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05613" cy="9939338"/>
  <p:custDataLst>
    <p:tags r:id="rId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titeltypografi i masteren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559319-974E-43DE-8758-BFC4F0130C6A}" type="slidenum">
              <a:rPr lang="da-DK" noProof="0"/>
              <a:pPr/>
              <a:t>‹nr.›</a:t>
            </a:fld>
            <a:endParaRPr lang="da-DK" noProof="0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016000" y="0"/>
            <a:ext cx="191362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titeltypografi i masteren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9139" y="1655763"/>
            <a:ext cx="3708846" cy="3937000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2100" y="1655763"/>
            <a:ext cx="3708000" cy="3937000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223718A-5103-434A-AEDD-56D6F4625A00}" type="slidenum">
              <a:rPr lang="da-DK" noProof="0"/>
              <a:pPr/>
              <a:t>‹nr.›</a:t>
            </a:fld>
            <a:endParaRPr lang="da-DK" noProof="0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016000" y="0"/>
            <a:ext cx="1917869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titeltypografi i masteren</a:t>
            </a:r>
            <a:endParaRPr lang="da-DK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A204B1-5332-4199-B5D1-D8BEA3E48DFA}" type="slidenum">
              <a:rPr lang="da-DK" noProof="0"/>
              <a:pPr/>
              <a:t>‹nr.›</a:t>
            </a:fld>
            <a:endParaRPr lang="da-DK" noProof="0"/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016000" y="0"/>
            <a:ext cx="191362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8822CE-26C7-4BD8-995E-7F0FC448537B}" type="slidenum">
              <a:rPr lang="da-DK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49263" y="6572250"/>
            <a:ext cx="2133600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15000"/>
              </a:lnSpc>
              <a:defRPr sz="800"/>
            </a:lvl1pPr>
          </a:lstStyle>
          <a:p>
            <a:fld id="{07332735-7A3E-4A8B-8C8A-3D53BB481DD8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536575"/>
            <a:ext cx="77009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smtClean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655763"/>
            <a:ext cx="7700962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4" r:id="rId3"/>
    <p:sldLayoutId id="2147483655" r:id="rId4"/>
  </p:sldLayoutIdLst>
  <p:hf hdr="0" ftr="0" dt="0"/>
  <p:txStyles>
    <p:titleStyle>
      <a:lvl1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5pPr>
      <a:lvl6pPr marL="4572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6pPr>
      <a:lvl7pPr marL="9144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7pPr>
      <a:lvl8pPr marL="13716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8pPr>
      <a:lvl9pPr marL="18288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9pPr>
    </p:titleStyle>
    <p:bodyStyle>
      <a:lvl1pPr marL="268288" indent="-268288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1pPr>
      <a:lvl2pPr marL="552450" indent="-282575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2pPr>
      <a:lvl3pPr marL="831850" indent="-27781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3pPr>
      <a:lvl4pPr marL="1111250" indent="-27781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4pPr>
      <a:lvl5pPr marL="1384300" indent="-27146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5pPr>
      <a:lvl6pPr marL="1841500" indent="-27146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6pPr>
      <a:lvl7pPr marL="2298700" indent="-27146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7pPr>
      <a:lvl8pPr marL="2755900" indent="-27146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8pPr>
      <a:lvl9pPr marL="3213100" indent="-271463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Objekt 5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1</a:t>
            </a:fld>
            <a:endParaRPr lang="da-DK" noProof="0"/>
          </a:p>
        </p:txBody>
      </p:sp>
      <p:sp>
        <p:nvSpPr>
          <p:cNvPr id="129" name="Titel 1"/>
          <p:cNvSpPr>
            <a:spLocks noGrp="1"/>
          </p:cNvSpPr>
          <p:nvPr>
            <p:ph type="title"/>
          </p:nvPr>
        </p:nvSpPr>
        <p:spPr>
          <a:xfrm>
            <a:off x="719138" y="536575"/>
            <a:ext cx="8245350" cy="762000"/>
          </a:xfrm>
          <a:noFill/>
        </p:spPr>
        <p:txBody>
          <a:bodyPr/>
          <a:lstStyle/>
          <a:p>
            <a:r>
              <a:rPr lang="da-DK" dirty="0" smtClean="0"/>
              <a:t>Storyboard for:</a:t>
            </a:r>
            <a:endParaRPr lang="da-DK" dirty="0"/>
          </a:p>
        </p:txBody>
      </p:sp>
      <p:grpSp>
        <p:nvGrpSpPr>
          <p:cNvPr id="130" name="Gruppe 61"/>
          <p:cNvGrpSpPr/>
          <p:nvPr/>
        </p:nvGrpSpPr>
        <p:grpSpPr>
          <a:xfrm>
            <a:off x="467544" y="1628801"/>
            <a:ext cx="8424936" cy="4896544"/>
            <a:chOff x="467544" y="1628800"/>
            <a:chExt cx="8424936" cy="4896544"/>
          </a:xfrm>
        </p:grpSpPr>
        <p:sp>
          <p:nvSpPr>
            <p:cNvPr id="131" name="Afrundet rektangel 130"/>
            <p:cNvSpPr/>
            <p:nvPr/>
          </p:nvSpPr>
          <p:spPr bwMode="auto">
            <a:xfrm>
              <a:off x="467544" y="2996952"/>
              <a:ext cx="8280920" cy="3528392"/>
            </a:xfrm>
            <a:prstGeom prst="roundRect">
              <a:avLst>
                <a:gd name="adj" fmla="val 1353"/>
              </a:avLst>
            </a:prstGeom>
            <a:noFill/>
            <a:ln w="63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14378"/>
              <a:endParaRPr lang="da-DK" dirty="0" err="1">
                <a:solidFill>
                  <a:schemeClr val="bg1"/>
                </a:solidFill>
              </a:endParaRPr>
            </a:p>
          </p:txBody>
        </p:sp>
        <p:grpSp>
          <p:nvGrpSpPr>
            <p:cNvPr id="132" name="Gruppe 14"/>
            <p:cNvGrpSpPr/>
            <p:nvPr/>
          </p:nvGrpSpPr>
          <p:grpSpPr>
            <a:xfrm>
              <a:off x="719138" y="1700808"/>
              <a:ext cx="2412702" cy="1048762"/>
              <a:chOff x="719138" y="1804174"/>
              <a:chExt cx="2412702" cy="1048762"/>
            </a:xfrm>
          </p:grpSpPr>
          <p:sp>
            <p:nvSpPr>
              <p:cNvPr id="182" name="Rektangel 10"/>
              <p:cNvSpPr/>
              <p:nvPr/>
            </p:nvSpPr>
            <p:spPr bwMode="auto">
              <a:xfrm>
                <a:off x="719138" y="1988840"/>
                <a:ext cx="2412000" cy="864096"/>
              </a:xfrm>
              <a:prstGeom prst="rect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78"/>
                <a:endParaRPr lang="da-DK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183" name="Tekstboks 12"/>
              <p:cNvSpPr txBox="1"/>
              <p:nvPr/>
            </p:nvSpPr>
            <p:spPr>
              <a:xfrm>
                <a:off x="719138" y="1804174"/>
                <a:ext cx="241270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100" b="1" dirty="0"/>
                  <a:t>Hvad er formålet?</a:t>
                </a:r>
              </a:p>
            </p:txBody>
          </p:sp>
        </p:grpSp>
        <p:grpSp>
          <p:nvGrpSpPr>
            <p:cNvPr id="133" name="Gruppe 36"/>
            <p:cNvGrpSpPr/>
            <p:nvPr/>
          </p:nvGrpSpPr>
          <p:grpSpPr>
            <a:xfrm>
              <a:off x="3363970" y="1700808"/>
              <a:ext cx="2432166" cy="1048762"/>
              <a:chOff x="4747692" y="1804174"/>
              <a:chExt cx="2432166" cy="1048762"/>
            </a:xfrm>
          </p:grpSpPr>
          <p:sp>
            <p:nvSpPr>
              <p:cNvPr id="180" name="Rektangel 11"/>
              <p:cNvSpPr/>
              <p:nvPr/>
            </p:nvSpPr>
            <p:spPr bwMode="auto">
              <a:xfrm>
                <a:off x="4747692" y="1988840"/>
                <a:ext cx="2412000" cy="864096"/>
              </a:xfrm>
              <a:prstGeom prst="rect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78"/>
                <a:endParaRPr lang="da-DK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181" name="Tekstboks 13"/>
              <p:cNvSpPr txBox="1"/>
              <p:nvPr/>
            </p:nvSpPr>
            <p:spPr>
              <a:xfrm>
                <a:off x="4747692" y="1804174"/>
                <a:ext cx="2432166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100" b="1" dirty="0"/>
                  <a:t>Hvem er målgruppen?</a:t>
                </a:r>
              </a:p>
            </p:txBody>
          </p:sp>
        </p:grpSp>
        <p:grpSp>
          <p:nvGrpSpPr>
            <p:cNvPr id="134" name="Gruppe 15"/>
            <p:cNvGrpSpPr/>
            <p:nvPr/>
          </p:nvGrpSpPr>
          <p:grpSpPr>
            <a:xfrm>
              <a:off x="719138" y="3156647"/>
              <a:ext cx="1836638" cy="1048762"/>
              <a:chOff x="719138" y="1804174"/>
              <a:chExt cx="3672408" cy="1048762"/>
            </a:xfrm>
          </p:grpSpPr>
          <p:sp>
            <p:nvSpPr>
              <p:cNvPr id="178" name="Rektangel 177"/>
              <p:cNvSpPr/>
              <p:nvPr/>
            </p:nvSpPr>
            <p:spPr bwMode="auto">
              <a:xfrm>
                <a:off x="719138" y="1988840"/>
                <a:ext cx="3672408" cy="864096"/>
              </a:xfrm>
              <a:prstGeom prst="rect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78"/>
                <a:endParaRPr lang="da-DK" sz="9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179" name="Tekstboks 178"/>
              <p:cNvSpPr txBox="1"/>
              <p:nvPr/>
            </p:nvSpPr>
            <p:spPr>
              <a:xfrm>
                <a:off x="719138" y="1804174"/>
                <a:ext cx="3636838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100" b="1" dirty="0"/>
                  <a:t>Situationen (S)</a:t>
                </a:r>
              </a:p>
            </p:txBody>
          </p:sp>
        </p:grpSp>
        <p:grpSp>
          <p:nvGrpSpPr>
            <p:cNvPr id="135" name="Gruppe 18"/>
            <p:cNvGrpSpPr/>
            <p:nvPr/>
          </p:nvGrpSpPr>
          <p:grpSpPr>
            <a:xfrm>
              <a:off x="2673913" y="3156647"/>
              <a:ext cx="1836638" cy="1048762"/>
              <a:chOff x="719138" y="1804174"/>
              <a:chExt cx="3672408" cy="1048762"/>
            </a:xfrm>
          </p:grpSpPr>
          <p:sp>
            <p:nvSpPr>
              <p:cNvPr id="176" name="Rektangel 175"/>
              <p:cNvSpPr/>
              <p:nvPr/>
            </p:nvSpPr>
            <p:spPr bwMode="auto">
              <a:xfrm>
                <a:off x="719138" y="1988840"/>
                <a:ext cx="3672408" cy="864096"/>
              </a:xfrm>
              <a:prstGeom prst="rect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78"/>
                <a:endParaRPr lang="da-DK" sz="9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177" name="Tekstboks 20"/>
              <p:cNvSpPr txBox="1"/>
              <p:nvPr/>
            </p:nvSpPr>
            <p:spPr>
              <a:xfrm>
                <a:off x="719138" y="1804174"/>
                <a:ext cx="3636838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100" b="1" dirty="0"/>
                  <a:t>Udfordringen (C)</a:t>
                </a:r>
              </a:p>
            </p:txBody>
          </p:sp>
        </p:grpSp>
        <p:grpSp>
          <p:nvGrpSpPr>
            <p:cNvPr id="136" name="Gruppe 21"/>
            <p:cNvGrpSpPr/>
            <p:nvPr/>
          </p:nvGrpSpPr>
          <p:grpSpPr>
            <a:xfrm>
              <a:off x="4628688" y="3156647"/>
              <a:ext cx="1836638" cy="1048762"/>
              <a:chOff x="719138" y="1804174"/>
              <a:chExt cx="3672408" cy="1048762"/>
            </a:xfrm>
          </p:grpSpPr>
          <p:sp>
            <p:nvSpPr>
              <p:cNvPr id="174" name="Rektangel 22"/>
              <p:cNvSpPr/>
              <p:nvPr/>
            </p:nvSpPr>
            <p:spPr bwMode="auto">
              <a:xfrm>
                <a:off x="719138" y="1988840"/>
                <a:ext cx="3672408" cy="864096"/>
              </a:xfrm>
              <a:prstGeom prst="rect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78"/>
                <a:endParaRPr lang="da-DK" sz="9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175" name="Tekstboks 174"/>
              <p:cNvSpPr txBox="1"/>
              <p:nvPr/>
            </p:nvSpPr>
            <p:spPr>
              <a:xfrm>
                <a:off x="719138" y="1804174"/>
                <a:ext cx="3636838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100" b="1" dirty="0"/>
                  <a:t>Spørgsmålet (Q)</a:t>
                </a:r>
              </a:p>
            </p:txBody>
          </p:sp>
        </p:grpSp>
        <p:grpSp>
          <p:nvGrpSpPr>
            <p:cNvPr id="137" name="Gruppe 24"/>
            <p:cNvGrpSpPr/>
            <p:nvPr/>
          </p:nvGrpSpPr>
          <p:grpSpPr>
            <a:xfrm>
              <a:off x="6583462" y="3156647"/>
              <a:ext cx="1876970" cy="1048762"/>
              <a:chOff x="719138" y="1804174"/>
              <a:chExt cx="3753053" cy="1048762"/>
            </a:xfrm>
          </p:grpSpPr>
          <p:sp>
            <p:nvSpPr>
              <p:cNvPr id="172" name="Rektangel 171"/>
              <p:cNvSpPr/>
              <p:nvPr/>
            </p:nvSpPr>
            <p:spPr bwMode="auto">
              <a:xfrm>
                <a:off x="719138" y="1988840"/>
                <a:ext cx="3672408" cy="864096"/>
              </a:xfrm>
              <a:prstGeom prst="rect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78"/>
                <a:endParaRPr lang="da-DK" sz="9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173" name="Tekstboks 26"/>
              <p:cNvSpPr txBox="1"/>
              <p:nvPr/>
            </p:nvSpPr>
            <p:spPr>
              <a:xfrm>
                <a:off x="719138" y="1804174"/>
                <a:ext cx="3753053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100" b="1" dirty="0"/>
                  <a:t>Svaret/Løsningen (A)</a:t>
                </a:r>
              </a:p>
            </p:txBody>
          </p:sp>
        </p:grpSp>
        <p:grpSp>
          <p:nvGrpSpPr>
            <p:cNvPr id="138" name="Gruppe 27"/>
            <p:cNvGrpSpPr/>
            <p:nvPr/>
          </p:nvGrpSpPr>
          <p:grpSpPr>
            <a:xfrm>
              <a:off x="719138" y="4684494"/>
              <a:ext cx="2412702" cy="1048762"/>
              <a:chOff x="719138" y="1804174"/>
              <a:chExt cx="3672408" cy="1048762"/>
            </a:xfrm>
          </p:grpSpPr>
          <p:sp>
            <p:nvSpPr>
              <p:cNvPr id="170" name="Rektangel 169"/>
              <p:cNvSpPr/>
              <p:nvPr/>
            </p:nvSpPr>
            <p:spPr bwMode="auto">
              <a:xfrm>
                <a:off x="719138" y="1988840"/>
                <a:ext cx="3672408" cy="864096"/>
              </a:xfrm>
              <a:prstGeom prst="rect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78"/>
                <a:endParaRPr lang="da-DK" sz="9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171" name="Tekstboks 170"/>
              <p:cNvSpPr txBox="1"/>
              <p:nvPr/>
            </p:nvSpPr>
            <p:spPr>
              <a:xfrm>
                <a:off x="719138" y="1804174"/>
                <a:ext cx="3636838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100" b="1" dirty="0"/>
                  <a:t>Budskab 1</a:t>
                </a:r>
              </a:p>
            </p:txBody>
          </p:sp>
        </p:grpSp>
        <p:grpSp>
          <p:nvGrpSpPr>
            <p:cNvPr id="139" name="Gruppe 30"/>
            <p:cNvGrpSpPr/>
            <p:nvPr/>
          </p:nvGrpSpPr>
          <p:grpSpPr>
            <a:xfrm>
              <a:off x="3363970" y="4684494"/>
              <a:ext cx="2412000" cy="1048762"/>
              <a:chOff x="719138" y="1804174"/>
              <a:chExt cx="3672408" cy="1048762"/>
            </a:xfrm>
          </p:grpSpPr>
          <p:sp>
            <p:nvSpPr>
              <p:cNvPr id="168" name="Rektangel 167"/>
              <p:cNvSpPr/>
              <p:nvPr/>
            </p:nvSpPr>
            <p:spPr bwMode="auto">
              <a:xfrm>
                <a:off x="719138" y="1988840"/>
                <a:ext cx="3672408" cy="864096"/>
              </a:xfrm>
              <a:prstGeom prst="rect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78"/>
                <a:endParaRPr lang="da-DK" sz="9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169" name="Tekstboks 168"/>
              <p:cNvSpPr txBox="1"/>
              <p:nvPr/>
            </p:nvSpPr>
            <p:spPr>
              <a:xfrm>
                <a:off x="719138" y="1804174"/>
                <a:ext cx="3636838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100" b="1" dirty="0"/>
                  <a:t>Budskab 2</a:t>
                </a:r>
              </a:p>
            </p:txBody>
          </p:sp>
        </p:grpSp>
        <p:grpSp>
          <p:nvGrpSpPr>
            <p:cNvPr id="140" name="Gruppe 33"/>
            <p:cNvGrpSpPr/>
            <p:nvPr/>
          </p:nvGrpSpPr>
          <p:grpSpPr>
            <a:xfrm>
              <a:off x="6008100" y="4684494"/>
              <a:ext cx="2412000" cy="1048762"/>
              <a:chOff x="719138" y="1804174"/>
              <a:chExt cx="3672408" cy="1048762"/>
            </a:xfrm>
          </p:grpSpPr>
          <p:sp>
            <p:nvSpPr>
              <p:cNvPr id="166" name="Rektangel 165"/>
              <p:cNvSpPr/>
              <p:nvPr/>
            </p:nvSpPr>
            <p:spPr bwMode="auto">
              <a:xfrm>
                <a:off x="719138" y="1988840"/>
                <a:ext cx="3672408" cy="864096"/>
              </a:xfrm>
              <a:prstGeom prst="rect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78"/>
                <a:endParaRPr lang="da-DK" sz="900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167" name="Tekstboks 166"/>
              <p:cNvSpPr txBox="1"/>
              <p:nvPr/>
            </p:nvSpPr>
            <p:spPr>
              <a:xfrm>
                <a:off x="719138" y="1804174"/>
                <a:ext cx="3636838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100" b="1" dirty="0"/>
                  <a:t>Budskab 3</a:t>
                </a:r>
              </a:p>
            </p:txBody>
          </p:sp>
        </p:grpSp>
        <p:cxnSp>
          <p:nvCxnSpPr>
            <p:cNvPr id="141" name="Lige pilforbindelse 140"/>
            <p:cNvCxnSpPr>
              <a:stCxn id="178" idx="3"/>
              <a:endCxn id="176" idx="1"/>
            </p:cNvCxnSpPr>
            <p:nvPr/>
          </p:nvCxnSpPr>
          <p:spPr bwMode="auto">
            <a:xfrm>
              <a:off x="2555776" y="3773361"/>
              <a:ext cx="118137" cy="0"/>
            </a:xfrm>
            <a:prstGeom prst="straightConnector1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2" name="Lige pilforbindelse 141"/>
            <p:cNvCxnSpPr>
              <a:stCxn id="176" idx="3"/>
            </p:cNvCxnSpPr>
            <p:nvPr/>
          </p:nvCxnSpPr>
          <p:spPr bwMode="auto">
            <a:xfrm>
              <a:off x="4510551" y="3773361"/>
              <a:ext cx="118137" cy="0"/>
            </a:xfrm>
            <a:prstGeom prst="straightConnector1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3" name="Lige pilforbindelse 142"/>
            <p:cNvCxnSpPr>
              <a:endCxn id="172" idx="1"/>
            </p:cNvCxnSpPr>
            <p:nvPr/>
          </p:nvCxnSpPr>
          <p:spPr bwMode="auto">
            <a:xfrm>
              <a:off x="6465326" y="3773361"/>
              <a:ext cx="118136" cy="0"/>
            </a:xfrm>
            <a:prstGeom prst="straightConnector1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4" name="Lige forbindelse 143"/>
            <p:cNvCxnSpPr>
              <a:stCxn id="170" idx="0"/>
              <a:endCxn id="172" idx="2"/>
            </p:cNvCxnSpPr>
            <p:nvPr/>
          </p:nvCxnSpPr>
          <p:spPr bwMode="auto">
            <a:xfrm flipV="1">
              <a:off x="1925489" y="4205409"/>
              <a:ext cx="5576292" cy="663751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5" name="Lige forbindelse 144"/>
            <p:cNvCxnSpPr>
              <a:stCxn id="169" idx="2"/>
              <a:endCxn id="172" idx="2"/>
            </p:cNvCxnSpPr>
            <p:nvPr/>
          </p:nvCxnSpPr>
          <p:spPr bwMode="auto">
            <a:xfrm flipV="1">
              <a:off x="4558289" y="4205409"/>
              <a:ext cx="2943492" cy="648362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6" name="Lige forbindelse 145"/>
            <p:cNvCxnSpPr>
              <a:stCxn id="166" idx="0"/>
              <a:endCxn id="172" idx="2"/>
            </p:cNvCxnSpPr>
            <p:nvPr/>
          </p:nvCxnSpPr>
          <p:spPr bwMode="auto">
            <a:xfrm flipV="1">
              <a:off x="7214100" y="4205409"/>
              <a:ext cx="287681" cy="663751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7" name="Rektangel 146"/>
            <p:cNvSpPr/>
            <p:nvPr/>
          </p:nvSpPr>
          <p:spPr bwMode="auto">
            <a:xfrm rot="5400000">
              <a:off x="7776356" y="4401108"/>
              <a:ext cx="1944216" cy="288032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378"/>
              <a:r>
                <a:rPr lang="da-DK" sz="900" dirty="0"/>
                <a:t>Kan bruges i præsentationen</a:t>
              </a:r>
            </a:p>
          </p:txBody>
        </p:sp>
        <p:grpSp>
          <p:nvGrpSpPr>
            <p:cNvPr id="148" name="Gruppe 72"/>
            <p:cNvGrpSpPr/>
            <p:nvPr/>
          </p:nvGrpSpPr>
          <p:grpSpPr>
            <a:xfrm>
              <a:off x="1259632" y="5733256"/>
              <a:ext cx="1296144" cy="433458"/>
              <a:chOff x="1259632" y="5733256"/>
              <a:chExt cx="1296144" cy="433458"/>
            </a:xfrm>
          </p:grpSpPr>
          <p:cxnSp>
            <p:nvCxnSpPr>
              <p:cNvPr id="163" name="Lige forbindelse 162"/>
              <p:cNvCxnSpPr/>
              <p:nvPr/>
            </p:nvCxnSpPr>
            <p:spPr bwMode="auto">
              <a:xfrm>
                <a:off x="1907704" y="5733256"/>
                <a:ext cx="648072" cy="432048"/>
              </a:xfrm>
              <a:prstGeom prst="line">
                <a:avLst/>
              </a:prstGeom>
              <a:solidFill>
                <a:schemeClr val="accent2"/>
              </a:solidFill>
              <a:ln w="63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4" name="Lige forbindelse 163"/>
              <p:cNvCxnSpPr/>
              <p:nvPr/>
            </p:nvCxnSpPr>
            <p:spPr bwMode="auto">
              <a:xfrm flipV="1">
                <a:off x="1259632" y="5733256"/>
                <a:ext cx="648072" cy="432048"/>
              </a:xfrm>
              <a:prstGeom prst="line">
                <a:avLst/>
              </a:prstGeom>
              <a:solidFill>
                <a:schemeClr val="accent2"/>
              </a:solidFill>
              <a:ln w="63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5" name="Lige forbindelse 164"/>
              <p:cNvCxnSpPr/>
              <p:nvPr/>
            </p:nvCxnSpPr>
            <p:spPr bwMode="auto">
              <a:xfrm flipH="1">
                <a:off x="1923898" y="5733256"/>
                <a:ext cx="1591" cy="433458"/>
              </a:xfrm>
              <a:prstGeom prst="line">
                <a:avLst/>
              </a:prstGeom>
              <a:solidFill>
                <a:schemeClr val="accent2"/>
              </a:solidFill>
              <a:ln w="63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49" name="Gruppe 73"/>
            <p:cNvGrpSpPr/>
            <p:nvPr/>
          </p:nvGrpSpPr>
          <p:grpSpPr>
            <a:xfrm>
              <a:off x="3921898" y="5733256"/>
              <a:ext cx="1296144" cy="433458"/>
              <a:chOff x="1259632" y="5733256"/>
              <a:chExt cx="1296144" cy="433458"/>
            </a:xfrm>
          </p:grpSpPr>
          <p:cxnSp>
            <p:nvCxnSpPr>
              <p:cNvPr id="160" name="Lige forbindelse 159"/>
              <p:cNvCxnSpPr/>
              <p:nvPr/>
            </p:nvCxnSpPr>
            <p:spPr bwMode="auto">
              <a:xfrm>
                <a:off x="1907704" y="5733256"/>
                <a:ext cx="648072" cy="432048"/>
              </a:xfrm>
              <a:prstGeom prst="line">
                <a:avLst/>
              </a:prstGeom>
              <a:solidFill>
                <a:schemeClr val="accent2"/>
              </a:solidFill>
              <a:ln w="63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1" name="Lige forbindelse 160"/>
              <p:cNvCxnSpPr/>
              <p:nvPr/>
            </p:nvCxnSpPr>
            <p:spPr bwMode="auto">
              <a:xfrm flipV="1">
                <a:off x="1259632" y="5733256"/>
                <a:ext cx="648072" cy="432048"/>
              </a:xfrm>
              <a:prstGeom prst="line">
                <a:avLst/>
              </a:prstGeom>
              <a:solidFill>
                <a:schemeClr val="accent2"/>
              </a:solidFill>
              <a:ln w="63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2" name="Lige forbindelse 161"/>
              <p:cNvCxnSpPr/>
              <p:nvPr/>
            </p:nvCxnSpPr>
            <p:spPr bwMode="auto">
              <a:xfrm flipH="1">
                <a:off x="1923898" y="5733256"/>
                <a:ext cx="1591" cy="433458"/>
              </a:xfrm>
              <a:prstGeom prst="line">
                <a:avLst/>
              </a:prstGeom>
              <a:solidFill>
                <a:schemeClr val="accent2"/>
              </a:solidFill>
              <a:ln w="63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50" name="Gruppe 79"/>
            <p:cNvGrpSpPr/>
            <p:nvPr/>
          </p:nvGrpSpPr>
          <p:grpSpPr>
            <a:xfrm>
              <a:off x="6566028" y="5733256"/>
              <a:ext cx="1296144" cy="433458"/>
              <a:chOff x="1259632" y="5733256"/>
              <a:chExt cx="1296144" cy="433458"/>
            </a:xfrm>
          </p:grpSpPr>
          <p:cxnSp>
            <p:nvCxnSpPr>
              <p:cNvPr id="157" name="Lige forbindelse 156"/>
              <p:cNvCxnSpPr/>
              <p:nvPr/>
            </p:nvCxnSpPr>
            <p:spPr bwMode="auto">
              <a:xfrm>
                <a:off x="1907704" y="5733256"/>
                <a:ext cx="648072" cy="432048"/>
              </a:xfrm>
              <a:prstGeom prst="line">
                <a:avLst/>
              </a:prstGeom>
              <a:solidFill>
                <a:schemeClr val="accent2"/>
              </a:solidFill>
              <a:ln w="63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8" name="Lige forbindelse 157"/>
              <p:cNvCxnSpPr/>
              <p:nvPr/>
            </p:nvCxnSpPr>
            <p:spPr bwMode="auto">
              <a:xfrm flipV="1">
                <a:off x="1259632" y="5733256"/>
                <a:ext cx="648072" cy="432048"/>
              </a:xfrm>
              <a:prstGeom prst="line">
                <a:avLst/>
              </a:prstGeom>
              <a:solidFill>
                <a:schemeClr val="accent2"/>
              </a:solidFill>
              <a:ln w="63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9" name="Lige forbindelse 158"/>
              <p:cNvCxnSpPr/>
              <p:nvPr/>
            </p:nvCxnSpPr>
            <p:spPr bwMode="auto">
              <a:xfrm flipH="1">
                <a:off x="1923898" y="5733256"/>
                <a:ext cx="1591" cy="433458"/>
              </a:xfrm>
              <a:prstGeom prst="line">
                <a:avLst/>
              </a:prstGeom>
              <a:solidFill>
                <a:schemeClr val="accent2"/>
              </a:solidFill>
              <a:ln w="63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51" name="Rektangel 150"/>
            <p:cNvSpPr/>
            <p:nvPr/>
          </p:nvSpPr>
          <p:spPr bwMode="auto">
            <a:xfrm>
              <a:off x="3599892" y="2852936"/>
              <a:ext cx="1944216" cy="288032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78"/>
              <a:r>
                <a:rPr lang="da-DK" sz="900" dirty="0"/>
                <a:t>Udfyldes med én sætning</a:t>
              </a:r>
            </a:p>
          </p:txBody>
        </p:sp>
        <p:sp>
          <p:nvSpPr>
            <p:cNvPr id="152" name="Afrundet rektangel 151"/>
            <p:cNvSpPr/>
            <p:nvPr/>
          </p:nvSpPr>
          <p:spPr bwMode="auto">
            <a:xfrm>
              <a:off x="467544" y="1628800"/>
              <a:ext cx="8280920" cy="1224136"/>
            </a:xfrm>
            <a:prstGeom prst="roundRect">
              <a:avLst>
                <a:gd name="adj" fmla="val 4541"/>
              </a:avLst>
            </a:prstGeom>
            <a:noFill/>
            <a:ln w="63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14378"/>
              <a:endParaRPr lang="da-DK" dirty="0" err="1">
                <a:solidFill>
                  <a:schemeClr val="bg1"/>
                </a:solidFill>
              </a:endParaRPr>
            </a:p>
          </p:txBody>
        </p:sp>
        <p:sp>
          <p:nvSpPr>
            <p:cNvPr id="153" name="Rektangel 152"/>
            <p:cNvSpPr/>
            <p:nvPr/>
          </p:nvSpPr>
          <p:spPr bwMode="auto">
            <a:xfrm rot="5400000">
              <a:off x="8280412" y="2096852"/>
              <a:ext cx="936104" cy="288032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378"/>
              <a:r>
                <a:rPr lang="da-DK" sz="900" dirty="0"/>
                <a:t>Baggrund</a:t>
              </a:r>
            </a:p>
          </p:txBody>
        </p:sp>
        <p:grpSp>
          <p:nvGrpSpPr>
            <p:cNvPr id="154" name="Gruppe 14"/>
            <p:cNvGrpSpPr/>
            <p:nvPr/>
          </p:nvGrpSpPr>
          <p:grpSpPr>
            <a:xfrm>
              <a:off x="6007398" y="1700808"/>
              <a:ext cx="2412702" cy="1048762"/>
              <a:chOff x="719138" y="1804174"/>
              <a:chExt cx="2412702" cy="1048762"/>
            </a:xfrm>
          </p:grpSpPr>
          <p:sp>
            <p:nvSpPr>
              <p:cNvPr id="155" name="Rektangel 154"/>
              <p:cNvSpPr/>
              <p:nvPr/>
            </p:nvSpPr>
            <p:spPr bwMode="auto">
              <a:xfrm>
                <a:off x="719138" y="1988840"/>
                <a:ext cx="2412000" cy="864096"/>
              </a:xfrm>
              <a:prstGeom prst="rect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78"/>
                <a:endParaRPr lang="da-DK" dirty="0" err="1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Tekstboks 155"/>
              <p:cNvSpPr txBox="1"/>
              <p:nvPr/>
            </p:nvSpPr>
            <p:spPr>
              <a:xfrm>
                <a:off x="719138" y="1804174"/>
                <a:ext cx="2412702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a-DK" sz="1100" b="1" dirty="0"/>
                  <a:t>Hvem er afsenderen?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efault Theme">
  <a:themeElements>
    <a:clrScheme name="07 Blå">
      <a:dk1>
        <a:srgbClr val="000000"/>
      </a:dk1>
      <a:lt1>
        <a:srgbClr val="FFFFFF"/>
      </a:lt1>
      <a:dk2>
        <a:srgbClr val="266BAF"/>
      </a:dk2>
      <a:lt2>
        <a:srgbClr val="A8C4DF"/>
      </a:lt2>
      <a:accent1>
        <a:srgbClr val="90979B"/>
      </a:accent1>
      <a:accent2>
        <a:srgbClr val="66ADD3"/>
      </a:accent2>
      <a:accent3>
        <a:srgbClr val="C83A3A"/>
      </a:accent3>
      <a:accent4>
        <a:srgbClr val="FBCF3E"/>
      </a:accent4>
      <a:accent5>
        <a:srgbClr val="7FA745"/>
      </a:accent5>
      <a:accent6>
        <a:srgbClr val="A25790"/>
      </a:accent6>
      <a:hlink>
        <a:srgbClr val="266BAF"/>
      </a:hlink>
      <a:folHlink>
        <a:srgbClr val="6F6093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/>
        </a:solidFill>
        <a:ln w="635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72000" tIns="54000" rIns="72000" bIns="5400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900" b="0" i="0" u="none" strike="noStrike" cap="none" normalizeH="0" baseline="0" dirty="0" err="1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spDef>
    <a:lnDef>
      <a:spPr bwMode="auto">
        <a:solidFill>
          <a:schemeClr val="accent2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TDC Erhverv Green 1">
        <a:dk1>
          <a:srgbClr val="000000"/>
        </a:dk1>
        <a:lt1>
          <a:srgbClr val="FFFFFF"/>
        </a:lt1>
        <a:dk2>
          <a:srgbClr val="6F6093"/>
        </a:dk2>
        <a:lt2>
          <a:srgbClr val="7FA745"/>
        </a:lt2>
        <a:accent1>
          <a:srgbClr val="90979B"/>
        </a:accent1>
        <a:accent2>
          <a:srgbClr val="66ADD3"/>
        </a:accent2>
        <a:accent3>
          <a:srgbClr val="FFFFFF"/>
        </a:accent3>
        <a:accent4>
          <a:srgbClr val="000000"/>
        </a:accent4>
        <a:accent5>
          <a:srgbClr val="C6C9CB"/>
        </a:accent5>
        <a:accent6>
          <a:srgbClr val="5C9CBF"/>
        </a:accent6>
        <a:hlink>
          <a:srgbClr val="C83A3A"/>
        </a:hlink>
        <a:folHlink>
          <a:srgbClr val="FBCF3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63</TotalTime>
  <Words>47</Words>
  <Application>Microsoft Office PowerPoint</Application>
  <PresentationFormat>Skærmshow (4:3)</PresentationFormat>
  <Paragraphs>15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4" baseType="lpstr">
      <vt:lpstr>Verdana</vt:lpstr>
      <vt:lpstr>Default Theme</vt:lpstr>
      <vt:lpstr>think-cell Slide</vt:lpstr>
      <vt:lpstr>Storyboard for:</vt:lpstr>
    </vt:vector>
  </TitlesOfParts>
  <Company>TDC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Storyboard</dc:title>
  <dc:creator>Dann Bleeker Pedersen</dc:creator>
  <cp:lastModifiedBy>Dann Bleeker Pedersen</cp:lastModifiedBy>
  <cp:revision>10</cp:revision>
  <dcterms:created xsi:type="dcterms:W3CDTF">2013-07-23T20:54:32Z</dcterms:created>
  <dcterms:modified xsi:type="dcterms:W3CDTF">2013-08-09T22:47:32Z</dcterms:modified>
</cp:coreProperties>
</file>