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6797675" cy="9982200"/>
  <p:custDataLst>
    <p:tags r:id="rId3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40" d="100"/>
          <a:sy n="140" d="100"/>
        </p:scale>
        <p:origin x="324" y="10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231178" y="9639754"/>
            <a:ext cx="1600200" cy="201789"/>
          </a:xfrm>
        </p:spPr>
        <p:txBody>
          <a:bodyPr/>
          <a:lstStyle>
            <a:lvl1pPr algn="r">
              <a:defRPr/>
            </a:lvl1pPr>
          </a:lstStyle>
          <a:p>
            <a:fld id="{9934F49F-4A1B-4261-BBE2-1DBF873425FC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8373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 smtClean="0"/>
              <a:t>Klik for at redigere i master</a:t>
            </a:r>
            <a:endParaRPr lang="da-DK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34F49F-4A1B-4261-BBE2-1DBF873425FC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595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2600" y="9640800"/>
            <a:ext cx="1600200" cy="20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15000"/>
              </a:lnSpc>
              <a:defRPr sz="600"/>
            </a:lvl1pPr>
          </a:lstStyle>
          <a:p>
            <a:fld id="{9934F49F-4A1B-4261-BBE2-1DBF873425FC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353" y="775053"/>
            <a:ext cx="5775722" cy="110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353" y="2391658"/>
            <a:ext cx="5775722" cy="5686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410332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</p:sldLayoutIdLst>
  <p:txStyles>
    <p:titleStyle>
      <a:lvl1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5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5pPr>
      <a:lvl6pPr marL="3429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6pPr>
      <a:lvl7pPr marL="6858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7pPr>
      <a:lvl8pPr marL="10287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8pPr>
      <a:lvl9pPr marL="13716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1950" b="1">
          <a:solidFill>
            <a:schemeClr val="tx1"/>
          </a:solidFill>
          <a:latin typeface="Verdana" pitchFamily="34" charset="0"/>
        </a:defRPr>
      </a:lvl9pPr>
    </p:titleStyle>
    <p:bodyStyle>
      <a:lvl1pPr marL="201216" indent="-201216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  <a:ea typeface="+mn-ea"/>
          <a:cs typeface="+mn-cs"/>
        </a:defRPr>
      </a:lvl1pPr>
      <a:lvl2pPr marL="414338" indent="-211931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2pPr>
      <a:lvl3pPr marL="623888" indent="-208360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3pPr>
      <a:lvl4pPr marL="833438" indent="-208360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4pPr>
      <a:lvl5pPr marL="1038225" indent="-20359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5pPr>
      <a:lvl6pPr marL="1381125" indent="-20359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6pPr>
      <a:lvl7pPr marL="1724025" indent="-20359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7pPr>
      <a:lvl8pPr marL="2066925" indent="-20359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8pPr>
      <a:lvl9pPr marL="2409825" indent="-203597" algn="l" rtl="0" eaLnBrk="1" fontAlgn="base" hangingPunct="1">
        <a:lnSpc>
          <a:spcPct val="105000"/>
        </a:lnSpc>
        <a:spcBef>
          <a:spcPct val="20000"/>
        </a:spcBef>
        <a:spcAft>
          <a:spcPct val="0"/>
        </a:spcAft>
        <a:buSzPct val="90000"/>
        <a:buChar char="•"/>
        <a:defRPr sz="1425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Objekt 3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Picture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534" y="156410"/>
            <a:ext cx="5775722" cy="350717"/>
          </a:xfrm>
        </p:spPr>
        <p:txBody>
          <a:bodyPr/>
          <a:lstStyle/>
          <a:p>
            <a:r>
              <a:rPr lang="da-DK" sz="2000" smtClean="0"/>
              <a:t>Udvidet storyboard </a:t>
            </a:r>
            <a:r>
              <a:rPr lang="da-DK" sz="2000" dirty="0" smtClean="0"/>
              <a:t>skabelon</a:t>
            </a:r>
            <a:endParaRPr lang="da-DK" sz="2000" dirty="0"/>
          </a:p>
        </p:txBody>
      </p:sp>
      <p:grpSp>
        <p:nvGrpSpPr>
          <p:cNvPr id="5" name="Gruppe 4"/>
          <p:cNvGrpSpPr/>
          <p:nvPr/>
        </p:nvGrpSpPr>
        <p:grpSpPr>
          <a:xfrm>
            <a:off x="409873" y="876211"/>
            <a:ext cx="1853711" cy="601496"/>
            <a:chOff x="719138" y="1804174"/>
            <a:chExt cx="2412702" cy="1048762"/>
          </a:xfrm>
        </p:grpSpPr>
        <p:sp>
          <p:nvSpPr>
            <p:cNvPr id="33" name="Rektangel 32"/>
            <p:cNvSpPr/>
            <p:nvPr/>
          </p:nvSpPr>
          <p:spPr bwMode="auto">
            <a:xfrm>
              <a:off x="719138" y="1988840"/>
              <a:ext cx="2412000" cy="8640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378"/>
              <a:endParaRPr lang="da-DK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34" name="Tekstboks 12"/>
            <p:cNvSpPr txBox="1"/>
            <p:nvPr/>
          </p:nvSpPr>
          <p:spPr>
            <a:xfrm>
              <a:off x="719138" y="1804174"/>
              <a:ext cx="2412702" cy="214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b="1" dirty="0"/>
                <a:t>Hvad er formålet?</a:t>
              </a:r>
            </a:p>
          </p:txBody>
        </p:sp>
      </p:grpSp>
      <p:grpSp>
        <p:nvGrpSpPr>
          <p:cNvPr id="6" name="Gruppe 36"/>
          <p:cNvGrpSpPr/>
          <p:nvPr/>
        </p:nvGrpSpPr>
        <p:grpSpPr>
          <a:xfrm>
            <a:off x="2441933" y="876212"/>
            <a:ext cx="1868665" cy="601496"/>
            <a:chOff x="4747692" y="1804174"/>
            <a:chExt cx="2432166" cy="1048762"/>
          </a:xfrm>
        </p:grpSpPr>
        <p:sp>
          <p:nvSpPr>
            <p:cNvPr id="31" name="Rektangel 30"/>
            <p:cNvSpPr/>
            <p:nvPr/>
          </p:nvSpPr>
          <p:spPr bwMode="auto">
            <a:xfrm>
              <a:off x="4747692" y="1988840"/>
              <a:ext cx="2412000" cy="8640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32" name="Tekstboks 13"/>
            <p:cNvSpPr txBox="1"/>
            <p:nvPr/>
          </p:nvSpPr>
          <p:spPr>
            <a:xfrm>
              <a:off x="4747692" y="1804174"/>
              <a:ext cx="2432166" cy="214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b="1" dirty="0"/>
                <a:t>Hvem er målgruppen?</a:t>
              </a:r>
            </a:p>
          </p:txBody>
        </p:sp>
      </p:grpSp>
      <p:sp>
        <p:nvSpPr>
          <p:cNvPr id="13" name="Afrundet rektangel 12"/>
          <p:cNvSpPr/>
          <p:nvPr/>
        </p:nvSpPr>
        <p:spPr bwMode="auto">
          <a:xfrm>
            <a:off x="216569" y="1619587"/>
            <a:ext cx="6362340" cy="8116968"/>
          </a:xfrm>
          <a:prstGeom prst="roundRect">
            <a:avLst>
              <a:gd name="adj" fmla="val 1353"/>
            </a:avLst>
          </a:prstGeom>
          <a:noFill/>
          <a:ln w="63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defTabSz="914378"/>
            <a:endParaRPr lang="da-DK" sz="1200" dirty="0" err="1">
              <a:solidFill>
                <a:schemeClr val="bg1"/>
              </a:solidFill>
            </a:endParaRPr>
          </a:p>
        </p:txBody>
      </p:sp>
      <p:grpSp>
        <p:nvGrpSpPr>
          <p:cNvPr id="14" name="Gruppe 15"/>
          <p:cNvGrpSpPr/>
          <p:nvPr/>
        </p:nvGrpSpPr>
        <p:grpSpPr>
          <a:xfrm>
            <a:off x="409872" y="1711178"/>
            <a:ext cx="1411114" cy="601496"/>
            <a:chOff x="719138" y="1804174"/>
            <a:chExt cx="3672408" cy="1048762"/>
          </a:xfrm>
        </p:grpSpPr>
        <p:sp>
          <p:nvSpPr>
            <p:cNvPr id="29" name="Rektangel 28"/>
            <p:cNvSpPr/>
            <p:nvPr/>
          </p:nvSpPr>
          <p:spPr bwMode="auto">
            <a:xfrm>
              <a:off x="719138" y="1988840"/>
              <a:ext cx="3672408" cy="8640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30" name="Tekstboks 17"/>
            <p:cNvSpPr txBox="1"/>
            <p:nvPr/>
          </p:nvSpPr>
          <p:spPr>
            <a:xfrm>
              <a:off x="719138" y="1804174"/>
              <a:ext cx="3636835" cy="214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b="1" dirty="0"/>
                <a:t>Situationen (S)</a:t>
              </a:r>
            </a:p>
          </p:txBody>
        </p:sp>
      </p:grpSp>
      <p:grpSp>
        <p:nvGrpSpPr>
          <p:cNvPr id="15" name="Gruppe 18"/>
          <p:cNvGrpSpPr/>
          <p:nvPr/>
        </p:nvGrpSpPr>
        <p:grpSpPr>
          <a:xfrm>
            <a:off x="1911752" y="1711178"/>
            <a:ext cx="1411114" cy="601496"/>
            <a:chOff x="719138" y="1804174"/>
            <a:chExt cx="3672408" cy="1048762"/>
          </a:xfrm>
        </p:grpSpPr>
        <p:sp>
          <p:nvSpPr>
            <p:cNvPr id="27" name="Rektangel 26"/>
            <p:cNvSpPr/>
            <p:nvPr/>
          </p:nvSpPr>
          <p:spPr bwMode="auto">
            <a:xfrm>
              <a:off x="719138" y="1988840"/>
              <a:ext cx="3672408" cy="8640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28" name="Tekstboks 20"/>
            <p:cNvSpPr txBox="1"/>
            <p:nvPr/>
          </p:nvSpPr>
          <p:spPr>
            <a:xfrm>
              <a:off x="719138" y="1804174"/>
              <a:ext cx="3636835" cy="214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b="1" dirty="0"/>
                <a:t>Udfordringen (C)</a:t>
              </a:r>
            </a:p>
          </p:txBody>
        </p:sp>
      </p:grpSp>
      <p:grpSp>
        <p:nvGrpSpPr>
          <p:cNvPr id="16" name="Gruppe 21"/>
          <p:cNvGrpSpPr/>
          <p:nvPr/>
        </p:nvGrpSpPr>
        <p:grpSpPr>
          <a:xfrm>
            <a:off x="3413632" y="1711178"/>
            <a:ext cx="1411114" cy="601496"/>
            <a:chOff x="719138" y="1804174"/>
            <a:chExt cx="3672408" cy="1048762"/>
          </a:xfrm>
        </p:grpSpPr>
        <p:sp>
          <p:nvSpPr>
            <p:cNvPr id="25" name="Rektangel 24"/>
            <p:cNvSpPr/>
            <p:nvPr/>
          </p:nvSpPr>
          <p:spPr bwMode="auto">
            <a:xfrm>
              <a:off x="719138" y="1988840"/>
              <a:ext cx="3672408" cy="8640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26" name="Tekstboks 23"/>
            <p:cNvSpPr txBox="1"/>
            <p:nvPr/>
          </p:nvSpPr>
          <p:spPr>
            <a:xfrm>
              <a:off x="719138" y="1804174"/>
              <a:ext cx="3636835" cy="214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b="1" dirty="0"/>
                <a:t>Spørgsmålet (Q)</a:t>
              </a:r>
            </a:p>
          </p:txBody>
        </p:sp>
      </p:grpSp>
      <p:grpSp>
        <p:nvGrpSpPr>
          <p:cNvPr id="17" name="Gruppe 24"/>
          <p:cNvGrpSpPr/>
          <p:nvPr/>
        </p:nvGrpSpPr>
        <p:grpSpPr>
          <a:xfrm>
            <a:off x="4915512" y="1711178"/>
            <a:ext cx="1442101" cy="601496"/>
            <a:chOff x="719138" y="1804174"/>
            <a:chExt cx="3753053" cy="1048762"/>
          </a:xfrm>
        </p:grpSpPr>
        <p:sp>
          <p:nvSpPr>
            <p:cNvPr id="23" name="Rektangel 22"/>
            <p:cNvSpPr/>
            <p:nvPr/>
          </p:nvSpPr>
          <p:spPr bwMode="auto">
            <a:xfrm>
              <a:off x="719138" y="1988840"/>
              <a:ext cx="3672408" cy="8640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24" name="Tekstboks 26"/>
            <p:cNvSpPr txBox="1"/>
            <p:nvPr/>
          </p:nvSpPr>
          <p:spPr>
            <a:xfrm>
              <a:off x="719138" y="1804174"/>
              <a:ext cx="3753053" cy="214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b="1" dirty="0"/>
                <a:t>Svaret/Løsningen (A)</a:t>
              </a:r>
            </a:p>
          </p:txBody>
        </p:sp>
      </p:grpSp>
      <p:cxnSp>
        <p:nvCxnSpPr>
          <p:cNvPr id="18" name="Lige pilforbindelse 17"/>
          <p:cNvCxnSpPr>
            <a:stCxn id="29" idx="3"/>
            <a:endCxn id="27" idx="1"/>
          </p:cNvCxnSpPr>
          <p:nvPr/>
        </p:nvCxnSpPr>
        <p:spPr bwMode="auto">
          <a:xfrm>
            <a:off x="1820985" y="2064881"/>
            <a:ext cx="90766" cy="0"/>
          </a:xfrm>
          <a:prstGeom prst="straightConnector1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</p:spPr>
      </p:cxnSp>
      <p:cxnSp>
        <p:nvCxnSpPr>
          <p:cNvPr id="19" name="Lige pilforbindelse 18"/>
          <p:cNvCxnSpPr>
            <a:stCxn id="27" idx="3"/>
            <a:endCxn id="25" idx="1"/>
          </p:cNvCxnSpPr>
          <p:nvPr/>
        </p:nvCxnSpPr>
        <p:spPr bwMode="auto">
          <a:xfrm>
            <a:off x="3322865" y="2064881"/>
            <a:ext cx="90766" cy="0"/>
          </a:xfrm>
          <a:prstGeom prst="straightConnector1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</p:spPr>
      </p:cxnSp>
      <p:cxnSp>
        <p:nvCxnSpPr>
          <p:cNvPr id="20" name="Lige pilforbindelse 19"/>
          <p:cNvCxnSpPr>
            <a:stCxn id="25" idx="3"/>
            <a:endCxn id="23" idx="1"/>
          </p:cNvCxnSpPr>
          <p:nvPr/>
        </p:nvCxnSpPr>
        <p:spPr bwMode="auto">
          <a:xfrm>
            <a:off x="4824745" y="2064881"/>
            <a:ext cx="90766" cy="0"/>
          </a:xfrm>
          <a:prstGeom prst="straightConnector1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sm" len="sm"/>
          </a:ln>
          <a:effectLst/>
        </p:spPr>
      </p:cxnSp>
      <p:sp>
        <p:nvSpPr>
          <p:cNvPr id="21" name="Rektangel 20"/>
          <p:cNvSpPr/>
          <p:nvPr/>
        </p:nvSpPr>
        <p:spPr bwMode="auto">
          <a:xfrm rot="5400000">
            <a:off x="5942294" y="2590853"/>
            <a:ext cx="1273233" cy="221298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 defTabSz="914378"/>
            <a:r>
              <a:rPr lang="da-DK" sz="600" dirty="0"/>
              <a:t>Kan bruges i præsentationen</a:t>
            </a:r>
          </a:p>
        </p:txBody>
      </p:sp>
      <p:sp>
        <p:nvSpPr>
          <p:cNvPr id="22" name="Rektangel 21"/>
          <p:cNvSpPr/>
          <p:nvPr/>
        </p:nvSpPr>
        <p:spPr bwMode="auto">
          <a:xfrm>
            <a:off x="2796807" y="1536989"/>
            <a:ext cx="1146544" cy="165194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14378"/>
            <a:r>
              <a:rPr lang="da-DK" sz="600" dirty="0"/>
              <a:t>Udfyldes med én sætning</a:t>
            </a:r>
          </a:p>
        </p:txBody>
      </p:sp>
      <p:sp>
        <p:nvSpPr>
          <p:cNvPr id="8" name="Afrundet rektangel 7"/>
          <p:cNvSpPr/>
          <p:nvPr/>
        </p:nvSpPr>
        <p:spPr bwMode="auto">
          <a:xfrm>
            <a:off x="216569" y="834912"/>
            <a:ext cx="6362340" cy="702078"/>
          </a:xfrm>
          <a:prstGeom prst="roundRect">
            <a:avLst>
              <a:gd name="adj" fmla="val 4541"/>
            </a:avLst>
          </a:prstGeom>
          <a:noFill/>
          <a:ln w="63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defTabSz="914378"/>
            <a:endParaRPr lang="da-DK" sz="1200" dirty="0" err="1">
              <a:solidFill>
                <a:schemeClr val="bg1"/>
              </a:solidFill>
            </a:endParaRPr>
          </a:p>
        </p:txBody>
      </p:sp>
      <p:sp>
        <p:nvSpPr>
          <p:cNvPr id="9" name="Rektangel 8"/>
          <p:cNvSpPr/>
          <p:nvPr/>
        </p:nvSpPr>
        <p:spPr bwMode="auto">
          <a:xfrm rot="5400000">
            <a:off x="6310469" y="1075301"/>
            <a:ext cx="536883" cy="221298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 defTabSz="914378"/>
            <a:r>
              <a:rPr lang="da-DK" sz="500" dirty="0"/>
              <a:t>Baggrund</a:t>
            </a:r>
          </a:p>
        </p:txBody>
      </p:sp>
      <p:grpSp>
        <p:nvGrpSpPr>
          <p:cNvPr id="10" name="Gruppe 14"/>
          <p:cNvGrpSpPr/>
          <p:nvPr/>
        </p:nvGrpSpPr>
        <p:grpSpPr>
          <a:xfrm>
            <a:off x="4472914" y="876212"/>
            <a:ext cx="1853711" cy="601496"/>
            <a:chOff x="719138" y="1804174"/>
            <a:chExt cx="2412702" cy="1048762"/>
          </a:xfrm>
        </p:grpSpPr>
        <p:sp>
          <p:nvSpPr>
            <p:cNvPr id="11" name="Rektangel 10"/>
            <p:cNvSpPr/>
            <p:nvPr/>
          </p:nvSpPr>
          <p:spPr bwMode="auto">
            <a:xfrm>
              <a:off x="719138" y="1988840"/>
              <a:ext cx="2412000" cy="8640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da-DK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12" name="Tekstboks 60"/>
            <p:cNvSpPr txBox="1"/>
            <p:nvPr/>
          </p:nvSpPr>
          <p:spPr>
            <a:xfrm>
              <a:off x="719138" y="1804174"/>
              <a:ext cx="2412702" cy="214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b="1" dirty="0"/>
                <a:t>Hvem er afsenderen?</a:t>
              </a:r>
            </a:p>
          </p:txBody>
        </p:sp>
      </p:grpSp>
      <p:graphicFrame>
        <p:nvGraphicFramePr>
          <p:cNvPr id="35" name="Tabel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550346"/>
              </p:ext>
            </p:extLst>
          </p:nvPr>
        </p:nvGraphicFramePr>
        <p:xfrm>
          <a:off x="739045" y="2510176"/>
          <a:ext cx="5589567" cy="7084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189"/>
                <a:gridCol w="1863189"/>
                <a:gridCol w="1863189"/>
              </a:tblGrid>
              <a:tr h="173355">
                <a:tc>
                  <a:txBody>
                    <a:bodyPr/>
                    <a:lstStyle/>
                    <a:p>
                      <a:r>
                        <a:rPr lang="da-DK" sz="700" dirty="0" smtClean="0">
                          <a:solidFill>
                            <a:schemeClr val="tx1"/>
                          </a:solidFill>
                        </a:rPr>
                        <a:t>Niveau 1</a:t>
                      </a:r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700" dirty="0" smtClean="0">
                          <a:solidFill>
                            <a:schemeClr val="tx1"/>
                          </a:solidFill>
                        </a:rPr>
                        <a:t>Niveau 2</a:t>
                      </a:r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700" dirty="0" smtClean="0">
                          <a:solidFill>
                            <a:schemeClr val="tx1"/>
                          </a:solidFill>
                        </a:rPr>
                        <a:t>Niveau 3</a:t>
                      </a:r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rowSpan="9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rowSpan="9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rowSpan="9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70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700" dirty="0">
                        <a:solidFill>
                          <a:schemeClr val="tx1"/>
                        </a:solidFill>
                      </a:endParaRPr>
                    </a:p>
                  </a:txBody>
                  <a:tcPr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51" name="Gruppe 50"/>
          <p:cNvGrpSpPr/>
          <p:nvPr/>
        </p:nvGrpSpPr>
        <p:grpSpPr>
          <a:xfrm>
            <a:off x="572084" y="2312675"/>
            <a:ext cx="5029203" cy="6074843"/>
            <a:chOff x="572083" y="2846369"/>
            <a:chExt cx="5029203" cy="7476730"/>
          </a:xfrm>
        </p:grpSpPr>
        <p:grpSp>
          <p:nvGrpSpPr>
            <p:cNvPr id="48" name="Gruppe 47"/>
            <p:cNvGrpSpPr/>
            <p:nvPr/>
          </p:nvGrpSpPr>
          <p:grpSpPr>
            <a:xfrm>
              <a:off x="572083" y="2846369"/>
              <a:ext cx="5029203" cy="7476730"/>
              <a:chOff x="572083" y="2846369"/>
              <a:chExt cx="5029203" cy="7476730"/>
            </a:xfrm>
          </p:grpSpPr>
          <p:grpSp>
            <p:nvGrpSpPr>
              <p:cNvPr id="45" name="Gruppe 44"/>
              <p:cNvGrpSpPr/>
              <p:nvPr/>
            </p:nvGrpSpPr>
            <p:grpSpPr>
              <a:xfrm>
                <a:off x="572083" y="2846369"/>
                <a:ext cx="5029203" cy="7476730"/>
                <a:chOff x="572083" y="2846369"/>
                <a:chExt cx="5029203" cy="7476730"/>
              </a:xfrm>
            </p:grpSpPr>
            <p:cxnSp>
              <p:nvCxnSpPr>
                <p:cNvPr id="37" name="Vinklet forbindelse 36"/>
                <p:cNvCxnSpPr/>
                <p:nvPr/>
              </p:nvCxnSpPr>
              <p:spPr bwMode="auto">
                <a:xfrm rot="5400000">
                  <a:off x="-651680" y="4070132"/>
                  <a:ext cx="7476730" cy="5029203"/>
                </a:xfrm>
                <a:prstGeom prst="bentConnector3">
                  <a:avLst>
                    <a:gd name="adj1" fmla="val 1724"/>
                  </a:avLst>
                </a:prstGeom>
                <a:solidFill>
                  <a:schemeClr val="accent2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4" name="Lige forbindelse 43"/>
                <p:cNvCxnSpPr/>
                <p:nvPr/>
              </p:nvCxnSpPr>
              <p:spPr bwMode="auto">
                <a:xfrm flipH="1">
                  <a:off x="572083" y="4613835"/>
                  <a:ext cx="157046" cy="0"/>
                </a:xfrm>
                <a:prstGeom prst="line">
                  <a:avLst/>
                </a:prstGeom>
                <a:solidFill>
                  <a:schemeClr val="accent2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47" name="Lige forbindelse 46"/>
              <p:cNvCxnSpPr/>
              <p:nvPr/>
            </p:nvCxnSpPr>
            <p:spPr bwMode="auto">
              <a:xfrm flipH="1">
                <a:off x="579718" y="7518400"/>
                <a:ext cx="155388" cy="0"/>
              </a:xfrm>
              <a:prstGeom prst="line">
                <a:avLst/>
              </a:prstGeom>
              <a:solidFill>
                <a:schemeClr val="accent2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</p:grpSp>
        <p:cxnSp>
          <p:nvCxnSpPr>
            <p:cNvPr id="50" name="Lige forbindelse 49"/>
            <p:cNvCxnSpPr/>
            <p:nvPr/>
          </p:nvCxnSpPr>
          <p:spPr bwMode="auto">
            <a:xfrm flipH="1">
              <a:off x="579718" y="10321366"/>
              <a:ext cx="149411" cy="0"/>
            </a:xfrm>
            <a:prstGeom prst="line">
              <a:avLst/>
            </a:prstGeom>
            <a:solidFill>
              <a:schemeClr val="accent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53223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fault Theme">
  <a:themeElements>
    <a:clrScheme name="07 Blå">
      <a:dk1>
        <a:srgbClr val="000000"/>
      </a:dk1>
      <a:lt1>
        <a:srgbClr val="FFFFFF"/>
      </a:lt1>
      <a:dk2>
        <a:srgbClr val="266BAF"/>
      </a:dk2>
      <a:lt2>
        <a:srgbClr val="A8C4DF"/>
      </a:lt2>
      <a:accent1>
        <a:srgbClr val="90979B"/>
      </a:accent1>
      <a:accent2>
        <a:srgbClr val="66ADD3"/>
      </a:accent2>
      <a:accent3>
        <a:srgbClr val="C83A3A"/>
      </a:accent3>
      <a:accent4>
        <a:srgbClr val="FBCF3E"/>
      </a:accent4>
      <a:accent5>
        <a:srgbClr val="7FA745"/>
      </a:accent5>
      <a:accent6>
        <a:srgbClr val="A25790"/>
      </a:accent6>
      <a:hlink>
        <a:srgbClr val="266BAF"/>
      </a:hlink>
      <a:folHlink>
        <a:srgbClr val="6F6093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63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54000" rIns="72000" bIns="5400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9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solidFill>
          <a:schemeClr val="accent2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TDC Erhverv Green 1">
        <a:dk1>
          <a:srgbClr val="000000"/>
        </a:dk1>
        <a:lt1>
          <a:srgbClr val="FFFFFF"/>
        </a:lt1>
        <a:dk2>
          <a:srgbClr val="6F6093"/>
        </a:dk2>
        <a:lt2>
          <a:srgbClr val="7FA745"/>
        </a:lt2>
        <a:accent1>
          <a:srgbClr val="90979B"/>
        </a:accent1>
        <a:accent2>
          <a:srgbClr val="66ADD3"/>
        </a:accent2>
        <a:accent3>
          <a:srgbClr val="FFFFFF"/>
        </a:accent3>
        <a:accent4>
          <a:srgbClr val="000000"/>
        </a:accent4>
        <a:accent5>
          <a:srgbClr val="C6C9CB"/>
        </a:accent5>
        <a:accent6>
          <a:srgbClr val="5C9CBF"/>
        </a:accent6>
        <a:hlink>
          <a:srgbClr val="C83A3A"/>
        </a:hlink>
        <a:folHlink>
          <a:srgbClr val="FBCF3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Den Gode Præsentation</Template>
  <TotalTime>15</TotalTime>
  <Words>46</Words>
  <Application>Microsoft Office PowerPoint</Application>
  <PresentationFormat>A4 (210 x 297 mm)</PresentationFormat>
  <Paragraphs>14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4" baseType="lpstr">
      <vt:lpstr>Verdana</vt:lpstr>
      <vt:lpstr>Default Theme</vt:lpstr>
      <vt:lpstr>think-cell Slide</vt:lpstr>
      <vt:lpstr>Udvidet storyboard skabelon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Udvidet story-board skabalon</dc:title>
  <dc:creator>Dann Bleeker Pedersen</dc:creator>
  <cp:lastModifiedBy>Dann Bleeker Pedersen</cp:lastModifiedBy>
  <cp:revision>9</cp:revision>
  <dcterms:created xsi:type="dcterms:W3CDTF">2013-07-24T09:43:22Z</dcterms:created>
  <dcterms:modified xsi:type="dcterms:W3CDTF">2013-08-09T22:48:29Z</dcterms:modified>
</cp:coreProperties>
</file>