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41"/>
  </p:notesMasterIdLst>
  <p:handoutMasterIdLst>
    <p:handoutMasterId r:id="rId42"/>
  </p:handoutMasterIdLst>
  <p:sldIdLst>
    <p:sldId id="256" r:id="rId2"/>
    <p:sldId id="377" r:id="rId3"/>
    <p:sldId id="349" r:id="rId4"/>
    <p:sldId id="375" r:id="rId5"/>
    <p:sldId id="376" r:id="rId6"/>
    <p:sldId id="378" r:id="rId7"/>
    <p:sldId id="380" r:id="rId8"/>
    <p:sldId id="381" r:id="rId9"/>
    <p:sldId id="484" r:id="rId10"/>
    <p:sldId id="388" r:id="rId11"/>
    <p:sldId id="382" r:id="rId12"/>
    <p:sldId id="373" r:id="rId13"/>
    <p:sldId id="386" r:id="rId14"/>
    <p:sldId id="383" r:id="rId15"/>
    <p:sldId id="387" r:id="rId16"/>
    <p:sldId id="479" r:id="rId17"/>
    <p:sldId id="482" r:id="rId18"/>
    <p:sldId id="477" r:id="rId19"/>
    <p:sldId id="478" r:id="rId20"/>
    <p:sldId id="483" r:id="rId21"/>
    <p:sldId id="459" r:id="rId22"/>
    <p:sldId id="486" r:id="rId23"/>
    <p:sldId id="460" r:id="rId24"/>
    <p:sldId id="498" r:id="rId25"/>
    <p:sldId id="481" r:id="rId26"/>
    <p:sldId id="374" r:id="rId27"/>
    <p:sldId id="485" r:id="rId28"/>
    <p:sldId id="488" r:id="rId29"/>
    <p:sldId id="487" r:id="rId30"/>
    <p:sldId id="489" r:id="rId31"/>
    <p:sldId id="492" r:id="rId32"/>
    <p:sldId id="490" r:id="rId33"/>
    <p:sldId id="493" r:id="rId34"/>
    <p:sldId id="494" r:id="rId35"/>
    <p:sldId id="495" r:id="rId36"/>
    <p:sldId id="496" r:id="rId37"/>
    <p:sldId id="497" r:id="rId38"/>
    <p:sldId id="351" r:id="rId39"/>
    <p:sldId id="257" r:id="rId40"/>
  </p:sldIdLst>
  <p:sldSz cx="12192000" cy="6858000"/>
  <p:notesSz cx="7315200" cy="9601200"/>
  <p:custDataLst>
    <p:tags r:id="rId43"/>
  </p:custData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5768" autoAdjust="0"/>
  </p:normalViewPr>
  <p:slideViewPr>
    <p:cSldViewPr snapToGrid="0">
      <p:cViewPr varScale="1">
        <p:scale>
          <a:sx n="160" d="100"/>
          <a:sy n="160" d="100"/>
        </p:scale>
        <p:origin x="108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172"/>
    </p:cViewPr>
  </p:sorterViewPr>
  <p:notesViewPr>
    <p:cSldViewPr snapToGrid="0">
      <p:cViewPr varScale="1">
        <p:scale>
          <a:sx n="117" d="100"/>
          <a:sy n="117" d="100"/>
        </p:scale>
        <p:origin x="2064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n Bleeker Pedersen" userId="911d2b9d99de05ee" providerId="LiveId" clId="{EF572E0B-DC4C-4D5E-B663-4060CEA83D80}"/>
    <pc:docChg chg="custSel modSld">
      <pc:chgData name="Dann Bleeker Pedersen" userId="911d2b9d99de05ee" providerId="LiveId" clId="{EF572E0B-DC4C-4D5E-B663-4060CEA83D80}" dt="2021-03-04T19:56:07.111" v="90" actId="20577"/>
      <pc:docMkLst>
        <pc:docMk/>
      </pc:docMkLst>
      <pc:sldChg chg="modSp mod">
        <pc:chgData name="Dann Bleeker Pedersen" userId="911d2b9d99de05ee" providerId="LiveId" clId="{EF572E0B-DC4C-4D5E-B663-4060CEA83D80}" dt="2021-03-04T19:56:07.111" v="90" actId="20577"/>
        <pc:sldMkLst>
          <pc:docMk/>
          <pc:sldMk cId="2687327010" sldId="386"/>
        </pc:sldMkLst>
        <pc:spChg chg="mod">
          <ac:chgData name="Dann Bleeker Pedersen" userId="911d2b9d99de05ee" providerId="LiveId" clId="{EF572E0B-DC4C-4D5E-B663-4060CEA83D80}" dt="2021-03-04T19:56:07.111" v="90" actId="20577"/>
          <ac:spMkLst>
            <pc:docMk/>
            <pc:sldMk cId="2687327010" sldId="386"/>
            <ac:spMk id="3" creationId="{E8EB75AE-A93C-476E-8E3C-F3FE1ECB0DE6}"/>
          </ac:spMkLst>
        </pc:spChg>
      </pc:sldChg>
    </pc:docChg>
  </pc:docChgLst>
  <pc:docChgLst>
    <pc:chgData name="Dann Bleeker Pedersen" userId="911d2b9d99de05ee" providerId="LiveId" clId="{6981EE61-045D-4B4A-8E26-13510A11FCB0}"/>
    <pc:docChg chg="undo custSel addSld modSld">
      <pc:chgData name="Dann Bleeker Pedersen" userId="911d2b9d99de05ee" providerId="LiveId" clId="{6981EE61-045D-4B4A-8E26-13510A11FCB0}" dt="2021-02-20T12:30:58.241" v="601" actId="6549"/>
      <pc:docMkLst>
        <pc:docMk/>
      </pc:docMkLst>
      <pc:sldChg chg="mod modShow">
        <pc:chgData name="Dann Bleeker Pedersen" userId="911d2b9d99de05ee" providerId="LiveId" clId="{6981EE61-045D-4B4A-8E26-13510A11FCB0}" dt="2021-02-19T21:15:42.873" v="0" actId="729"/>
        <pc:sldMkLst>
          <pc:docMk/>
          <pc:sldMk cId="3972625955" sldId="257"/>
        </pc:sldMkLst>
      </pc:sldChg>
      <pc:sldChg chg="modSp mod">
        <pc:chgData name="Dann Bleeker Pedersen" userId="911d2b9d99de05ee" providerId="LiveId" clId="{6981EE61-045D-4B4A-8E26-13510A11FCB0}" dt="2021-02-20T12:08:02.972" v="102" actId="313"/>
        <pc:sldMkLst>
          <pc:docMk/>
          <pc:sldMk cId="1768373809" sldId="376"/>
        </pc:sldMkLst>
        <pc:spChg chg="mod">
          <ac:chgData name="Dann Bleeker Pedersen" userId="911d2b9d99de05ee" providerId="LiveId" clId="{6981EE61-045D-4B4A-8E26-13510A11FCB0}" dt="2021-02-20T12:08:02.972" v="102" actId="313"/>
          <ac:spMkLst>
            <pc:docMk/>
            <pc:sldMk cId="1768373809" sldId="376"/>
            <ac:spMk id="3" creationId="{8A6EE140-A052-4B4C-A74F-0BAB6A085582}"/>
          </ac:spMkLst>
        </pc:spChg>
      </pc:sldChg>
      <pc:sldChg chg="modSp mod">
        <pc:chgData name="Dann Bleeker Pedersen" userId="911d2b9d99de05ee" providerId="LiveId" clId="{6981EE61-045D-4B4A-8E26-13510A11FCB0}" dt="2021-02-20T12:09:45.179" v="105"/>
        <pc:sldMkLst>
          <pc:docMk/>
          <pc:sldMk cId="3956736646" sldId="378"/>
        </pc:sldMkLst>
        <pc:spChg chg="mod">
          <ac:chgData name="Dann Bleeker Pedersen" userId="911d2b9d99de05ee" providerId="LiveId" clId="{6981EE61-045D-4B4A-8E26-13510A11FCB0}" dt="2021-02-20T12:09:45.179" v="105"/>
          <ac:spMkLst>
            <pc:docMk/>
            <pc:sldMk cId="3956736646" sldId="378"/>
            <ac:spMk id="15" creationId="{CC1E20FF-E654-4E4A-91E4-FBBC55BBD033}"/>
          </ac:spMkLst>
        </pc:spChg>
      </pc:sldChg>
      <pc:sldChg chg="modSp mod">
        <pc:chgData name="Dann Bleeker Pedersen" userId="911d2b9d99de05ee" providerId="LiveId" clId="{6981EE61-045D-4B4A-8E26-13510A11FCB0}" dt="2021-02-20T12:11:19.455" v="115" actId="20577"/>
        <pc:sldMkLst>
          <pc:docMk/>
          <pc:sldMk cId="3916233395" sldId="380"/>
        </pc:sldMkLst>
        <pc:spChg chg="mod">
          <ac:chgData name="Dann Bleeker Pedersen" userId="911d2b9d99de05ee" providerId="LiveId" clId="{6981EE61-045D-4B4A-8E26-13510A11FCB0}" dt="2021-02-20T12:11:16.868" v="114" actId="20577"/>
          <ac:spMkLst>
            <pc:docMk/>
            <pc:sldMk cId="3916233395" sldId="380"/>
            <ac:spMk id="15" creationId="{CC1E20FF-E654-4E4A-91E4-FBBC55BBD033}"/>
          </ac:spMkLst>
        </pc:spChg>
        <pc:spChg chg="mod">
          <ac:chgData name="Dann Bleeker Pedersen" userId="911d2b9d99de05ee" providerId="LiveId" clId="{6981EE61-045D-4B4A-8E26-13510A11FCB0}" dt="2021-02-20T12:11:19.455" v="115" actId="20577"/>
          <ac:spMkLst>
            <pc:docMk/>
            <pc:sldMk cId="3916233395" sldId="380"/>
            <ac:spMk id="21" creationId="{068B47CB-66AB-4D1D-92FB-DC8D892450AE}"/>
          </ac:spMkLst>
        </pc:spChg>
      </pc:sldChg>
      <pc:sldChg chg="modSp mod">
        <pc:chgData name="Dann Bleeker Pedersen" userId="911d2b9d99de05ee" providerId="LiveId" clId="{6981EE61-045D-4B4A-8E26-13510A11FCB0}" dt="2021-02-20T12:11:44.606" v="117" actId="20577"/>
        <pc:sldMkLst>
          <pc:docMk/>
          <pc:sldMk cId="707316418" sldId="381"/>
        </pc:sldMkLst>
        <pc:spChg chg="mod">
          <ac:chgData name="Dann Bleeker Pedersen" userId="911d2b9d99de05ee" providerId="LiveId" clId="{6981EE61-045D-4B4A-8E26-13510A11FCB0}" dt="2021-02-20T12:11:44.606" v="117" actId="20577"/>
          <ac:spMkLst>
            <pc:docMk/>
            <pc:sldMk cId="707316418" sldId="381"/>
            <ac:spMk id="11" creationId="{7CD2C881-7B8A-4744-9C51-885B4E48F54B}"/>
          </ac:spMkLst>
        </pc:spChg>
      </pc:sldChg>
      <pc:sldChg chg="modSp mod">
        <pc:chgData name="Dann Bleeker Pedersen" userId="911d2b9d99de05ee" providerId="LiveId" clId="{6981EE61-045D-4B4A-8E26-13510A11FCB0}" dt="2021-02-20T12:14:12.504" v="120" actId="6549"/>
        <pc:sldMkLst>
          <pc:docMk/>
          <pc:sldMk cId="398151888" sldId="383"/>
        </pc:sldMkLst>
        <pc:spChg chg="mod">
          <ac:chgData name="Dann Bleeker Pedersen" userId="911d2b9d99de05ee" providerId="LiveId" clId="{6981EE61-045D-4B4A-8E26-13510A11FCB0}" dt="2021-02-20T12:14:12.504" v="120" actId="6549"/>
          <ac:spMkLst>
            <pc:docMk/>
            <pc:sldMk cId="398151888" sldId="383"/>
            <ac:spMk id="10" creationId="{55181CCC-26FF-452C-A52A-7B8F97A13E51}"/>
          </ac:spMkLst>
        </pc:spChg>
      </pc:sldChg>
      <pc:sldChg chg="modSp mod">
        <pc:chgData name="Dann Bleeker Pedersen" userId="911d2b9d99de05ee" providerId="LiveId" clId="{6981EE61-045D-4B4A-8E26-13510A11FCB0}" dt="2021-02-20T12:22:35.279" v="231" actId="20577"/>
        <pc:sldMkLst>
          <pc:docMk/>
          <pc:sldMk cId="1400722627" sldId="459"/>
        </pc:sldMkLst>
        <pc:graphicFrameChg chg="modGraphic">
          <ac:chgData name="Dann Bleeker Pedersen" userId="911d2b9d99de05ee" providerId="LiveId" clId="{6981EE61-045D-4B4A-8E26-13510A11FCB0}" dt="2021-02-20T12:22:35.279" v="231" actId="20577"/>
          <ac:graphicFrameMkLst>
            <pc:docMk/>
            <pc:sldMk cId="1400722627" sldId="459"/>
            <ac:graphicFrameMk id="4" creationId="{EF656415-BCA5-4649-AD56-60404CA09B33}"/>
          </ac:graphicFrameMkLst>
        </pc:graphicFrameChg>
      </pc:sldChg>
      <pc:sldChg chg="modSp mod">
        <pc:chgData name="Dann Bleeker Pedersen" userId="911d2b9d99de05ee" providerId="LiveId" clId="{6981EE61-045D-4B4A-8E26-13510A11FCB0}" dt="2021-02-20T12:20:53.983" v="176" actId="20577"/>
        <pc:sldMkLst>
          <pc:docMk/>
          <pc:sldMk cId="2875618433" sldId="479"/>
        </pc:sldMkLst>
        <pc:spChg chg="mod">
          <ac:chgData name="Dann Bleeker Pedersen" userId="911d2b9d99de05ee" providerId="LiveId" clId="{6981EE61-045D-4B4A-8E26-13510A11FCB0}" dt="2021-02-20T12:20:44.093" v="175" actId="6549"/>
          <ac:spMkLst>
            <pc:docMk/>
            <pc:sldMk cId="2875618433" sldId="479"/>
            <ac:spMk id="14" creationId="{F016CB83-3DD6-4984-8ED2-389BF3750973}"/>
          </ac:spMkLst>
        </pc:spChg>
        <pc:spChg chg="mod">
          <ac:chgData name="Dann Bleeker Pedersen" userId="911d2b9d99de05ee" providerId="LiveId" clId="{6981EE61-045D-4B4A-8E26-13510A11FCB0}" dt="2021-02-20T12:20:53.983" v="176" actId="20577"/>
          <ac:spMkLst>
            <pc:docMk/>
            <pc:sldMk cId="2875618433" sldId="479"/>
            <ac:spMk id="20" creationId="{995D4692-CE39-4C78-B68B-72AFE8FAD3B9}"/>
          </ac:spMkLst>
        </pc:spChg>
      </pc:sldChg>
      <pc:sldChg chg="modSp mod">
        <pc:chgData name="Dann Bleeker Pedersen" userId="911d2b9d99de05ee" providerId="LiveId" clId="{6981EE61-045D-4B4A-8E26-13510A11FCB0}" dt="2021-02-20T12:24:28.203" v="286" actId="20577"/>
        <pc:sldMkLst>
          <pc:docMk/>
          <pc:sldMk cId="2867627673" sldId="481"/>
        </pc:sldMkLst>
        <pc:spChg chg="mod">
          <ac:chgData name="Dann Bleeker Pedersen" userId="911d2b9d99de05ee" providerId="LiveId" clId="{6981EE61-045D-4B4A-8E26-13510A11FCB0}" dt="2021-02-20T12:24:28.203" v="286" actId="20577"/>
          <ac:spMkLst>
            <pc:docMk/>
            <pc:sldMk cId="2867627673" sldId="481"/>
            <ac:spMk id="3" creationId="{9F69959E-5661-48D4-80EE-AD7C47418539}"/>
          </ac:spMkLst>
        </pc:spChg>
      </pc:sldChg>
      <pc:sldChg chg="modSp mod">
        <pc:chgData name="Dann Bleeker Pedersen" userId="911d2b9d99de05ee" providerId="LiveId" clId="{6981EE61-045D-4B4A-8E26-13510A11FCB0}" dt="2021-02-20T12:22:10.193" v="221" actId="6549"/>
        <pc:sldMkLst>
          <pc:docMk/>
          <pc:sldMk cId="3254147672" sldId="483"/>
        </pc:sldMkLst>
        <pc:spChg chg="mod">
          <ac:chgData name="Dann Bleeker Pedersen" userId="911d2b9d99de05ee" providerId="LiveId" clId="{6981EE61-045D-4B4A-8E26-13510A11FCB0}" dt="2021-02-20T12:22:10.193" v="221" actId="6549"/>
          <ac:spMkLst>
            <pc:docMk/>
            <pc:sldMk cId="3254147672" sldId="483"/>
            <ac:spMk id="5" creationId="{9E1BA26F-6DBC-474B-A85A-7C7DBBC4D36C}"/>
          </ac:spMkLst>
        </pc:spChg>
      </pc:sldChg>
      <pc:sldChg chg="modSp mod modShow">
        <pc:chgData name="Dann Bleeker Pedersen" userId="911d2b9d99de05ee" providerId="LiveId" clId="{6981EE61-045D-4B4A-8E26-13510A11FCB0}" dt="2021-02-20T12:23:05.462" v="233" actId="729"/>
        <pc:sldMkLst>
          <pc:docMk/>
          <pc:sldMk cId="769069759" sldId="486"/>
        </pc:sldMkLst>
        <pc:graphicFrameChg chg="modGraphic">
          <ac:chgData name="Dann Bleeker Pedersen" userId="911d2b9d99de05ee" providerId="LiveId" clId="{6981EE61-045D-4B4A-8E26-13510A11FCB0}" dt="2021-02-20T12:22:50.976" v="232" actId="20577"/>
          <ac:graphicFrameMkLst>
            <pc:docMk/>
            <pc:sldMk cId="769069759" sldId="486"/>
            <ac:graphicFrameMk id="5" creationId="{EF0AFDD4-2C7B-4786-96BC-F811438D1403}"/>
          </ac:graphicFrameMkLst>
        </pc:graphicFrameChg>
      </pc:sldChg>
      <pc:sldChg chg="modSp mod">
        <pc:chgData name="Dann Bleeker Pedersen" userId="911d2b9d99de05ee" providerId="LiveId" clId="{6981EE61-045D-4B4A-8E26-13510A11FCB0}" dt="2021-02-20T12:27:51.301" v="419" actId="20577"/>
        <pc:sldMkLst>
          <pc:docMk/>
          <pc:sldMk cId="1417831796" sldId="488"/>
        </pc:sldMkLst>
        <pc:spChg chg="mod">
          <ac:chgData name="Dann Bleeker Pedersen" userId="911d2b9d99de05ee" providerId="LiveId" clId="{6981EE61-045D-4B4A-8E26-13510A11FCB0}" dt="2021-02-20T12:27:27.259" v="394" actId="20577"/>
          <ac:spMkLst>
            <pc:docMk/>
            <pc:sldMk cId="1417831796" sldId="488"/>
            <ac:spMk id="8" creationId="{7C2D8A22-FFA0-4229-B6A2-A943446EEEFC}"/>
          </ac:spMkLst>
        </pc:spChg>
        <pc:spChg chg="mod">
          <ac:chgData name="Dann Bleeker Pedersen" userId="911d2b9d99de05ee" providerId="LiveId" clId="{6981EE61-045D-4B4A-8E26-13510A11FCB0}" dt="2021-02-20T12:27:51.301" v="419" actId="20577"/>
          <ac:spMkLst>
            <pc:docMk/>
            <pc:sldMk cId="1417831796" sldId="488"/>
            <ac:spMk id="14" creationId="{F016CB83-3DD6-4984-8ED2-389BF3750973}"/>
          </ac:spMkLst>
        </pc:spChg>
        <pc:picChg chg="mod ord">
          <ac:chgData name="Dann Bleeker Pedersen" userId="911d2b9d99de05ee" providerId="LiveId" clId="{6981EE61-045D-4B4A-8E26-13510A11FCB0}" dt="2021-02-20T12:25:33.983" v="289" actId="167"/>
          <ac:picMkLst>
            <pc:docMk/>
            <pc:sldMk cId="1417831796" sldId="488"/>
            <ac:picMk id="9" creationId="{693FF6BF-F4B9-4989-87D5-51A43EABFD82}"/>
          </ac:picMkLst>
        </pc:picChg>
      </pc:sldChg>
      <pc:sldChg chg="modSp mod">
        <pc:chgData name="Dann Bleeker Pedersen" userId="911d2b9d99de05ee" providerId="LiveId" clId="{6981EE61-045D-4B4A-8E26-13510A11FCB0}" dt="2021-02-20T12:28:43.120" v="422" actId="207"/>
        <pc:sldMkLst>
          <pc:docMk/>
          <pc:sldMk cId="4246369197" sldId="489"/>
        </pc:sldMkLst>
        <pc:spChg chg="mod">
          <ac:chgData name="Dann Bleeker Pedersen" userId="911d2b9d99de05ee" providerId="LiveId" clId="{6981EE61-045D-4B4A-8E26-13510A11FCB0}" dt="2021-02-20T12:28:18.040" v="420" actId="33524"/>
          <ac:spMkLst>
            <pc:docMk/>
            <pc:sldMk cId="4246369197" sldId="489"/>
            <ac:spMk id="3" creationId="{9F14E16B-AB08-4FD1-A2C0-D31F0BECEB2D}"/>
          </ac:spMkLst>
        </pc:spChg>
        <pc:spChg chg="mod">
          <ac:chgData name="Dann Bleeker Pedersen" userId="911d2b9d99de05ee" providerId="LiveId" clId="{6981EE61-045D-4B4A-8E26-13510A11FCB0}" dt="2021-02-20T12:28:43.120" v="422" actId="207"/>
          <ac:spMkLst>
            <pc:docMk/>
            <pc:sldMk cId="4246369197" sldId="489"/>
            <ac:spMk id="5" creationId="{9133C1B2-8BD1-4411-8845-C3EDA3405CAB}"/>
          </ac:spMkLst>
        </pc:spChg>
        <pc:spChg chg="mod">
          <ac:chgData name="Dann Bleeker Pedersen" userId="911d2b9d99de05ee" providerId="LiveId" clId="{6981EE61-045D-4B4A-8E26-13510A11FCB0}" dt="2021-02-20T12:28:43.120" v="422" actId="207"/>
          <ac:spMkLst>
            <pc:docMk/>
            <pc:sldMk cId="4246369197" sldId="489"/>
            <ac:spMk id="15" creationId="{AE69AE34-A8F1-4E62-8954-AB3B2E5ED671}"/>
          </ac:spMkLst>
        </pc:spChg>
        <pc:spChg chg="mod">
          <ac:chgData name="Dann Bleeker Pedersen" userId="911d2b9d99de05ee" providerId="LiveId" clId="{6981EE61-045D-4B4A-8E26-13510A11FCB0}" dt="2021-02-20T12:28:43.120" v="422" actId="207"/>
          <ac:spMkLst>
            <pc:docMk/>
            <pc:sldMk cId="4246369197" sldId="489"/>
            <ac:spMk id="16" creationId="{0CBF7A4F-FAB8-4FEB-9D3F-9F0E0854CF4A}"/>
          </ac:spMkLst>
        </pc:spChg>
        <pc:spChg chg="mod">
          <ac:chgData name="Dann Bleeker Pedersen" userId="911d2b9d99de05ee" providerId="LiveId" clId="{6981EE61-045D-4B4A-8E26-13510A11FCB0}" dt="2021-02-20T12:28:43.120" v="422" actId="207"/>
          <ac:spMkLst>
            <pc:docMk/>
            <pc:sldMk cId="4246369197" sldId="489"/>
            <ac:spMk id="17" creationId="{56E81200-E87D-4494-979A-5FB4029E8AB5}"/>
          </ac:spMkLst>
        </pc:spChg>
      </pc:sldChg>
      <pc:sldChg chg="modSp mod">
        <pc:chgData name="Dann Bleeker Pedersen" userId="911d2b9d99de05ee" providerId="LiveId" clId="{6981EE61-045D-4B4A-8E26-13510A11FCB0}" dt="2021-02-20T12:29:55.233" v="493" actId="20577"/>
        <pc:sldMkLst>
          <pc:docMk/>
          <pc:sldMk cId="896925349" sldId="492"/>
        </pc:sldMkLst>
        <pc:spChg chg="mod">
          <ac:chgData name="Dann Bleeker Pedersen" userId="911d2b9d99de05ee" providerId="LiveId" clId="{6981EE61-045D-4B4A-8E26-13510A11FCB0}" dt="2021-02-20T12:29:55.233" v="493" actId="20577"/>
          <ac:spMkLst>
            <pc:docMk/>
            <pc:sldMk cId="896925349" sldId="492"/>
            <ac:spMk id="8" creationId="{7C2D8A22-FFA0-4229-B6A2-A943446EEEFC}"/>
          </ac:spMkLst>
        </pc:spChg>
      </pc:sldChg>
      <pc:sldChg chg="modSp mod">
        <pc:chgData name="Dann Bleeker Pedersen" userId="911d2b9d99de05ee" providerId="LiveId" clId="{6981EE61-045D-4B4A-8E26-13510A11FCB0}" dt="2021-02-20T12:30:20.093" v="494" actId="120"/>
        <pc:sldMkLst>
          <pc:docMk/>
          <pc:sldMk cId="2160117428" sldId="494"/>
        </pc:sldMkLst>
        <pc:graphicFrameChg chg="modGraphic">
          <ac:chgData name="Dann Bleeker Pedersen" userId="911d2b9d99de05ee" providerId="LiveId" clId="{6981EE61-045D-4B4A-8E26-13510A11FCB0}" dt="2021-02-20T12:30:20.093" v="494" actId="120"/>
          <ac:graphicFrameMkLst>
            <pc:docMk/>
            <pc:sldMk cId="2160117428" sldId="494"/>
            <ac:graphicFrameMk id="5" creationId="{AE1DA57A-FC5D-464A-B97B-519084FD5C72}"/>
          </ac:graphicFrameMkLst>
        </pc:graphicFrameChg>
      </pc:sldChg>
      <pc:sldChg chg="modSp mod">
        <pc:chgData name="Dann Bleeker Pedersen" userId="911d2b9d99de05ee" providerId="LiveId" clId="{6981EE61-045D-4B4A-8E26-13510A11FCB0}" dt="2021-02-20T12:30:58.241" v="601" actId="6549"/>
        <pc:sldMkLst>
          <pc:docMk/>
          <pc:sldMk cId="2641140078" sldId="496"/>
        </pc:sldMkLst>
        <pc:spChg chg="mod">
          <ac:chgData name="Dann Bleeker Pedersen" userId="911d2b9d99de05ee" providerId="LiveId" clId="{6981EE61-045D-4B4A-8E26-13510A11FCB0}" dt="2021-02-20T12:30:58.241" v="601" actId="6549"/>
          <ac:spMkLst>
            <pc:docMk/>
            <pc:sldMk cId="2641140078" sldId="496"/>
            <ac:spMk id="3" creationId="{9F69959E-5661-48D4-80EE-AD7C47418539}"/>
          </ac:spMkLst>
        </pc:spChg>
      </pc:sldChg>
      <pc:sldChg chg="addSp delSp modSp new mod modClrScheme chgLayout">
        <pc:chgData name="Dann Bleeker Pedersen" userId="911d2b9d99de05ee" providerId="LiveId" clId="{6981EE61-045D-4B4A-8E26-13510A11FCB0}" dt="2021-02-19T21:16:38.137" v="74" actId="20577"/>
        <pc:sldMkLst>
          <pc:docMk/>
          <pc:sldMk cId="3862387344" sldId="497"/>
        </pc:sldMkLst>
        <pc:spChg chg="del">
          <ac:chgData name="Dann Bleeker Pedersen" userId="911d2b9d99de05ee" providerId="LiveId" clId="{6981EE61-045D-4B4A-8E26-13510A11FCB0}" dt="2021-02-19T21:16:00.713" v="3" actId="700"/>
          <ac:spMkLst>
            <pc:docMk/>
            <pc:sldMk cId="3862387344" sldId="497"/>
            <ac:spMk id="2" creationId="{7E23AE8B-A223-4CDD-BCE2-4CF599986BBB}"/>
          </ac:spMkLst>
        </pc:spChg>
        <pc:spChg chg="del">
          <ac:chgData name="Dann Bleeker Pedersen" userId="911d2b9d99de05ee" providerId="LiveId" clId="{6981EE61-045D-4B4A-8E26-13510A11FCB0}" dt="2021-02-19T21:16:00.713" v="3" actId="700"/>
          <ac:spMkLst>
            <pc:docMk/>
            <pc:sldMk cId="3862387344" sldId="497"/>
            <ac:spMk id="3" creationId="{D39F55D2-16E6-4131-B904-BEFA4A217F4E}"/>
          </ac:spMkLst>
        </pc:spChg>
        <pc:spChg chg="mod ord">
          <ac:chgData name="Dann Bleeker Pedersen" userId="911d2b9d99de05ee" providerId="LiveId" clId="{6981EE61-045D-4B4A-8E26-13510A11FCB0}" dt="2021-02-19T21:16:00.713" v="3" actId="700"/>
          <ac:spMkLst>
            <pc:docMk/>
            <pc:sldMk cId="3862387344" sldId="497"/>
            <ac:spMk id="4" creationId="{EB4FFD26-E02F-4553-9316-8CB5C0D1C061}"/>
          </ac:spMkLst>
        </pc:spChg>
        <pc:spChg chg="add mod">
          <ac:chgData name="Dann Bleeker Pedersen" userId="911d2b9d99de05ee" providerId="LiveId" clId="{6981EE61-045D-4B4A-8E26-13510A11FCB0}" dt="2021-02-19T21:16:38.137" v="74" actId="20577"/>
          <ac:spMkLst>
            <pc:docMk/>
            <pc:sldMk cId="3862387344" sldId="497"/>
            <ac:spMk id="5" creationId="{988C31E2-3910-4428-8CF6-BCD03C63020F}"/>
          </ac:spMkLst>
        </pc:spChg>
      </pc:sldChg>
      <pc:sldChg chg="delSp modSp add mod">
        <pc:chgData name="Dann Bleeker Pedersen" userId="911d2b9d99de05ee" providerId="LiveId" clId="{6981EE61-045D-4B4A-8E26-13510A11FCB0}" dt="2021-02-20T12:24:00.074" v="277"/>
        <pc:sldMkLst>
          <pc:docMk/>
          <pc:sldMk cId="4173200387" sldId="498"/>
        </pc:sldMkLst>
        <pc:spChg chg="mod">
          <ac:chgData name="Dann Bleeker Pedersen" userId="911d2b9d99de05ee" providerId="LiveId" clId="{6981EE61-045D-4B4A-8E26-13510A11FCB0}" dt="2021-02-20T12:24:00.074" v="277"/>
          <ac:spMkLst>
            <pc:docMk/>
            <pc:sldMk cId="4173200387" sldId="498"/>
            <ac:spMk id="2" creationId="{72E5EC1D-8C8B-4FE0-A4BE-E16D3AC7AB23}"/>
          </ac:spMkLst>
        </pc:spChg>
        <pc:spChg chg="del">
          <ac:chgData name="Dann Bleeker Pedersen" userId="911d2b9d99de05ee" providerId="LiveId" clId="{6981EE61-045D-4B4A-8E26-13510A11FCB0}" dt="2021-02-20T12:23:45.979" v="275" actId="478"/>
          <ac:spMkLst>
            <pc:docMk/>
            <pc:sldMk cId="4173200387" sldId="498"/>
            <ac:spMk id="12" creationId="{B7602BE9-2C67-467F-9D78-1DB1D8FF98D9}"/>
          </ac:spMkLst>
        </pc:spChg>
        <pc:spChg chg="del">
          <ac:chgData name="Dann Bleeker Pedersen" userId="911d2b9d99de05ee" providerId="LiveId" clId="{6981EE61-045D-4B4A-8E26-13510A11FCB0}" dt="2021-02-20T12:23:45.979" v="275" actId="478"/>
          <ac:spMkLst>
            <pc:docMk/>
            <pc:sldMk cId="4173200387" sldId="498"/>
            <ac:spMk id="13" creationId="{65E27486-8174-4D70-A164-8E82A253D18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5761D7-B5E3-40CF-94D4-5DA6F62548D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73B60AC4-077C-45F8-A095-225FEE6DA041}">
      <dgm:prSet phldrT="[Text]"/>
      <dgm:spPr/>
      <dgm:t>
        <a:bodyPr/>
        <a:lstStyle/>
        <a:p>
          <a:r>
            <a:rPr lang="da-DK" dirty="0" err="1"/>
            <a:t>Goal</a:t>
          </a:r>
          <a:endParaRPr lang="da-DK" dirty="0"/>
        </a:p>
      </dgm:t>
    </dgm:pt>
    <dgm:pt modelId="{F1E761EF-42EF-478D-9B92-DD846DF89753}" type="parTrans" cxnId="{3584D0A1-650B-43AA-8794-6AE637D93519}">
      <dgm:prSet/>
      <dgm:spPr/>
      <dgm:t>
        <a:bodyPr/>
        <a:lstStyle/>
        <a:p>
          <a:endParaRPr lang="da-DK"/>
        </a:p>
      </dgm:t>
    </dgm:pt>
    <dgm:pt modelId="{F2F114DE-6BB5-47C9-869C-307720F53A13}" type="sibTrans" cxnId="{3584D0A1-650B-43AA-8794-6AE637D93519}">
      <dgm:prSet/>
      <dgm:spPr/>
      <dgm:t>
        <a:bodyPr/>
        <a:lstStyle/>
        <a:p>
          <a:endParaRPr lang="da-DK"/>
        </a:p>
      </dgm:t>
    </dgm:pt>
    <dgm:pt modelId="{BB411F37-AFB3-4084-B57F-942872FB1C7D}">
      <dgm:prSet phldrT="[Text]"/>
      <dgm:spPr/>
      <dgm:t>
        <a:bodyPr/>
        <a:lstStyle/>
        <a:p>
          <a:r>
            <a:rPr lang="da-DK" dirty="0"/>
            <a:t>Financial</a:t>
          </a:r>
        </a:p>
      </dgm:t>
    </dgm:pt>
    <dgm:pt modelId="{5EDB618D-8C62-45F4-8FF7-8BCAD89CE66D}" type="parTrans" cxnId="{B483E5AF-14B4-4101-BCB7-7F8D15559976}">
      <dgm:prSet/>
      <dgm:spPr/>
      <dgm:t>
        <a:bodyPr/>
        <a:lstStyle/>
        <a:p>
          <a:endParaRPr lang="da-DK"/>
        </a:p>
      </dgm:t>
    </dgm:pt>
    <dgm:pt modelId="{96B1C463-037F-4440-83DA-1FAE6A0DDF4F}" type="sibTrans" cxnId="{B483E5AF-14B4-4101-BCB7-7F8D15559976}">
      <dgm:prSet/>
      <dgm:spPr/>
      <dgm:t>
        <a:bodyPr/>
        <a:lstStyle/>
        <a:p>
          <a:endParaRPr lang="da-DK"/>
        </a:p>
      </dgm:t>
    </dgm:pt>
    <dgm:pt modelId="{1CB1FEBD-A79F-48AA-BD43-2D436F455011}">
      <dgm:prSet phldrT="[Text]"/>
      <dgm:spPr/>
      <dgm:t>
        <a:bodyPr/>
        <a:lstStyle/>
        <a:p>
          <a:r>
            <a:rPr lang="da-DK" dirty="0"/>
            <a:t>Revenue</a:t>
          </a:r>
        </a:p>
      </dgm:t>
    </dgm:pt>
    <dgm:pt modelId="{732299DA-598F-4CC9-B022-B5A0F717366E}" type="parTrans" cxnId="{8EE903C0-FA1B-4BFB-9116-0AADD68EEA20}">
      <dgm:prSet/>
      <dgm:spPr/>
      <dgm:t>
        <a:bodyPr/>
        <a:lstStyle/>
        <a:p>
          <a:endParaRPr lang="da-DK"/>
        </a:p>
      </dgm:t>
    </dgm:pt>
    <dgm:pt modelId="{0B097C30-35B4-4519-BBA7-01F8514CB353}" type="sibTrans" cxnId="{8EE903C0-FA1B-4BFB-9116-0AADD68EEA20}">
      <dgm:prSet/>
      <dgm:spPr/>
      <dgm:t>
        <a:bodyPr/>
        <a:lstStyle/>
        <a:p>
          <a:endParaRPr lang="da-DK"/>
        </a:p>
      </dgm:t>
    </dgm:pt>
    <dgm:pt modelId="{B29B0914-C573-4409-A8C2-F6122F268848}">
      <dgm:prSet phldrT="[Text]"/>
      <dgm:spPr/>
      <dgm:t>
        <a:bodyPr/>
        <a:lstStyle/>
        <a:p>
          <a:r>
            <a:rPr lang="da-DK" dirty="0"/>
            <a:t>Cost</a:t>
          </a:r>
        </a:p>
      </dgm:t>
    </dgm:pt>
    <dgm:pt modelId="{4C94D90D-7A4C-418B-98B7-F3E017D1B8F5}" type="parTrans" cxnId="{ECA3C231-3306-4A11-87B7-3685B1DB713D}">
      <dgm:prSet/>
      <dgm:spPr/>
      <dgm:t>
        <a:bodyPr/>
        <a:lstStyle/>
        <a:p>
          <a:endParaRPr lang="da-DK"/>
        </a:p>
      </dgm:t>
    </dgm:pt>
    <dgm:pt modelId="{4C33D4F1-61D1-4A07-BB65-0E1CE8A31880}" type="sibTrans" cxnId="{ECA3C231-3306-4A11-87B7-3685B1DB713D}">
      <dgm:prSet/>
      <dgm:spPr/>
      <dgm:t>
        <a:bodyPr/>
        <a:lstStyle/>
        <a:p>
          <a:endParaRPr lang="da-DK"/>
        </a:p>
      </dgm:t>
    </dgm:pt>
    <dgm:pt modelId="{B8998738-E1D9-4457-9AE0-B2C17F57A530}">
      <dgm:prSet phldrT="[Text]"/>
      <dgm:spPr/>
      <dgm:t>
        <a:bodyPr/>
        <a:lstStyle/>
        <a:p>
          <a:r>
            <a:rPr lang="da-DK" dirty="0"/>
            <a:t>Non finacial</a:t>
          </a:r>
        </a:p>
      </dgm:t>
    </dgm:pt>
    <dgm:pt modelId="{1F209549-189E-4ADE-8324-D6F14554A1A8}" type="parTrans" cxnId="{FF977DAA-5478-4E54-B19C-1AB401240795}">
      <dgm:prSet/>
      <dgm:spPr/>
      <dgm:t>
        <a:bodyPr/>
        <a:lstStyle/>
        <a:p>
          <a:endParaRPr lang="da-DK"/>
        </a:p>
      </dgm:t>
    </dgm:pt>
    <dgm:pt modelId="{F134FB18-40F7-4DE4-95F7-0B436B83A1D6}" type="sibTrans" cxnId="{FF977DAA-5478-4E54-B19C-1AB401240795}">
      <dgm:prSet/>
      <dgm:spPr/>
      <dgm:t>
        <a:bodyPr/>
        <a:lstStyle/>
        <a:p>
          <a:endParaRPr lang="da-DK"/>
        </a:p>
      </dgm:t>
    </dgm:pt>
    <dgm:pt modelId="{531DA5A7-1562-47EA-A4D0-D36C423411BD}">
      <dgm:prSet phldrT="[Text]"/>
      <dgm:spPr/>
      <dgm:t>
        <a:bodyPr/>
        <a:lstStyle/>
        <a:p>
          <a:r>
            <a:rPr lang="da-DK" dirty="0"/>
            <a:t>Process measurements</a:t>
          </a:r>
        </a:p>
      </dgm:t>
    </dgm:pt>
    <dgm:pt modelId="{B1799B1E-E3D7-4042-A203-F6F85B3C2144}" type="parTrans" cxnId="{69D63033-11E3-488F-87FF-919547A572C4}">
      <dgm:prSet/>
      <dgm:spPr/>
      <dgm:t>
        <a:bodyPr/>
        <a:lstStyle/>
        <a:p>
          <a:endParaRPr lang="da-DK"/>
        </a:p>
      </dgm:t>
    </dgm:pt>
    <dgm:pt modelId="{617F5DAA-0E7E-402E-8BF1-A67FF91FBA13}" type="sibTrans" cxnId="{69D63033-11E3-488F-87FF-919547A572C4}">
      <dgm:prSet/>
      <dgm:spPr/>
      <dgm:t>
        <a:bodyPr/>
        <a:lstStyle/>
        <a:p>
          <a:endParaRPr lang="da-DK"/>
        </a:p>
      </dgm:t>
    </dgm:pt>
    <dgm:pt modelId="{F7E8F496-63EC-4120-9788-705184BD8F08}">
      <dgm:prSet phldrT="[Text]"/>
      <dgm:spPr/>
      <dgm:t>
        <a:bodyPr/>
        <a:lstStyle/>
        <a:p>
          <a:r>
            <a:rPr lang="da-DK" dirty="0"/>
            <a:t>Margin improvements</a:t>
          </a:r>
        </a:p>
      </dgm:t>
    </dgm:pt>
    <dgm:pt modelId="{B38893FE-C8D2-41AC-9CF4-A64CFD51E033}" type="parTrans" cxnId="{B50F3244-B74F-401D-BB47-F3FA42DA04E6}">
      <dgm:prSet/>
      <dgm:spPr/>
      <dgm:t>
        <a:bodyPr/>
        <a:lstStyle/>
        <a:p>
          <a:endParaRPr lang="da-DK"/>
        </a:p>
      </dgm:t>
    </dgm:pt>
    <dgm:pt modelId="{1419C0D1-266F-415D-8F35-AA56787952D2}" type="sibTrans" cxnId="{B50F3244-B74F-401D-BB47-F3FA42DA04E6}">
      <dgm:prSet/>
      <dgm:spPr/>
      <dgm:t>
        <a:bodyPr/>
        <a:lstStyle/>
        <a:p>
          <a:endParaRPr lang="da-DK"/>
        </a:p>
      </dgm:t>
    </dgm:pt>
    <dgm:pt modelId="{0F7BF904-BC5B-48D5-8788-F7359E73B49B}">
      <dgm:prSet phldrT="[Text]"/>
      <dgm:spPr/>
      <dgm:t>
        <a:bodyPr/>
        <a:lstStyle/>
        <a:p>
          <a:r>
            <a:rPr lang="da-DK" dirty="0"/>
            <a:t># of items sold</a:t>
          </a:r>
        </a:p>
      </dgm:t>
    </dgm:pt>
    <dgm:pt modelId="{FFFB2028-6322-4AD9-8FCD-16C899BB686B}" type="parTrans" cxnId="{606D9A9F-D124-4B5A-970B-0487847B16CE}">
      <dgm:prSet/>
      <dgm:spPr/>
      <dgm:t>
        <a:bodyPr/>
        <a:lstStyle/>
        <a:p>
          <a:endParaRPr lang="da-DK"/>
        </a:p>
      </dgm:t>
    </dgm:pt>
    <dgm:pt modelId="{D100691D-78E2-4F8A-9616-42D6AFA48F64}" type="sibTrans" cxnId="{606D9A9F-D124-4B5A-970B-0487847B16CE}">
      <dgm:prSet/>
      <dgm:spPr/>
      <dgm:t>
        <a:bodyPr/>
        <a:lstStyle/>
        <a:p>
          <a:endParaRPr lang="da-DK"/>
        </a:p>
      </dgm:t>
    </dgm:pt>
    <dgm:pt modelId="{7ED4186D-D211-449C-9D56-69C492B62E4C}">
      <dgm:prSet phldrT="[Text]"/>
      <dgm:spPr/>
      <dgm:t>
        <a:bodyPr/>
        <a:lstStyle/>
        <a:p>
          <a:r>
            <a:rPr lang="da-DK" dirty="0"/>
            <a:t>Basket size</a:t>
          </a:r>
        </a:p>
      </dgm:t>
    </dgm:pt>
    <dgm:pt modelId="{9717781D-666A-4228-B351-0DF0B618A7DB}" type="parTrans" cxnId="{84C4282F-7F7D-428F-8B54-1B52483F0041}">
      <dgm:prSet/>
      <dgm:spPr/>
      <dgm:t>
        <a:bodyPr/>
        <a:lstStyle/>
        <a:p>
          <a:endParaRPr lang="da-DK"/>
        </a:p>
      </dgm:t>
    </dgm:pt>
    <dgm:pt modelId="{87B1BE83-A63C-4110-8081-EBD22FB07555}" type="sibTrans" cxnId="{84C4282F-7F7D-428F-8B54-1B52483F0041}">
      <dgm:prSet/>
      <dgm:spPr/>
      <dgm:t>
        <a:bodyPr/>
        <a:lstStyle/>
        <a:p>
          <a:endParaRPr lang="da-DK"/>
        </a:p>
      </dgm:t>
    </dgm:pt>
    <dgm:pt modelId="{BCA1D4EB-61B1-47FC-AF47-E00B93C98882}">
      <dgm:prSet phldrT="[Text]"/>
      <dgm:spPr/>
      <dgm:t>
        <a:bodyPr/>
        <a:lstStyle/>
        <a:p>
          <a:r>
            <a:rPr lang="da-DK" dirty="0"/>
            <a:t># of baskets</a:t>
          </a:r>
        </a:p>
      </dgm:t>
    </dgm:pt>
    <dgm:pt modelId="{AC02DC21-BFB1-467A-AE19-EBD73CBC9AA0}" type="parTrans" cxnId="{7D846CDF-D1E6-4A31-B2BE-4E829A2D308E}">
      <dgm:prSet/>
      <dgm:spPr/>
      <dgm:t>
        <a:bodyPr/>
        <a:lstStyle/>
        <a:p>
          <a:endParaRPr lang="da-DK"/>
        </a:p>
      </dgm:t>
    </dgm:pt>
    <dgm:pt modelId="{C5DB357A-F68E-435A-B68F-D0FF146174A3}" type="sibTrans" cxnId="{7D846CDF-D1E6-4A31-B2BE-4E829A2D308E}">
      <dgm:prSet/>
      <dgm:spPr/>
      <dgm:t>
        <a:bodyPr/>
        <a:lstStyle/>
        <a:p>
          <a:endParaRPr lang="da-DK"/>
        </a:p>
      </dgm:t>
    </dgm:pt>
    <dgm:pt modelId="{6C9BBCFC-1AA6-432E-B999-457E1AAD6568}">
      <dgm:prSet phldrT="[Text]"/>
      <dgm:spPr/>
      <dgm:t>
        <a:bodyPr/>
        <a:lstStyle/>
        <a:p>
          <a:r>
            <a:rPr lang="da-DK" dirty="0"/>
            <a:t>OPEX</a:t>
          </a:r>
        </a:p>
      </dgm:t>
    </dgm:pt>
    <dgm:pt modelId="{839577E0-205D-4449-A5CF-8E906E8DB10E}" type="parTrans" cxnId="{DB1A83F7-BCE0-4748-89DA-F13065DBA7E3}">
      <dgm:prSet/>
      <dgm:spPr/>
      <dgm:t>
        <a:bodyPr/>
        <a:lstStyle/>
        <a:p>
          <a:endParaRPr lang="da-DK"/>
        </a:p>
      </dgm:t>
    </dgm:pt>
    <dgm:pt modelId="{899FFCB0-D453-487C-8DA7-9C1C9CCB309B}" type="sibTrans" cxnId="{DB1A83F7-BCE0-4748-89DA-F13065DBA7E3}">
      <dgm:prSet/>
      <dgm:spPr/>
      <dgm:t>
        <a:bodyPr/>
        <a:lstStyle/>
        <a:p>
          <a:endParaRPr lang="da-DK"/>
        </a:p>
      </dgm:t>
    </dgm:pt>
    <dgm:pt modelId="{FE3C5291-91BC-41D7-BD79-B622C2C9CCC2}">
      <dgm:prSet phldrT="[Text]"/>
      <dgm:spPr/>
      <dgm:t>
        <a:bodyPr/>
        <a:lstStyle/>
        <a:p>
          <a:r>
            <a:rPr lang="da-DK" dirty="0"/>
            <a:t>CAPEX</a:t>
          </a:r>
        </a:p>
      </dgm:t>
    </dgm:pt>
    <dgm:pt modelId="{B11D17C5-ABF9-4B20-8F7D-ADC7615B5893}" type="parTrans" cxnId="{4C19EA2B-DD9E-4ECA-808C-E98ED899DEA7}">
      <dgm:prSet/>
      <dgm:spPr/>
      <dgm:t>
        <a:bodyPr/>
        <a:lstStyle/>
        <a:p>
          <a:endParaRPr lang="da-DK"/>
        </a:p>
      </dgm:t>
    </dgm:pt>
    <dgm:pt modelId="{89735F63-B689-433A-9863-DB9C6D87412A}" type="sibTrans" cxnId="{4C19EA2B-DD9E-4ECA-808C-E98ED899DEA7}">
      <dgm:prSet/>
      <dgm:spPr/>
      <dgm:t>
        <a:bodyPr/>
        <a:lstStyle/>
        <a:p>
          <a:endParaRPr lang="da-DK"/>
        </a:p>
      </dgm:t>
    </dgm:pt>
    <dgm:pt modelId="{29106896-FC87-4A48-BCE2-9E290F2D663E}">
      <dgm:prSet phldrT="[Text]"/>
      <dgm:spPr/>
      <dgm:t>
        <a:bodyPr/>
        <a:lstStyle/>
        <a:p>
          <a:r>
            <a:rPr lang="da-DK" dirty="0"/>
            <a:t>Satisfaction</a:t>
          </a:r>
        </a:p>
      </dgm:t>
    </dgm:pt>
    <dgm:pt modelId="{A750B3EA-3358-426E-BC81-E5F22968EB32}" type="parTrans" cxnId="{3D336656-90F1-481C-8F81-AC49CB2EB57F}">
      <dgm:prSet/>
      <dgm:spPr/>
      <dgm:t>
        <a:bodyPr/>
        <a:lstStyle/>
        <a:p>
          <a:endParaRPr lang="da-DK"/>
        </a:p>
      </dgm:t>
    </dgm:pt>
    <dgm:pt modelId="{B269C3D0-ECE2-4AFD-8195-BFC5ADF9331D}" type="sibTrans" cxnId="{3D336656-90F1-481C-8F81-AC49CB2EB57F}">
      <dgm:prSet/>
      <dgm:spPr/>
      <dgm:t>
        <a:bodyPr/>
        <a:lstStyle/>
        <a:p>
          <a:endParaRPr lang="da-DK"/>
        </a:p>
      </dgm:t>
    </dgm:pt>
    <dgm:pt modelId="{68BB2551-4B9B-4E47-B9F2-F91440BDE717}">
      <dgm:prSet phldrT="[Text]"/>
      <dgm:spPr/>
      <dgm:t>
        <a:bodyPr/>
        <a:lstStyle/>
        <a:p>
          <a:r>
            <a:rPr lang="da-DK" dirty="0"/>
            <a:t>Repeat buying</a:t>
          </a:r>
        </a:p>
      </dgm:t>
    </dgm:pt>
    <dgm:pt modelId="{B8E5E0C3-485C-4E8C-89F4-626609E186AC}" type="parTrans" cxnId="{F37473DC-7511-4E66-9913-A0C1CFE94CC9}">
      <dgm:prSet/>
      <dgm:spPr/>
      <dgm:t>
        <a:bodyPr/>
        <a:lstStyle/>
        <a:p>
          <a:endParaRPr lang="da-DK"/>
        </a:p>
      </dgm:t>
    </dgm:pt>
    <dgm:pt modelId="{854DDE3B-F0E4-4510-A2C0-675A9AFA9171}" type="sibTrans" cxnId="{F37473DC-7511-4E66-9913-A0C1CFE94CC9}">
      <dgm:prSet/>
      <dgm:spPr/>
      <dgm:t>
        <a:bodyPr/>
        <a:lstStyle/>
        <a:p>
          <a:endParaRPr lang="da-DK"/>
        </a:p>
      </dgm:t>
    </dgm:pt>
    <dgm:pt modelId="{4AB8294D-AF93-4D29-B262-6F1A5516AC2E}">
      <dgm:prSet phldrT="[Text]"/>
      <dgm:spPr/>
      <dgm:t>
        <a:bodyPr/>
        <a:lstStyle/>
        <a:p>
          <a:r>
            <a:rPr lang="da-DK" dirty="0"/>
            <a:t>New </a:t>
          </a:r>
          <a:br>
            <a:rPr lang="da-DK" dirty="0"/>
          </a:br>
          <a:r>
            <a:rPr lang="da-DK" dirty="0"/>
            <a:t>customers</a:t>
          </a:r>
        </a:p>
      </dgm:t>
    </dgm:pt>
    <dgm:pt modelId="{EA8AAE2C-B068-4750-9CC8-D62F9E0A01A1}" type="parTrans" cxnId="{7954E738-A345-48D4-B5E9-AD6652C537F3}">
      <dgm:prSet/>
      <dgm:spPr/>
      <dgm:t>
        <a:bodyPr/>
        <a:lstStyle/>
        <a:p>
          <a:endParaRPr lang="da-DK"/>
        </a:p>
      </dgm:t>
    </dgm:pt>
    <dgm:pt modelId="{0048AC8C-C896-44F1-A908-46C67ABD18D0}" type="sibTrans" cxnId="{7954E738-A345-48D4-B5E9-AD6652C537F3}">
      <dgm:prSet/>
      <dgm:spPr/>
      <dgm:t>
        <a:bodyPr/>
        <a:lstStyle/>
        <a:p>
          <a:endParaRPr lang="da-DK"/>
        </a:p>
      </dgm:t>
    </dgm:pt>
    <dgm:pt modelId="{EB96E6D9-9279-4A34-BC7A-A9CE3BFE2D88}">
      <dgm:prSet phldrT="[Text]"/>
      <dgm:spPr/>
      <dgm:t>
        <a:bodyPr/>
        <a:lstStyle/>
        <a:p>
          <a:r>
            <a:rPr lang="da-DK" dirty="0"/>
            <a:t>Customer</a:t>
          </a:r>
        </a:p>
      </dgm:t>
    </dgm:pt>
    <dgm:pt modelId="{86159891-56E4-48D3-8E4E-4D657461EF2F}" type="parTrans" cxnId="{3B371DC0-E67B-4EEC-81C9-87FAEEA44306}">
      <dgm:prSet/>
      <dgm:spPr/>
      <dgm:t>
        <a:bodyPr/>
        <a:lstStyle/>
        <a:p>
          <a:endParaRPr lang="da-DK"/>
        </a:p>
      </dgm:t>
    </dgm:pt>
    <dgm:pt modelId="{03DC7D7A-0A35-4371-8E83-B29556F78102}" type="sibTrans" cxnId="{3B371DC0-E67B-4EEC-81C9-87FAEEA44306}">
      <dgm:prSet/>
      <dgm:spPr/>
      <dgm:t>
        <a:bodyPr/>
        <a:lstStyle/>
        <a:p>
          <a:endParaRPr lang="da-DK"/>
        </a:p>
      </dgm:t>
    </dgm:pt>
    <dgm:pt modelId="{BBFF2DDF-C214-4D04-A7A7-3AAFB8062DFF}">
      <dgm:prSet phldrT="[Text]"/>
      <dgm:spPr/>
      <dgm:t>
        <a:bodyPr/>
        <a:lstStyle/>
        <a:p>
          <a:r>
            <a:rPr lang="da-DK" dirty="0"/>
            <a:t>Stakeholder</a:t>
          </a:r>
        </a:p>
      </dgm:t>
    </dgm:pt>
    <dgm:pt modelId="{3D534706-FF17-48AA-8C66-B0E3C2DBEDE9}" type="parTrans" cxnId="{33087D7C-4F88-4A51-B9E5-020B54476328}">
      <dgm:prSet/>
      <dgm:spPr/>
      <dgm:t>
        <a:bodyPr/>
        <a:lstStyle/>
        <a:p>
          <a:endParaRPr lang="da-DK"/>
        </a:p>
      </dgm:t>
    </dgm:pt>
    <dgm:pt modelId="{1EF2ACDC-FE84-4A5C-BC0F-9CF5345504E2}" type="sibTrans" cxnId="{33087D7C-4F88-4A51-B9E5-020B54476328}">
      <dgm:prSet/>
      <dgm:spPr/>
      <dgm:t>
        <a:bodyPr/>
        <a:lstStyle/>
        <a:p>
          <a:endParaRPr lang="da-DK"/>
        </a:p>
      </dgm:t>
    </dgm:pt>
    <dgm:pt modelId="{A5D9BA9D-02A0-4217-8D44-D6595D64E587}">
      <dgm:prSet phldrT="[Text]"/>
      <dgm:spPr/>
      <dgm:t>
        <a:bodyPr/>
        <a:lstStyle/>
        <a:p>
          <a:r>
            <a:rPr lang="da-DK" dirty="0"/>
            <a:t>Employee</a:t>
          </a:r>
        </a:p>
      </dgm:t>
    </dgm:pt>
    <dgm:pt modelId="{DFDF31B9-60E8-4698-85BC-C98B71AD4ED0}" type="parTrans" cxnId="{B701B268-2E0E-4C66-9E15-FC2475213A22}">
      <dgm:prSet/>
      <dgm:spPr/>
      <dgm:t>
        <a:bodyPr/>
        <a:lstStyle/>
        <a:p>
          <a:endParaRPr lang="da-DK"/>
        </a:p>
      </dgm:t>
    </dgm:pt>
    <dgm:pt modelId="{6AB30668-B356-4B70-A4B5-D8804EDD9DCA}" type="sibTrans" cxnId="{B701B268-2E0E-4C66-9E15-FC2475213A22}">
      <dgm:prSet/>
      <dgm:spPr/>
      <dgm:t>
        <a:bodyPr/>
        <a:lstStyle/>
        <a:p>
          <a:endParaRPr lang="da-DK"/>
        </a:p>
      </dgm:t>
    </dgm:pt>
    <dgm:pt modelId="{E5BD6EA3-8FC6-4230-AED1-2466D6A89E78}">
      <dgm:prSet phldrT="[Text]"/>
      <dgm:spPr/>
      <dgm:t>
        <a:bodyPr/>
        <a:lstStyle/>
        <a:p>
          <a:r>
            <a:rPr lang="da-DK" dirty="0"/>
            <a:t>Etc.</a:t>
          </a:r>
        </a:p>
      </dgm:t>
    </dgm:pt>
    <dgm:pt modelId="{09817C8D-50FD-4C54-A3F5-DBEFA8CBE8F2}" type="parTrans" cxnId="{3290612E-DA80-4CF5-8E37-6E29F006B7D4}">
      <dgm:prSet/>
      <dgm:spPr/>
      <dgm:t>
        <a:bodyPr/>
        <a:lstStyle/>
        <a:p>
          <a:endParaRPr lang="da-DK"/>
        </a:p>
      </dgm:t>
    </dgm:pt>
    <dgm:pt modelId="{2CFC862A-847B-4BDB-BFDC-560B505A1116}" type="sibTrans" cxnId="{3290612E-DA80-4CF5-8E37-6E29F006B7D4}">
      <dgm:prSet/>
      <dgm:spPr/>
      <dgm:t>
        <a:bodyPr/>
        <a:lstStyle/>
        <a:p>
          <a:endParaRPr lang="da-DK"/>
        </a:p>
      </dgm:t>
    </dgm:pt>
    <dgm:pt modelId="{998F066B-663C-4820-97EA-E68420EE5417}">
      <dgm:prSet phldrT="[Text]"/>
      <dgm:spPr/>
      <dgm:t>
        <a:bodyPr/>
        <a:lstStyle/>
        <a:p>
          <a:r>
            <a:rPr lang="da-DK" dirty="0"/>
            <a:t>Number of transactions</a:t>
          </a:r>
        </a:p>
      </dgm:t>
    </dgm:pt>
    <dgm:pt modelId="{4F423345-2532-4296-AC13-B9589462F7AF}" type="parTrans" cxnId="{231EB329-E84F-467D-BD20-60F37DB638F7}">
      <dgm:prSet/>
      <dgm:spPr/>
      <dgm:t>
        <a:bodyPr/>
        <a:lstStyle/>
        <a:p>
          <a:endParaRPr lang="da-DK"/>
        </a:p>
      </dgm:t>
    </dgm:pt>
    <dgm:pt modelId="{C1C704CF-50EF-4373-AE56-28D87CAD3190}" type="sibTrans" cxnId="{231EB329-E84F-467D-BD20-60F37DB638F7}">
      <dgm:prSet/>
      <dgm:spPr/>
      <dgm:t>
        <a:bodyPr/>
        <a:lstStyle/>
        <a:p>
          <a:endParaRPr lang="da-DK"/>
        </a:p>
      </dgm:t>
    </dgm:pt>
    <dgm:pt modelId="{17A08608-6AA1-46DD-AA25-17647B07F3EB}">
      <dgm:prSet phldrT="[Text]"/>
      <dgm:spPr/>
      <dgm:t>
        <a:bodyPr/>
        <a:lstStyle/>
        <a:p>
          <a:r>
            <a:rPr lang="da-DK" dirty="0"/>
            <a:t>Percentage improvement</a:t>
          </a:r>
        </a:p>
      </dgm:t>
    </dgm:pt>
    <dgm:pt modelId="{EB0CDF3B-BDA1-4271-8431-BC64727B4240}" type="parTrans" cxnId="{206B57CD-2A27-4F56-A7E2-2EBF2BB3279D}">
      <dgm:prSet/>
      <dgm:spPr/>
      <dgm:t>
        <a:bodyPr/>
        <a:lstStyle/>
        <a:p>
          <a:endParaRPr lang="da-DK"/>
        </a:p>
      </dgm:t>
    </dgm:pt>
    <dgm:pt modelId="{6937AABA-6E05-49D6-B60B-938FE6956261}" type="sibTrans" cxnId="{206B57CD-2A27-4F56-A7E2-2EBF2BB3279D}">
      <dgm:prSet/>
      <dgm:spPr/>
      <dgm:t>
        <a:bodyPr/>
        <a:lstStyle/>
        <a:p>
          <a:endParaRPr lang="da-DK"/>
        </a:p>
      </dgm:t>
    </dgm:pt>
    <dgm:pt modelId="{C3AA93A5-58D9-4000-B6F2-3900A9B2848C}">
      <dgm:prSet phldrT="[Text]"/>
      <dgm:spPr/>
      <dgm:t>
        <a:bodyPr/>
        <a:lstStyle/>
        <a:p>
          <a:r>
            <a:rPr lang="da-DK" dirty="0"/>
            <a:t>Processing times.</a:t>
          </a:r>
        </a:p>
      </dgm:t>
    </dgm:pt>
    <dgm:pt modelId="{5BC07BC8-A004-44E8-AAD6-F650156AD268}" type="parTrans" cxnId="{C78B4953-D446-41D5-8606-19468B1E0E7A}">
      <dgm:prSet/>
      <dgm:spPr/>
      <dgm:t>
        <a:bodyPr/>
        <a:lstStyle/>
        <a:p>
          <a:endParaRPr lang="da-DK"/>
        </a:p>
      </dgm:t>
    </dgm:pt>
    <dgm:pt modelId="{1A6EB961-78E7-4B12-9FC8-269BA8B7D762}" type="sibTrans" cxnId="{C78B4953-D446-41D5-8606-19468B1E0E7A}">
      <dgm:prSet/>
      <dgm:spPr/>
      <dgm:t>
        <a:bodyPr/>
        <a:lstStyle/>
        <a:p>
          <a:endParaRPr lang="da-DK"/>
        </a:p>
      </dgm:t>
    </dgm:pt>
    <dgm:pt modelId="{0BE8CD37-6D2D-4130-B782-2B80E0AB62A5}">
      <dgm:prSet phldrT="[Text]"/>
      <dgm:spPr/>
      <dgm:t>
        <a:bodyPr/>
        <a:lstStyle/>
        <a:p>
          <a:r>
            <a:rPr lang="da-DK" dirty="0"/>
            <a:t>Etc.</a:t>
          </a:r>
        </a:p>
      </dgm:t>
    </dgm:pt>
    <dgm:pt modelId="{F6AF8B90-74CA-4586-BF92-08187F8870F6}" type="parTrans" cxnId="{E0DFC595-9CEE-4C00-8B13-4E0AE406C300}">
      <dgm:prSet/>
      <dgm:spPr/>
      <dgm:t>
        <a:bodyPr/>
        <a:lstStyle/>
        <a:p>
          <a:endParaRPr lang="da-DK"/>
        </a:p>
      </dgm:t>
    </dgm:pt>
    <dgm:pt modelId="{3C3FCB23-6EFF-4803-BA8E-2A21CB1F2CB2}" type="sibTrans" cxnId="{E0DFC595-9CEE-4C00-8B13-4E0AE406C300}">
      <dgm:prSet/>
      <dgm:spPr/>
      <dgm:t>
        <a:bodyPr/>
        <a:lstStyle/>
        <a:p>
          <a:endParaRPr lang="da-DK"/>
        </a:p>
      </dgm:t>
    </dgm:pt>
    <dgm:pt modelId="{62EB84B2-6D64-44A6-A209-4B6A811CBB5B}">
      <dgm:prSet phldrT="[Text]"/>
      <dgm:spPr/>
      <dgm:t>
        <a:bodyPr/>
        <a:lstStyle/>
        <a:p>
          <a:r>
            <a:rPr lang="da-DK" dirty="0" err="1"/>
            <a:t>Personell</a:t>
          </a:r>
          <a:r>
            <a:rPr lang="da-DK" dirty="0"/>
            <a:t> </a:t>
          </a:r>
          <a:r>
            <a:rPr lang="da-DK" dirty="0" err="1"/>
            <a:t>Cost</a:t>
          </a:r>
          <a:endParaRPr lang="da-DK" dirty="0"/>
        </a:p>
      </dgm:t>
    </dgm:pt>
    <dgm:pt modelId="{2F07A7A6-35AC-4BDE-BDEA-B27E2639B330}" type="parTrans" cxnId="{8D520E20-4299-4B28-BDF8-8713EF2CD001}">
      <dgm:prSet/>
      <dgm:spPr/>
      <dgm:t>
        <a:bodyPr/>
        <a:lstStyle/>
        <a:p>
          <a:endParaRPr lang="en-US"/>
        </a:p>
      </dgm:t>
    </dgm:pt>
    <dgm:pt modelId="{52788761-D91F-4EE5-AF5E-37D4FD351530}" type="sibTrans" cxnId="{8D520E20-4299-4B28-BDF8-8713EF2CD001}">
      <dgm:prSet/>
      <dgm:spPr/>
      <dgm:t>
        <a:bodyPr/>
        <a:lstStyle/>
        <a:p>
          <a:endParaRPr lang="en-US"/>
        </a:p>
      </dgm:t>
    </dgm:pt>
    <dgm:pt modelId="{E3A8446E-59DD-4EBA-91EA-71E69C634B19}">
      <dgm:prSet phldrT="[Text]"/>
      <dgm:spPr/>
      <dgm:t>
        <a:bodyPr/>
        <a:lstStyle/>
        <a:p>
          <a:r>
            <a:rPr lang="da-DK" dirty="0"/>
            <a:t>IT </a:t>
          </a:r>
          <a:r>
            <a:rPr lang="da-DK" dirty="0" err="1"/>
            <a:t>Cost</a:t>
          </a:r>
          <a:endParaRPr lang="da-DK" dirty="0"/>
        </a:p>
      </dgm:t>
    </dgm:pt>
    <dgm:pt modelId="{98060954-C132-4D67-8A26-2A0974ACCEEE}" type="parTrans" cxnId="{5B811EE3-4F40-46A6-91F9-003395082B43}">
      <dgm:prSet/>
      <dgm:spPr/>
      <dgm:t>
        <a:bodyPr/>
        <a:lstStyle/>
        <a:p>
          <a:endParaRPr lang="en-US"/>
        </a:p>
      </dgm:t>
    </dgm:pt>
    <dgm:pt modelId="{C723558A-4988-4979-8DA7-D88EAD4C3DB4}" type="sibTrans" cxnId="{5B811EE3-4F40-46A6-91F9-003395082B43}">
      <dgm:prSet/>
      <dgm:spPr/>
      <dgm:t>
        <a:bodyPr/>
        <a:lstStyle/>
        <a:p>
          <a:endParaRPr lang="en-US"/>
        </a:p>
      </dgm:t>
    </dgm:pt>
    <dgm:pt modelId="{4AC406BD-043C-40CD-8F7E-6FD4C91065B1}">
      <dgm:prSet phldrT="[Text]"/>
      <dgm:spPr/>
      <dgm:t>
        <a:bodyPr/>
        <a:lstStyle/>
        <a:p>
          <a:endParaRPr lang="da-DK" dirty="0"/>
        </a:p>
      </dgm:t>
    </dgm:pt>
    <dgm:pt modelId="{2D370F0B-85B1-4E9D-A7AC-EEA054CDD032}" type="parTrans" cxnId="{79262A4A-CF53-4ED2-AEA4-0F54E433A782}">
      <dgm:prSet/>
      <dgm:spPr/>
      <dgm:t>
        <a:bodyPr/>
        <a:lstStyle/>
        <a:p>
          <a:endParaRPr lang="en-US"/>
        </a:p>
      </dgm:t>
    </dgm:pt>
    <dgm:pt modelId="{382F8A6F-AAC3-4190-9A1D-A2AC4857BC24}" type="sibTrans" cxnId="{79262A4A-CF53-4ED2-AEA4-0F54E433A782}">
      <dgm:prSet/>
      <dgm:spPr/>
      <dgm:t>
        <a:bodyPr/>
        <a:lstStyle/>
        <a:p>
          <a:endParaRPr lang="en-US"/>
        </a:p>
      </dgm:t>
    </dgm:pt>
    <dgm:pt modelId="{83B2779E-6707-4BAE-821C-690F2579D8B0}">
      <dgm:prSet phldrT="[Text]"/>
      <dgm:spPr/>
      <dgm:t>
        <a:bodyPr/>
        <a:lstStyle/>
        <a:p>
          <a:r>
            <a:rPr lang="da-DK" dirty="0" err="1"/>
            <a:t>Licences</a:t>
          </a:r>
          <a:endParaRPr lang="da-DK" dirty="0"/>
        </a:p>
      </dgm:t>
    </dgm:pt>
    <dgm:pt modelId="{0CC76B5D-BDD3-4950-B03B-3D835FAB37D2}" type="parTrans" cxnId="{3BBD6469-1D1E-41E2-A8DB-9FCDC025A06F}">
      <dgm:prSet/>
      <dgm:spPr/>
      <dgm:t>
        <a:bodyPr/>
        <a:lstStyle/>
        <a:p>
          <a:endParaRPr lang="en-US"/>
        </a:p>
      </dgm:t>
    </dgm:pt>
    <dgm:pt modelId="{0F734A44-E74B-4EA8-8A4C-ACBE1F4CC32A}" type="sibTrans" cxnId="{3BBD6469-1D1E-41E2-A8DB-9FCDC025A06F}">
      <dgm:prSet/>
      <dgm:spPr/>
      <dgm:t>
        <a:bodyPr/>
        <a:lstStyle/>
        <a:p>
          <a:endParaRPr lang="en-US"/>
        </a:p>
      </dgm:t>
    </dgm:pt>
    <dgm:pt modelId="{A1041BE5-8B1C-423A-99AC-2EA658A6FDDB}">
      <dgm:prSet phldrT="[Text]"/>
      <dgm:spPr/>
      <dgm:t>
        <a:bodyPr/>
        <a:lstStyle/>
        <a:p>
          <a:r>
            <a:rPr lang="da-DK" dirty="0"/>
            <a:t>Hardware</a:t>
          </a:r>
        </a:p>
      </dgm:t>
    </dgm:pt>
    <dgm:pt modelId="{9FA9589F-65AA-4FED-90CF-F6E0FC4B3194}" type="parTrans" cxnId="{859251DE-EDA6-4B97-B814-8B5D6D7A1595}">
      <dgm:prSet/>
      <dgm:spPr/>
      <dgm:t>
        <a:bodyPr/>
        <a:lstStyle/>
        <a:p>
          <a:endParaRPr lang="en-US"/>
        </a:p>
      </dgm:t>
    </dgm:pt>
    <dgm:pt modelId="{ADC2718C-05EE-4854-83CD-33939F8EF93E}" type="sibTrans" cxnId="{859251DE-EDA6-4B97-B814-8B5D6D7A1595}">
      <dgm:prSet/>
      <dgm:spPr/>
      <dgm:t>
        <a:bodyPr/>
        <a:lstStyle/>
        <a:p>
          <a:endParaRPr lang="en-US"/>
        </a:p>
      </dgm:t>
    </dgm:pt>
    <dgm:pt modelId="{0531EC17-024F-464C-BACD-DA9F12874C6A}">
      <dgm:prSet phldrT="[Text]"/>
      <dgm:spPr/>
      <dgm:t>
        <a:bodyPr/>
        <a:lstStyle/>
        <a:p>
          <a:r>
            <a:rPr lang="da-DK" dirty="0"/>
            <a:t>Consultants</a:t>
          </a:r>
        </a:p>
      </dgm:t>
    </dgm:pt>
    <dgm:pt modelId="{256AFB4A-A328-4ED4-AF8B-5ECA28CE38C8}" type="parTrans" cxnId="{26978B40-95B8-45D1-9BCF-A7621F6BCA51}">
      <dgm:prSet/>
      <dgm:spPr/>
      <dgm:t>
        <a:bodyPr/>
        <a:lstStyle/>
        <a:p>
          <a:endParaRPr lang="en-US"/>
        </a:p>
      </dgm:t>
    </dgm:pt>
    <dgm:pt modelId="{F83E0CEF-E70E-4A30-BD94-6E40F9BF61C3}" type="sibTrans" cxnId="{26978B40-95B8-45D1-9BCF-A7621F6BCA51}">
      <dgm:prSet/>
      <dgm:spPr/>
      <dgm:t>
        <a:bodyPr/>
        <a:lstStyle/>
        <a:p>
          <a:endParaRPr lang="en-US"/>
        </a:p>
      </dgm:t>
    </dgm:pt>
    <dgm:pt modelId="{FDB08E4E-B0F5-4FD4-9DDD-DF834BBC8BA4}">
      <dgm:prSet phldrT="[Text]"/>
      <dgm:spPr/>
      <dgm:t>
        <a:bodyPr/>
        <a:lstStyle/>
        <a:p>
          <a:r>
            <a:rPr lang="da-DK" dirty="0"/>
            <a:t>Travel</a:t>
          </a:r>
        </a:p>
      </dgm:t>
    </dgm:pt>
    <dgm:pt modelId="{8053E0E1-8289-4661-8737-44C6EB9C0E74}" type="parTrans" cxnId="{DB9A034E-1AA8-43B3-906D-6202DDE68ED4}">
      <dgm:prSet/>
      <dgm:spPr/>
      <dgm:t>
        <a:bodyPr/>
        <a:lstStyle/>
        <a:p>
          <a:endParaRPr lang="en-US"/>
        </a:p>
      </dgm:t>
    </dgm:pt>
    <dgm:pt modelId="{FB6923F8-56AF-4164-B744-19189BA49EDD}" type="sibTrans" cxnId="{DB9A034E-1AA8-43B3-906D-6202DDE68ED4}">
      <dgm:prSet/>
      <dgm:spPr/>
      <dgm:t>
        <a:bodyPr/>
        <a:lstStyle/>
        <a:p>
          <a:endParaRPr lang="en-US"/>
        </a:p>
      </dgm:t>
    </dgm:pt>
    <dgm:pt modelId="{4C987F18-7B50-4CDA-8720-A2341079025D}">
      <dgm:prSet phldrT="[Text]"/>
      <dgm:spPr/>
      <dgm:t>
        <a:bodyPr/>
        <a:lstStyle/>
        <a:p>
          <a:r>
            <a:rPr lang="da-DK" dirty="0"/>
            <a:t>Education</a:t>
          </a:r>
        </a:p>
      </dgm:t>
    </dgm:pt>
    <dgm:pt modelId="{330DE1A4-D8BB-4B2E-BC4F-0AF879262692}" type="parTrans" cxnId="{D7DF56FD-F4A1-461A-80CE-D01EA83B3376}">
      <dgm:prSet/>
      <dgm:spPr/>
      <dgm:t>
        <a:bodyPr/>
        <a:lstStyle/>
        <a:p>
          <a:endParaRPr lang="en-US"/>
        </a:p>
      </dgm:t>
    </dgm:pt>
    <dgm:pt modelId="{C93E4AF6-B291-4BC7-858C-004D25C4037A}" type="sibTrans" cxnId="{D7DF56FD-F4A1-461A-80CE-D01EA83B3376}">
      <dgm:prSet/>
      <dgm:spPr/>
      <dgm:t>
        <a:bodyPr/>
        <a:lstStyle/>
        <a:p>
          <a:endParaRPr lang="en-US"/>
        </a:p>
      </dgm:t>
    </dgm:pt>
    <dgm:pt modelId="{57B72CF2-39A6-4BF2-B5A1-684B1E622EA7}">
      <dgm:prSet phldrT="[Text]"/>
      <dgm:spPr/>
      <dgm:t>
        <a:bodyPr/>
        <a:lstStyle/>
        <a:p>
          <a:r>
            <a:rPr lang="da-DK" dirty="0" err="1"/>
            <a:t>Salary</a:t>
          </a:r>
          <a:endParaRPr lang="da-DK" dirty="0"/>
        </a:p>
      </dgm:t>
    </dgm:pt>
    <dgm:pt modelId="{A8453D8E-1B35-45EF-962F-8C4E58C6BE9C}" type="parTrans" cxnId="{2ED0ECF0-F404-4D26-ABC2-7D29A45E4872}">
      <dgm:prSet/>
      <dgm:spPr/>
      <dgm:t>
        <a:bodyPr/>
        <a:lstStyle/>
        <a:p>
          <a:endParaRPr lang="en-US"/>
        </a:p>
      </dgm:t>
    </dgm:pt>
    <dgm:pt modelId="{89948CD0-80B9-48FA-94CD-C3BB5EA66675}" type="sibTrans" cxnId="{2ED0ECF0-F404-4D26-ABC2-7D29A45E4872}">
      <dgm:prSet/>
      <dgm:spPr/>
      <dgm:t>
        <a:bodyPr/>
        <a:lstStyle/>
        <a:p>
          <a:endParaRPr lang="en-US"/>
        </a:p>
      </dgm:t>
    </dgm:pt>
    <dgm:pt modelId="{997CD9F5-31FE-47A9-8149-CA735621A0D0}">
      <dgm:prSet phldrT="[Text]"/>
      <dgm:spPr/>
      <dgm:t>
        <a:bodyPr/>
        <a:lstStyle/>
        <a:p>
          <a:r>
            <a:rPr lang="da-DK" dirty="0"/>
            <a:t>…</a:t>
          </a:r>
        </a:p>
      </dgm:t>
    </dgm:pt>
    <dgm:pt modelId="{A7C940A5-E365-4857-AB97-405BE409B278}" type="parTrans" cxnId="{861953E0-AAC4-4FCC-8ACF-F261537F7C00}">
      <dgm:prSet/>
      <dgm:spPr/>
      <dgm:t>
        <a:bodyPr/>
        <a:lstStyle/>
        <a:p>
          <a:endParaRPr lang="en-US"/>
        </a:p>
      </dgm:t>
    </dgm:pt>
    <dgm:pt modelId="{30774CFB-4791-410B-B20B-CC6D50F9BB8D}" type="sibTrans" cxnId="{861953E0-AAC4-4FCC-8ACF-F261537F7C00}">
      <dgm:prSet/>
      <dgm:spPr/>
      <dgm:t>
        <a:bodyPr/>
        <a:lstStyle/>
        <a:p>
          <a:endParaRPr lang="en-US"/>
        </a:p>
      </dgm:t>
    </dgm:pt>
    <dgm:pt modelId="{5737B79C-EB17-4B9E-9241-F8873971765A}">
      <dgm:prSet phldrT="[Text]"/>
      <dgm:spPr/>
      <dgm:t>
        <a:bodyPr/>
        <a:lstStyle/>
        <a:p>
          <a:r>
            <a:rPr lang="da-DK" dirty="0"/>
            <a:t>…</a:t>
          </a:r>
        </a:p>
      </dgm:t>
    </dgm:pt>
    <dgm:pt modelId="{A88C1D66-2AB1-49BA-B409-2B8B3E6076CE}" type="parTrans" cxnId="{4F75476D-677B-4822-BDDA-D9E1D96E6D48}">
      <dgm:prSet/>
      <dgm:spPr/>
      <dgm:t>
        <a:bodyPr/>
        <a:lstStyle/>
        <a:p>
          <a:endParaRPr lang="en-US"/>
        </a:p>
      </dgm:t>
    </dgm:pt>
    <dgm:pt modelId="{6269A1E8-53D8-47F2-B655-FD0A76F26A1E}" type="sibTrans" cxnId="{4F75476D-677B-4822-BDDA-D9E1D96E6D48}">
      <dgm:prSet/>
      <dgm:spPr/>
      <dgm:t>
        <a:bodyPr/>
        <a:lstStyle/>
        <a:p>
          <a:endParaRPr lang="en-US"/>
        </a:p>
      </dgm:t>
    </dgm:pt>
    <dgm:pt modelId="{CC5CDB9E-E9E4-4EB9-A24F-4E00A828C7D6}">
      <dgm:prSet phldrT="[Text]"/>
      <dgm:spPr/>
      <dgm:t>
        <a:bodyPr/>
        <a:lstStyle/>
        <a:p>
          <a:r>
            <a:rPr lang="da-DK" dirty="0" err="1"/>
            <a:t>Risk</a:t>
          </a:r>
          <a:r>
            <a:rPr lang="da-DK" dirty="0"/>
            <a:t> </a:t>
          </a:r>
          <a:r>
            <a:rPr lang="da-DK" dirty="0" err="1"/>
            <a:t>Mitigation</a:t>
          </a:r>
          <a:endParaRPr lang="da-DK" dirty="0"/>
        </a:p>
      </dgm:t>
    </dgm:pt>
    <dgm:pt modelId="{2984586D-7164-4836-82EA-82ACA890D39E}" type="parTrans" cxnId="{855F0AEC-A713-4863-B74B-B9CD6A575FB3}">
      <dgm:prSet/>
      <dgm:spPr/>
      <dgm:t>
        <a:bodyPr/>
        <a:lstStyle/>
        <a:p>
          <a:endParaRPr lang="en-US"/>
        </a:p>
      </dgm:t>
    </dgm:pt>
    <dgm:pt modelId="{4F69FB72-B618-4F18-9C3A-09899A3991B5}" type="sibTrans" cxnId="{855F0AEC-A713-4863-B74B-B9CD6A575FB3}">
      <dgm:prSet/>
      <dgm:spPr/>
      <dgm:t>
        <a:bodyPr/>
        <a:lstStyle/>
        <a:p>
          <a:endParaRPr lang="en-US"/>
        </a:p>
      </dgm:t>
    </dgm:pt>
    <dgm:pt modelId="{E236ECFF-FD4C-4C3F-BA56-CB6BA978EE24}" type="pres">
      <dgm:prSet presAssocID="{EB5761D7-B5E3-40CF-94D4-5DA6F62548D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4DFFCF3-836C-4FD7-9EF9-FE32322101B3}" type="pres">
      <dgm:prSet presAssocID="{73B60AC4-077C-45F8-A095-225FEE6DA041}" presName="hierRoot1" presStyleCnt="0">
        <dgm:presLayoutVars>
          <dgm:hierBranch val="init"/>
        </dgm:presLayoutVars>
      </dgm:prSet>
      <dgm:spPr/>
    </dgm:pt>
    <dgm:pt modelId="{37900D59-6CBD-4923-B541-1DDC38274D04}" type="pres">
      <dgm:prSet presAssocID="{73B60AC4-077C-45F8-A095-225FEE6DA041}" presName="rootComposite1" presStyleCnt="0"/>
      <dgm:spPr/>
    </dgm:pt>
    <dgm:pt modelId="{B7D86461-1129-453D-BA2C-E489A7215AA0}" type="pres">
      <dgm:prSet presAssocID="{73B60AC4-077C-45F8-A095-225FEE6DA041}" presName="rootText1" presStyleLbl="node0" presStyleIdx="0" presStyleCnt="1">
        <dgm:presLayoutVars>
          <dgm:chPref val="3"/>
        </dgm:presLayoutVars>
      </dgm:prSet>
      <dgm:spPr/>
    </dgm:pt>
    <dgm:pt modelId="{5BBD661C-9EBD-4C14-B01B-01A19179458B}" type="pres">
      <dgm:prSet presAssocID="{73B60AC4-077C-45F8-A095-225FEE6DA041}" presName="rootConnector1" presStyleLbl="node1" presStyleIdx="0" presStyleCnt="0"/>
      <dgm:spPr/>
    </dgm:pt>
    <dgm:pt modelId="{33A0F2D1-FF86-4BD1-A3E5-830666EBE69C}" type="pres">
      <dgm:prSet presAssocID="{73B60AC4-077C-45F8-A095-225FEE6DA041}" presName="hierChild2" presStyleCnt="0"/>
      <dgm:spPr/>
    </dgm:pt>
    <dgm:pt modelId="{8BA32B6C-905F-47F9-9D92-F874701628A0}" type="pres">
      <dgm:prSet presAssocID="{5EDB618D-8C62-45F4-8FF7-8BCAD89CE66D}" presName="Name37" presStyleLbl="parChTrans1D2" presStyleIdx="0" presStyleCnt="2"/>
      <dgm:spPr/>
    </dgm:pt>
    <dgm:pt modelId="{53A2328B-B9F6-4D19-9E95-7CEECA33A299}" type="pres">
      <dgm:prSet presAssocID="{BB411F37-AFB3-4084-B57F-942872FB1C7D}" presName="hierRoot2" presStyleCnt="0">
        <dgm:presLayoutVars>
          <dgm:hierBranch val="init"/>
        </dgm:presLayoutVars>
      </dgm:prSet>
      <dgm:spPr/>
    </dgm:pt>
    <dgm:pt modelId="{CE9BE06C-31D8-43F1-B1FB-34E43B7497EE}" type="pres">
      <dgm:prSet presAssocID="{BB411F37-AFB3-4084-B57F-942872FB1C7D}" presName="rootComposite" presStyleCnt="0"/>
      <dgm:spPr/>
    </dgm:pt>
    <dgm:pt modelId="{C60263A3-64B4-4DD1-B502-081F47E7F764}" type="pres">
      <dgm:prSet presAssocID="{BB411F37-AFB3-4084-B57F-942872FB1C7D}" presName="rootText" presStyleLbl="node2" presStyleIdx="0" presStyleCnt="2">
        <dgm:presLayoutVars>
          <dgm:chPref val="3"/>
        </dgm:presLayoutVars>
      </dgm:prSet>
      <dgm:spPr/>
    </dgm:pt>
    <dgm:pt modelId="{02626903-5453-4727-8200-863CE2B58AEA}" type="pres">
      <dgm:prSet presAssocID="{BB411F37-AFB3-4084-B57F-942872FB1C7D}" presName="rootConnector" presStyleLbl="node2" presStyleIdx="0" presStyleCnt="2"/>
      <dgm:spPr/>
    </dgm:pt>
    <dgm:pt modelId="{E26351E9-185E-4493-B7B1-A672455E3C59}" type="pres">
      <dgm:prSet presAssocID="{BB411F37-AFB3-4084-B57F-942872FB1C7D}" presName="hierChild4" presStyleCnt="0"/>
      <dgm:spPr/>
    </dgm:pt>
    <dgm:pt modelId="{E70B40F7-AEB7-42B9-83FC-EDA9FD71CC85}" type="pres">
      <dgm:prSet presAssocID="{732299DA-598F-4CC9-B022-B5A0F717366E}" presName="Name37" presStyleLbl="parChTrans1D3" presStyleIdx="0" presStyleCnt="6"/>
      <dgm:spPr/>
    </dgm:pt>
    <dgm:pt modelId="{9009D7BD-452F-4435-86FF-45EAA237819D}" type="pres">
      <dgm:prSet presAssocID="{1CB1FEBD-A79F-48AA-BD43-2D436F455011}" presName="hierRoot2" presStyleCnt="0">
        <dgm:presLayoutVars>
          <dgm:hierBranch val="init"/>
        </dgm:presLayoutVars>
      </dgm:prSet>
      <dgm:spPr/>
    </dgm:pt>
    <dgm:pt modelId="{F4EBBBF8-1279-4906-A71E-42B6236BE31C}" type="pres">
      <dgm:prSet presAssocID="{1CB1FEBD-A79F-48AA-BD43-2D436F455011}" presName="rootComposite" presStyleCnt="0"/>
      <dgm:spPr/>
    </dgm:pt>
    <dgm:pt modelId="{A9DFC59F-709F-44C2-BF3C-E0EEFFBD3DE3}" type="pres">
      <dgm:prSet presAssocID="{1CB1FEBD-A79F-48AA-BD43-2D436F455011}" presName="rootText" presStyleLbl="node3" presStyleIdx="0" presStyleCnt="6">
        <dgm:presLayoutVars>
          <dgm:chPref val="3"/>
        </dgm:presLayoutVars>
      </dgm:prSet>
      <dgm:spPr/>
    </dgm:pt>
    <dgm:pt modelId="{1055B520-88CC-4859-9CA3-4731EA77E7DB}" type="pres">
      <dgm:prSet presAssocID="{1CB1FEBD-A79F-48AA-BD43-2D436F455011}" presName="rootConnector" presStyleLbl="node3" presStyleIdx="0" presStyleCnt="6"/>
      <dgm:spPr/>
    </dgm:pt>
    <dgm:pt modelId="{B88AA96E-D6C2-4F92-9668-1A002986E8BE}" type="pres">
      <dgm:prSet presAssocID="{1CB1FEBD-A79F-48AA-BD43-2D436F455011}" presName="hierChild4" presStyleCnt="0"/>
      <dgm:spPr/>
    </dgm:pt>
    <dgm:pt modelId="{AE8E8CD4-8736-4FA7-BD0F-2D33D770EB93}" type="pres">
      <dgm:prSet presAssocID="{B38893FE-C8D2-41AC-9CF4-A64CFD51E033}" presName="Name37" presStyleLbl="parChTrans1D4" presStyleIdx="0" presStyleCnt="26"/>
      <dgm:spPr/>
    </dgm:pt>
    <dgm:pt modelId="{322051E6-4F49-46A2-884D-B0EC123DD84F}" type="pres">
      <dgm:prSet presAssocID="{F7E8F496-63EC-4120-9788-705184BD8F08}" presName="hierRoot2" presStyleCnt="0">
        <dgm:presLayoutVars>
          <dgm:hierBranch val="init"/>
        </dgm:presLayoutVars>
      </dgm:prSet>
      <dgm:spPr/>
    </dgm:pt>
    <dgm:pt modelId="{398D4B71-2B7D-411B-BCFC-A71439AF12EA}" type="pres">
      <dgm:prSet presAssocID="{F7E8F496-63EC-4120-9788-705184BD8F08}" presName="rootComposite" presStyleCnt="0"/>
      <dgm:spPr/>
    </dgm:pt>
    <dgm:pt modelId="{66731D18-31A5-4F0D-A397-EBE95EB54A3B}" type="pres">
      <dgm:prSet presAssocID="{F7E8F496-63EC-4120-9788-705184BD8F08}" presName="rootText" presStyleLbl="node4" presStyleIdx="0" presStyleCnt="26">
        <dgm:presLayoutVars>
          <dgm:chPref val="3"/>
        </dgm:presLayoutVars>
      </dgm:prSet>
      <dgm:spPr/>
    </dgm:pt>
    <dgm:pt modelId="{29AB29B1-69BF-4291-87F9-95D83B51F16C}" type="pres">
      <dgm:prSet presAssocID="{F7E8F496-63EC-4120-9788-705184BD8F08}" presName="rootConnector" presStyleLbl="node4" presStyleIdx="0" presStyleCnt="26"/>
      <dgm:spPr/>
    </dgm:pt>
    <dgm:pt modelId="{437E723A-9B6F-46D8-B624-ABBFA2EDE38F}" type="pres">
      <dgm:prSet presAssocID="{F7E8F496-63EC-4120-9788-705184BD8F08}" presName="hierChild4" presStyleCnt="0"/>
      <dgm:spPr/>
    </dgm:pt>
    <dgm:pt modelId="{04F1B6D1-08EF-45AE-8A96-56895CFFDBC5}" type="pres">
      <dgm:prSet presAssocID="{F7E8F496-63EC-4120-9788-705184BD8F08}" presName="hierChild5" presStyleCnt="0"/>
      <dgm:spPr/>
    </dgm:pt>
    <dgm:pt modelId="{A5240189-4A57-4BAB-BA2A-B20AA2025D03}" type="pres">
      <dgm:prSet presAssocID="{FFFB2028-6322-4AD9-8FCD-16C899BB686B}" presName="Name37" presStyleLbl="parChTrans1D4" presStyleIdx="1" presStyleCnt="26"/>
      <dgm:spPr/>
    </dgm:pt>
    <dgm:pt modelId="{735793A6-210D-4DD3-8FCE-53BAF6A31038}" type="pres">
      <dgm:prSet presAssocID="{0F7BF904-BC5B-48D5-8788-F7359E73B49B}" presName="hierRoot2" presStyleCnt="0">
        <dgm:presLayoutVars>
          <dgm:hierBranch val="init"/>
        </dgm:presLayoutVars>
      </dgm:prSet>
      <dgm:spPr/>
    </dgm:pt>
    <dgm:pt modelId="{198F5515-F7CE-4F12-9FF6-BB7C8E439B26}" type="pres">
      <dgm:prSet presAssocID="{0F7BF904-BC5B-48D5-8788-F7359E73B49B}" presName="rootComposite" presStyleCnt="0"/>
      <dgm:spPr/>
    </dgm:pt>
    <dgm:pt modelId="{29ED91BD-26EB-49B8-81C4-2C66FC1C71C2}" type="pres">
      <dgm:prSet presAssocID="{0F7BF904-BC5B-48D5-8788-F7359E73B49B}" presName="rootText" presStyleLbl="node4" presStyleIdx="1" presStyleCnt="26">
        <dgm:presLayoutVars>
          <dgm:chPref val="3"/>
        </dgm:presLayoutVars>
      </dgm:prSet>
      <dgm:spPr/>
    </dgm:pt>
    <dgm:pt modelId="{8A08D995-CAC4-4B86-AB1D-2C0085FB5A44}" type="pres">
      <dgm:prSet presAssocID="{0F7BF904-BC5B-48D5-8788-F7359E73B49B}" presName="rootConnector" presStyleLbl="node4" presStyleIdx="1" presStyleCnt="26"/>
      <dgm:spPr/>
    </dgm:pt>
    <dgm:pt modelId="{EFEFCC88-CA07-4F99-B59F-CDAAFCECA45F}" type="pres">
      <dgm:prSet presAssocID="{0F7BF904-BC5B-48D5-8788-F7359E73B49B}" presName="hierChild4" presStyleCnt="0"/>
      <dgm:spPr/>
    </dgm:pt>
    <dgm:pt modelId="{C1CA7C77-39A3-4453-A53A-7EEE5468BB9D}" type="pres">
      <dgm:prSet presAssocID="{9717781D-666A-4228-B351-0DF0B618A7DB}" presName="Name37" presStyleLbl="parChTrans1D4" presStyleIdx="2" presStyleCnt="26"/>
      <dgm:spPr/>
    </dgm:pt>
    <dgm:pt modelId="{D942CA9B-4697-44C8-9155-106AF93759FA}" type="pres">
      <dgm:prSet presAssocID="{7ED4186D-D211-449C-9D56-69C492B62E4C}" presName="hierRoot2" presStyleCnt="0">
        <dgm:presLayoutVars>
          <dgm:hierBranch val="init"/>
        </dgm:presLayoutVars>
      </dgm:prSet>
      <dgm:spPr/>
    </dgm:pt>
    <dgm:pt modelId="{509AF6D3-0B1E-43C0-96FF-76DF0E1F675C}" type="pres">
      <dgm:prSet presAssocID="{7ED4186D-D211-449C-9D56-69C492B62E4C}" presName="rootComposite" presStyleCnt="0"/>
      <dgm:spPr/>
    </dgm:pt>
    <dgm:pt modelId="{4A3D7684-AA44-4F38-9B68-E1DBCF949B2E}" type="pres">
      <dgm:prSet presAssocID="{7ED4186D-D211-449C-9D56-69C492B62E4C}" presName="rootText" presStyleLbl="node4" presStyleIdx="2" presStyleCnt="26">
        <dgm:presLayoutVars>
          <dgm:chPref val="3"/>
        </dgm:presLayoutVars>
      </dgm:prSet>
      <dgm:spPr/>
    </dgm:pt>
    <dgm:pt modelId="{D9AC2B9F-EC96-4F7C-BF42-6733E42D4564}" type="pres">
      <dgm:prSet presAssocID="{7ED4186D-D211-449C-9D56-69C492B62E4C}" presName="rootConnector" presStyleLbl="node4" presStyleIdx="2" presStyleCnt="26"/>
      <dgm:spPr/>
    </dgm:pt>
    <dgm:pt modelId="{D3023DFD-F6F1-437F-9329-E6FCC9257CEE}" type="pres">
      <dgm:prSet presAssocID="{7ED4186D-D211-449C-9D56-69C492B62E4C}" presName="hierChild4" presStyleCnt="0"/>
      <dgm:spPr/>
    </dgm:pt>
    <dgm:pt modelId="{579AA379-8691-4054-941D-BAF447C66070}" type="pres">
      <dgm:prSet presAssocID="{7ED4186D-D211-449C-9D56-69C492B62E4C}" presName="hierChild5" presStyleCnt="0"/>
      <dgm:spPr/>
    </dgm:pt>
    <dgm:pt modelId="{7DE7C228-7BB9-42DC-AAAB-AD707BE4F072}" type="pres">
      <dgm:prSet presAssocID="{AC02DC21-BFB1-467A-AE19-EBD73CBC9AA0}" presName="Name37" presStyleLbl="parChTrans1D4" presStyleIdx="3" presStyleCnt="26"/>
      <dgm:spPr/>
    </dgm:pt>
    <dgm:pt modelId="{351A83FB-D438-489A-BD9E-FFDD10108E76}" type="pres">
      <dgm:prSet presAssocID="{BCA1D4EB-61B1-47FC-AF47-E00B93C98882}" presName="hierRoot2" presStyleCnt="0">
        <dgm:presLayoutVars>
          <dgm:hierBranch val="init"/>
        </dgm:presLayoutVars>
      </dgm:prSet>
      <dgm:spPr/>
    </dgm:pt>
    <dgm:pt modelId="{30176B4E-1385-4515-BBFC-87D05CDC0964}" type="pres">
      <dgm:prSet presAssocID="{BCA1D4EB-61B1-47FC-AF47-E00B93C98882}" presName="rootComposite" presStyleCnt="0"/>
      <dgm:spPr/>
    </dgm:pt>
    <dgm:pt modelId="{661F03A0-B5D4-48A3-9C83-3F6DD9EB30D5}" type="pres">
      <dgm:prSet presAssocID="{BCA1D4EB-61B1-47FC-AF47-E00B93C98882}" presName="rootText" presStyleLbl="node4" presStyleIdx="3" presStyleCnt="26">
        <dgm:presLayoutVars>
          <dgm:chPref val="3"/>
        </dgm:presLayoutVars>
      </dgm:prSet>
      <dgm:spPr/>
    </dgm:pt>
    <dgm:pt modelId="{B68B2BCE-E1C1-404E-BCA9-575EA57986F8}" type="pres">
      <dgm:prSet presAssocID="{BCA1D4EB-61B1-47FC-AF47-E00B93C98882}" presName="rootConnector" presStyleLbl="node4" presStyleIdx="3" presStyleCnt="26"/>
      <dgm:spPr/>
    </dgm:pt>
    <dgm:pt modelId="{DA99C387-7929-45C7-A1E7-CD81B39E6A68}" type="pres">
      <dgm:prSet presAssocID="{BCA1D4EB-61B1-47FC-AF47-E00B93C98882}" presName="hierChild4" presStyleCnt="0"/>
      <dgm:spPr/>
    </dgm:pt>
    <dgm:pt modelId="{966D3F41-CAD3-4D25-9DC0-8DFA25434368}" type="pres">
      <dgm:prSet presAssocID="{B8E5E0C3-485C-4E8C-89F4-626609E186AC}" presName="Name37" presStyleLbl="parChTrans1D4" presStyleIdx="4" presStyleCnt="26"/>
      <dgm:spPr/>
    </dgm:pt>
    <dgm:pt modelId="{B9C0EBC5-4C92-4085-A32E-79154DBB3DA8}" type="pres">
      <dgm:prSet presAssocID="{68BB2551-4B9B-4E47-B9F2-F91440BDE717}" presName="hierRoot2" presStyleCnt="0">
        <dgm:presLayoutVars>
          <dgm:hierBranch val="init"/>
        </dgm:presLayoutVars>
      </dgm:prSet>
      <dgm:spPr/>
    </dgm:pt>
    <dgm:pt modelId="{344F524E-59E1-4470-8A37-D8860D55AA9E}" type="pres">
      <dgm:prSet presAssocID="{68BB2551-4B9B-4E47-B9F2-F91440BDE717}" presName="rootComposite" presStyleCnt="0"/>
      <dgm:spPr/>
    </dgm:pt>
    <dgm:pt modelId="{30666E83-F0F7-4B03-915F-3A9220D7C9E1}" type="pres">
      <dgm:prSet presAssocID="{68BB2551-4B9B-4E47-B9F2-F91440BDE717}" presName="rootText" presStyleLbl="node4" presStyleIdx="4" presStyleCnt="26">
        <dgm:presLayoutVars>
          <dgm:chPref val="3"/>
        </dgm:presLayoutVars>
      </dgm:prSet>
      <dgm:spPr/>
    </dgm:pt>
    <dgm:pt modelId="{5C16DCFF-9C98-4C11-A1B8-1066AD072C3A}" type="pres">
      <dgm:prSet presAssocID="{68BB2551-4B9B-4E47-B9F2-F91440BDE717}" presName="rootConnector" presStyleLbl="node4" presStyleIdx="4" presStyleCnt="26"/>
      <dgm:spPr/>
    </dgm:pt>
    <dgm:pt modelId="{3755DC2F-FFF6-4888-8248-0BE206D3651A}" type="pres">
      <dgm:prSet presAssocID="{68BB2551-4B9B-4E47-B9F2-F91440BDE717}" presName="hierChild4" presStyleCnt="0"/>
      <dgm:spPr/>
    </dgm:pt>
    <dgm:pt modelId="{D7075DCE-2B74-449C-9571-CCF8B54B7F23}" type="pres">
      <dgm:prSet presAssocID="{68BB2551-4B9B-4E47-B9F2-F91440BDE717}" presName="hierChild5" presStyleCnt="0"/>
      <dgm:spPr/>
    </dgm:pt>
    <dgm:pt modelId="{754A79FE-3D59-4D2D-AE3F-E3E657DEB1B5}" type="pres">
      <dgm:prSet presAssocID="{EA8AAE2C-B068-4750-9CC8-D62F9E0A01A1}" presName="Name37" presStyleLbl="parChTrans1D4" presStyleIdx="5" presStyleCnt="26"/>
      <dgm:spPr/>
    </dgm:pt>
    <dgm:pt modelId="{F1CB6C3E-1625-420B-9D38-D2E9050FE178}" type="pres">
      <dgm:prSet presAssocID="{4AB8294D-AF93-4D29-B262-6F1A5516AC2E}" presName="hierRoot2" presStyleCnt="0">
        <dgm:presLayoutVars>
          <dgm:hierBranch val="init"/>
        </dgm:presLayoutVars>
      </dgm:prSet>
      <dgm:spPr/>
    </dgm:pt>
    <dgm:pt modelId="{FB51168D-FBBC-42B9-8E0A-78C8A5D2B6A6}" type="pres">
      <dgm:prSet presAssocID="{4AB8294D-AF93-4D29-B262-6F1A5516AC2E}" presName="rootComposite" presStyleCnt="0"/>
      <dgm:spPr/>
    </dgm:pt>
    <dgm:pt modelId="{61EB50CB-A048-40B6-8A7A-957D71EA303A}" type="pres">
      <dgm:prSet presAssocID="{4AB8294D-AF93-4D29-B262-6F1A5516AC2E}" presName="rootText" presStyleLbl="node4" presStyleIdx="5" presStyleCnt="26">
        <dgm:presLayoutVars>
          <dgm:chPref val="3"/>
        </dgm:presLayoutVars>
      </dgm:prSet>
      <dgm:spPr/>
    </dgm:pt>
    <dgm:pt modelId="{40A1372C-8A96-493D-AA85-829B5E8497FD}" type="pres">
      <dgm:prSet presAssocID="{4AB8294D-AF93-4D29-B262-6F1A5516AC2E}" presName="rootConnector" presStyleLbl="node4" presStyleIdx="5" presStyleCnt="26"/>
      <dgm:spPr/>
    </dgm:pt>
    <dgm:pt modelId="{19D915AF-F6C7-4CC4-9CEF-D27B6AF0D2C6}" type="pres">
      <dgm:prSet presAssocID="{4AB8294D-AF93-4D29-B262-6F1A5516AC2E}" presName="hierChild4" presStyleCnt="0"/>
      <dgm:spPr/>
    </dgm:pt>
    <dgm:pt modelId="{FDC5C3EA-82B6-4E36-B1A4-6EF6517CD974}" type="pres">
      <dgm:prSet presAssocID="{4AB8294D-AF93-4D29-B262-6F1A5516AC2E}" presName="hierChild5" presStyleCnt="0"/>
      <dgm:spPr/>
    </dgm:pt>
    <dgm:pt modelId="{583E494E-FE87-4771-A4D0-A862DB518147}" type="pres">
      <dgm:prSet presAssocID="{BCA1D4EB-61B1-47FC-AF47-E00B93C98882}" presName="hierChild5" presStyleCnt="0"/>
      <dgm:spPr/>
    </dgm:pt>
    <dgm:pt modelId="{2FE6EC86-6C5F-4696-BBC0-FCBEA972802C}" type="pres">
      <dgm:prSet presAssocID="{0F7BF904-BC5B-48D5-8788-F7359E73B49B}" presName="hierChild5" presStyleCnt="0"/>
      <dgm:spPr/>
    </dgm:pt>
    <dgm:pt modelId="{80B9EE35-3594-4AEE-8A9D-104C22031B89}" type="pres">
      <dgm:prSet presAssocID="{1CB1FEBD-A79F-48AA-BD43-2D436F455011}" presName="hierChild5" presStyleCnt="0"/>
      <dgm:spPr/>
    </dgm:pt>
    <dgm:pt modelId="{A4962353-5433-467A-9502-9D2FBB5CB52C}" type="pres">
      <dgm:prSet presAssocID="{4C94D90D-7A4C-418B-98B7-F3E017D1B8F5}" presName="Name37" presStyleLbl="parChTrans1D3" presStyleIdx="1" presStyleCnt="6"/>
      <dgm:spPr/>
    </dgm:pt>
    <dgm:pt modelId="{68DFF46D-67A7-424B-A8F0-7C9F6960C831}" type="pres">
      <dgm:prSet presAssocID="{B29B0914-C573-4409-A8C2-F6122F268848}" presName="hierRoot2" presStyleCnt="0">
        <dgm:presLayoutVars>
          <dgm:hierBranch val="init"/>
        </dgm:presLayoutVars>
      </dgm:prSet>
      <dgm:spPr/>
    </dgm:pt>
    <dgm:pt modelId="{97580D0C-608F-440D-8C7C-8F607DE1820C}" type="pres">
      <dgm:prSet presAssocID="{B29B0914-C573-4409-A8C2-F6122F268848}" presName="rootComposite" presStyleCnt="0"/>
      <dgm:spPr/>
    </dgm:pt>
    <dgm:pt modelId="{2CC51F04-E998-4196-94FF-BC9E5E5DB4FC}" type="pres">
      <dgm:prSet presAssocID="{B29B0914-C573-4409-A8C2-F6122F268848}" presName="rootText" presStyleLbl="node3" presStyleIdx="1" presStyleCnt="6">
        <dgm:presLayoutVars>
          <dgm:chPref val="3"/>
        </dgm:presLayoutVars>
      </dgm:prSet>
      <dgm:spPr/>
    </dgm:pt>
    <dgm:pt modelId="{8BA35329-A15A-488C-935A-DB321E41C1F1}" type="pres">
      <dgm:prSet presAssocID="{B29B0914-C573-4409-A8C2-F6122F268848}" presName="rootConnector" presStyleLbl="node3" presStyleIdx="1" presStyleCnt="6"/>
      <dgm:spPr/>
    </dgm:pt>
    <dgm:pt modelId="{489194FD-8FE7-4A08-88AF-79AC4629104B}" type="pres">
      <dgm:prSet presAssocID="{B29B0914-C573-4409-A8C2-F6122F268848}" presName="hierChild4" presStyleCnt="0"/>
      <dgm:spPr/>
    </dgm:pt>
    <dgm:pt modelId="{43A3488F-6295-4470-9349-D7AA8349311C}" type="pres">
      <dgm:prSet presAssocID="{839577E0-205D-4449-A5CF-8E906E8DB10E}" presName="Name37" presStyleLbl="parChTrans1D4" presStyleIdx="6" presStyleCnt="26"/>
      <dgm:spPr/>
    </dgm:pt>
    <dgm:pt modelId="{AD281399-A0F1-4271-8420-CA54251F279A}" type="pres">
      <dgm:prSet presAssocID="{6C9BBCFC-1AA6-432E-B999-457E1AAD6568}" presName="hierRoot2" presStyleCnt="0">
        <dgm:presLayoutVars>
          <dgm:hierBranch val="init"/>
        </dgm:presLayoutVars>
      </dgm:prSet>
      <dgm:spPr/>
    </dgm:pt>
    <dgm:pt modelId="{731B108B-6C50-434C-9628-BBB612B0E036}" type="pres">
      <dgm:prSet presAssocID="{6C9BBCFC-1AA6-432E-B999-457E1AAD6568}" presName="rootComposite" presStyleCnt="0"/>
      <dgm:spPr/>
    </dgm:pt>
    <dgm:pt modelId="{1C5C6750-28AF-4FA9-8868-133C24A9BBCD}" type="pres">
      <dgm:prSet presAssocID="{6C9BBCFC-1AA6-432E-B999-457E1AAD6568}" presName="rootText" presStyleLbl="node4" presStyleIdx="6" presStyleCnt="26">
        <dgm:presLayoutVars>
          <dgm:chPref val="3"/>
        </dgm:presLayoutVars>
      </dgm:prSet>
      <dgm:spPr/>
    </dgm:pt>
    <dgm:pt modelId="{2E488DF6-DCD8-4704-BF29-2981D91785D5}" type="pres">
      <dgm:prSet presAssocID="{6C9BBCFC-1AA6-432E-B999-457E1AAD6568}" presName="rootConnector" presStyleLbl="node4" presStyleIdx="6" presStyleCnt="26"/>
      <dgm:spPr/>
    </dgm:pt>
    <dgm:pt modelId="{83654ABF-E1DA-4426-8BD0-CF129780716D}" type="pres">
      <dgm:prSet presAssocID="{6C9BBCFC-1AA6-432E-B999-457E1AAD6568}" presName="hierChild4" presStyleCnt="0"/>
      <dgm:spPr/>
    </dgm:pt>
    <dgm:pt modelId="{144F0B6C-0BC7-4CC7-A85F-233984B402DC}" type="pres">
      <dgm:prSet presAssocID="{2F07A7A6-35AC-4BDE-BDEA-B27E2639B330}" presName="Name37" presStyleLbl="parChTrans1D4" presStyleIdx="7" presStyleCnt="26"/>
      <dgm:spPr/>
    </dgm:pt>
    <dgm:pt modelId="{B6F24557-BF32-40E9-AA3F-89C9F7F50894}" type="pres">
      <dgm:prSet presAssocID="{62EB84B2-6D64-44A6-A209-4B6A811CBB5B}" presName="hierRoot2" presStyleCnt="0">
        <dgm:presLayoutVars>
          <dgm:hierBranch val="init"/>
        </dgm:presLayoutVars>
      </dgm:prSet>
      <dgm:spPr/>
    </dgm:pt>
    <dgm:pt modelId="{9E3876A6-BB3F-40D7-9507-D41AF0390CFD}" type="pres">
      <dgm:prSet presAssocID="{62EB84B2-6D64-44A6-A209-4B6A811CBB5B}" presName="rootComposite" presStyleCnt="0"/>
      <dgm:spPr/>
    </dgm:pt>
    <dgm:pt modelId="{FD82913D-7D11-477B-80F2-30E93BB73296}" type="pres">
      <dgm:prSet presAssocID="{62EB84B2-6D64-44A6-A209-4B6A811CBB5B}" presName="rootText" presStyleLbl="node4" presStyleIdx="7" presStyleCnt="26">
        <dgm:presLayoutVars>
          <dgm:chPref val="3"/>
        </dgm:presLayoutVars>
      </dgm:prSet>
      <dgm:spPr/>
    </dgm:pt>
    <dgm:pt modelId="{CC721671-AEB3-4B25-B821-913456A2BC7B}" type="pres">
      <dgm:prSet presAssocID="{62EB84B2-6D64-44A6-A209-4B6A811CBB5B}" presName="rootConnector" presStyleLbl="node4" presStyleIdx="7" presStyleCnt="26"/>
      <dgm:spPr/>
    </dgm:pt>
    <dgm:pt modelId="{2DF792E0-B283-412C-967D-AF3B8E3FD61B}" type="pres">
      <dgm:prSet presAssocID="{62EB84B2-6D64-44A6-A209-4B6A811CBB5B}" presName="hierChild4" presStyleCnt="0"/>
      <dgm:spPr/>
    </dgm:pt>
    <dgm:pt modelId="{016D95EB-4B44-4A96-ADD4-2F2E1858DB31}" type="pres">
      <dgm:prSet presAssocID="{8053E0E1-8289-4661-8737-44C6EB9C0E74}" presName="Name37" presStyleLbl="parChTrans1D4" presStyleIdx="8" presStyleCnt="26"/>
      <dgm:spPr/>
    </dgm:pt>
    <dgm:pt modelId="{D4529F3F-46A0-48A9-8E57-B1058A5D3FF5}" type="pres">
      <dgm:prSet presAssocID="{FDB08E4E-B0F5-4FD4-9DDD-DF834BBC8BA4}" presName="hierRoot2" presStyleCnt="0">
        <dgm:presLayoutVars>
          <dgm:hierBranch val="init"/>
        </dgm:presLayoutVars>
      </dgm:prSet>
      <dgm:spPr/>
    </dgm:pt>
    <dgm:pt modelId="{908726D0-5E29-4768-992B-38BCC6DEE143}" type="pres">
      <dgm:prSet presAssocID="{FDB08E4E-B0F5-4FD4-9DDD-DF834BBC8BA4}" presName="rootComposite" presStyleCnt="0"/>
      <dgm:spPr/>
    </dgm:pt>
    <dgm:pt modelId="{DE85A954-8D03-4DB7-9CCE-EBF5D7FF3DE1}" type="pres">
      <dgm:prSet presAssocID="{FDB08E4E-B0F5-4FD4-9DDD-DF834BBC8BA4}" presName="rootText" presStyleLbl="node4" presStyleIdx="8" presStyleCnt="26">
        <dgm:presLayoutVars>
          <dgm:chPref val="3"/>
        </dgm:presLayoutVars>
      </dgm:prSet>
      <dgm:spPr/>
    </dgm:pt>
    <dgm:pt modelId="{8D3BAFF9-3675-4CE3-B46A-F4748E29173F}" type="pres">
      <dgm:prSet presAssocID="{FDB08E4E-B0F5-4FD4-9DDD-DF834BBC8BA4}" presName="rootConnector" presStyleLbl="node4" presStyleIdx="8" presStyleCnt="26"/>
      <dgm:spPr/>
    </dgm:pt>
    <dgm:pt modelId="{B81D8FC5-51AE-4A48-A687-7DE2A3A35D2A}" type="pres">
      <dgm:prSet presAssocID="{FDB08E4E-B0F5-4FD4-9DDD-DF834BBC8BA4}" presName="hierChild4" presStyleCnt="0"/>
      <dgm:spPr/>
    </dgm:pt>
    <dgm:pt modelId="{554923C6-8425-45AD-8EA4-069EBC59B0CE}" type="pres">
      <dgm:prSet presAssocID="{FDB08E4E-B0F5-4FD4-9DDD-DF834BBC8BA4}" presName="hierChild5" presStyleCnt="0"/>
      <dgm:spPr/>
    </dgm:pt>
    <dgm:pt modelId="{544FD7EF-43EF-45C5-B09A-5BC24CDF3130}" type="pres">
      <dgm:prSet presAssocID="{330DE1A4-D8BB-4B2E-BC4F-0AF879262692}" presName="Name37" presStyleLbl="parChTrans1D4" presStyleIdx="9" presStyleCnt="26"/>
      <dgm:spPr/>
    </dgm:pt>
    <dgm:pt modelId="{96284BAC-634C-41B1-A61F-5EFA17645361}" type="pres">
      <dgm:prSet presAssocID="{4C987F18-7B50-4CDA-8720-A2341079025D}" presName="hierRoot2" presStyleCnt="0">
        <dgm:presLayoutVars>
          <dgm:hierBranch val="init"/>
        </dgm:presLayoutVars>
      </dgm:prSet>
      <dgm:spPr/>
    </dgm:pt>
    <dgm:pt modelId="{651742B5-84D7-4063-B6CA-5A986052D0D7}" type="pres">
      <dgm:prSet presAssocID="{4C987F18-7B50-4CDA-8720-A2341079025D}" presName="rootComposite" presStyleCnt="0"/>
      <dgm:spPr/>
    </dgm:pt>
    <dgm:pt modelId="{E82BCBF3-12E9-42F2-A158-DAFD082C9FEC}" type="pres">
      <dgm:prSet presAssocID="{4C987F18-7B50-4CDA-8720-A2341079025D}" presName="rootText" presStyleLbl="node4" presStyleIdx="9" presStyleCnt="26">
        <dgm:presLayoutVars>
          <dgm:chPref val="3"/>
        </dgm:presLayoutVars>
      </dgm:prSet>
      <dgm:spPr/>
    </dgm:pt>
    <dgm:pt modelId="{5D122445-7537-4B70-9F7F-98F9A67B7640}" type="pres">
      <dgm:prSet presAssocID="{4C987F18-7B50-4CDA-8720-A2341079025D}" presName="rootConnector" presStyleLbl="node4" presStyleIdx="9" presStyleCnt="26"/>
      <dgm:spPr/>
    </dgm:pt>
    <dgm:pt modelId="{553981F8-26D7-474D-8BFC-F9F1F3B1EDD9}" type="pres">
      <dgm:prSet presAssocID="{4C987F18-7B50-4CDA-8720-A2341079025D}" presName="hierChild4" presStyleCnt="0"/>
      <dgm:spPr/>
    </dgm:pt>
    <dgm:pt modelId="{B7B13381-1238-416F-B74C-89DB593C100B}" type="pres">
      <dgm:prSet presAssocID="{4C987F18-7B50-4CDA-8720-A2341079025D}" presName="hierChild5" presStyleCnt="0"/>
      <dgm:spPr/>
    </dgm:pt>
    <dgm:pt modelId="{23E0B2CF-E0F8-4C94-94D5-734DB2E389C3}" type="pres">
      <dgm:prSet presAssocID="{A8453D8E-1B35-45EF-962F-8C4E58C6BE9C}" presName="Name37" presStyleLbl="parChTrans1D4" presStyleIdx="10" presStyleCnt="26"/>
      <dgm:spPr/>
    </dgm:pt>
    <dgm:pt modelId="{66F0AB02-85B2-4F0A-8A90-72299600CC8B}" type="pres">
      <dgm:prSet presAssocID="{57B72CF2-39A6-4BF2-B5A1-684B1E622EA7}" presName="hierRoot2" presStyleCnt="0">
        <dgm:presLayoutVars>
          <dgm:hierBranch val="init"/>
        </dgm:presLayoutVars>
      </dgm:prSet>
      <dgm:spPr/>
    </dgm:pt>
    <dgm:pt modelId="{EBF463A7-9110-4220-A403-A7349B994E19}" type="pres">
      <dgm:prSet presAssocID="{57B72CF2-39A6-4BF2-B5A1-684B1E622EA7}" presName="rootComposite" presStyleCnt="0"/>
      <dgm:spPr/>
    </dgm:pt>
    <dgm:pt modelId="{E99C48A0-DCE9-44E7-84AF-4212D1D3802E}" type="pres">
      <dgm:prSet presAssocID="{57B72CF2-39A6-4BF2-B5A1-684B1E622EA7}" presName="rootText" presStyleLbl="node4" presStyleIdx="10" presStyleCnt="26">
        <dgm:presLayoutVars>
          <dgm:chPref val="3"/>
        </dgm:presLayoutVars>
      </dgm:prSet>
      <dgm:spPr/>
    </dgm:pt>
    <dgm:pt modelId="{07C7D537-01ED-4D4B-A2EC-A889514D14A6}" type="pres">
      <dgm:prSet presAssocID="{57B72CF2-39A6-4BF2-B5A1-684B1E622EA7}" presName="rootConnector" presStyleLbl="node4" presStyleIdx="10" presStyleCnt="26"/>
      <dgm:spPr/>
    </dgm:pt>
    <dgm:pt modelId="{F22E0391-A2BC-4DFB-8A8D-0200FA67BA99}" type="pres">
      <dgm:prSet presAssocID="{57B72CF2-39A6-4BF2-B5A1-684B1E622EA7}" presName="hierChild4" presStyleCnt="0"/>
      <dgm:spPr/>
    </dgm:pt>
    <dgm:pt modelId="{6F7DE7B9-253B-4F4F-9044-CDA133D8661E}" type="pres">
      <dgm:prSet presAssocID="{57B72CF2-39A6-4BF2-B5A1-684B1E622EA7}" presName="hierChild5" presStyleCnt="0"/>
      <dgm:spPr/>
    </dgm:pt>
    <dgm:pt modelId="{BBDC9473-74D8-49D5-AD33-0EAD4C58EE8B}" type="pres">
      <dgm:prSet presAssocID="{A7C940A5-E365-4857-AB97-405BE409B278}" presName="Name37" presStyleLbl="parChTrans1D4" presStyleIdx="11" presStyleCnt="26"/>
      <dgm:spPr/>
    </dgm:pt>
    <dgm:pt modelId="{3CE710F9-F7F5-4731-80F0-198285B13439}" type="pres">
      <dgm:prSet presAssocID="{997CD9F5-31FE-47A9-8149-CA735621A0D0}" presName="hierRoot2" presStyleCnt="0">
        <dgm:presLayoutVars>
          <dgm:hierBranch val="init"/>
        </dgm:presLayoutVars>
      </dgm:prSet>
      <dgm:spPr/>
    </dgm:pt>
    <dgm:pt modelId="{32154B54-BF8A-4E5C-B221-97ED1A2614D0}" type="pres">
      <dgm:prSet presAssocID="{997CD9F5-31FE-47A9-8149-CA735621A0D0}" presName="rootComposite" presStyleCnt="0"/>
      <dgm:spPr/>
    </dgm:pt>
    <dgm:pt modelId="{D1125F14-F4A7-471A-AD3A-340D3A1F61B4}" type="pres">
      <dgm:prSet presAssocID="{997CD9F5-31FE-47A9-8149-CA735621A0D0}" presName="rootText" presStyleLbl="node4" presStyleIdx="11" presStyleCnt="26">
        <dgm:presLayoutVars>
          <dgm:chPref val="3"/>
        </dgm:presLayoutVars>
      </dgm:prSet>
      <dgm:spPr/>
    </dgm:pt>
    <dgm:pt modelId="{AB78BFF5-5F8D-4D58-882D-D0E9365EEEEB}" type="pres">
      <dgm:prSet presAssocID="{997CD9F5-31FE-47A9-8149-CA735621A0D0}" presName="rootConnector" presStyleLbl="node4" presStyleIdx="11" presStyleCnt="26"/>
      <dgm:spPr/>
    </dgm:pt>
    <dgm:pt modelId="{D41D54EE-E44E-40E1-8019-D9D7E08A6A4D}" type="pres">
      <dgm:prSet presAssocID="{997CD9F5-31FE-47A9-8149-CA735621A0D0}" presName="hierChild4" presStyleCnt="0"/>
      <dgm:spPr/>
    </dgm:pt>
    <dgm:pt modelId="{98A14F69-A3D8-433E-A388-6F9B96105688}" type="pres">
      <dgm:prSet presAssocID="{997CD9F5-31FE-47A9-8149-CA735621A0D0}" presName="hierChild5" presStyleCnt="0"/>
      <dgm:spPr/>
    </dgm:pt>
    <dgm:pt modelId="{E6564631-5AE1-4A53-A8FA-AC11D0BB7F3A}" type="pres">
      <dgm:prSet presAssocID="{62EB84B2-6D64-44A6-A209-4B6A811CBB5B}" presName="hierChild5" presStyleCnt="0"/>
      <dgm:spPr/>
    </dgm:pt>
    <dgm:pt modelId="{F542E5E1-52A1-4CFA-A4AB-C00E2746E6A1}" type="pres">
      <dgm:prSet presAssocID="{98060954-C132-4D67-8A26-2A0974ACCEEE}" presName="Name37" presStyleLbl="parChTrans1D4" presStyleIdx="12" presStyleCnt="26"/>
      <dgm:spPr/>
    </dgm:pt>
    <dgm:pt modelId="{0F295E88-55EE-4D93-B390-99BADDD28983}" type="pres">
      <dgm:prSet presAssocID="{E3A8446E-59DD-4EBA-91EA-71E69C634B19}" presName="hierRoot2" presStyleCnt="0">
        <dgm:presLayoutVars>
          <dgm:hierBranch val="init"/>
        </dgm:presLayoutVars>
      </dgm:prSet>
      <dgm:spPr/>
    </dgm:pt>
    <dgm:pt modelId="{3CE13EED-A3D9-4EB2-A11D-F5E3E8BF6AE5}" type="pres">
      <dgm:prSet presAssocID="{E3A8446E-59DD-4EBA-91EA-71E69C634B19}" presName="rootComposite" presStyleCnt="0"/>
      <dgm:spPr/>
    </dgm:pt>
    <dgm:pt modelId="{C9BF2DC3-4A32-4965-9B57-5243D029547F}" type="pres">
      <dgm:prSet presAssocID="{E3A8446E-59DD-4EBA-91EA-71E69C634B19}" presName="rootText" presStyleLbl="node4" presStyleIdx="12" presStyleCnt="26">
        <dgm:presLayoutVars>
          <dgm:chPref val="3"/>
        </dgm:presLayoutVars>
      </dgm:prSet>
      <dgm:spPr/>
    </dgm:pt>
    <dgm:pt modelId="{26169B7D-205C-44C7-9D13-BE19A5E76CFD}" type="pres">
      <dgm:prSet presAssocID="{E3A8446E-59DD-4EBA-91EA-71E69C634B19}" presName="rootConnector" presStyleLbl="node4" presStyleIdx="12" presStyleCnt="26"/>
      <dgm:spPr/>
    </dgm:pt>
    <dgm:pt modelId="{E9B4E354-4E3F-4BC8-BEC3-CF0A524DFC30}" type="pres">
      <dgm:prSet presAssocID="{E3A8446E-59DD-4EBA-91EA-71E69C634B19}" presName="hierChild4" presStyleCnt="0"/>
      <dgm:spPr/>
    </dgm:pt>
    <dgm:pt modelId="{95C248BA-95DF-4FEC-9FA7-60078BE9EF5E}" type="pres">
      <dgm:prSet presAssocID="{0CC76B5D-BDD3-4950-B03B-3D835FAB37D2}" presName="Name37" presStyleLbl="parChTrans1D4" presStyleIdx="13" presStyleCnt="26"/>
      <dgm:spPr/>
    </dgm:pt>
    <dgm:pt modelId="{6FE1B6AC-BACE-491B-9070-D528BBEE32D1}" type="pres">
      <dgm:prSet presAssocID="{83B2779E-6707-4BAE-821C-690F2579D8B0}" presName="hierRoot2" presStyleCnt="0">
        <dgm:presLayoutVars>
          <dgm:hierBranch val="init"/>
        </dgm:presLayoutVars>
      </dgm:prSet>
      <dgm:spPr/>
    </dgm:pt>
    <dgm:pt modelId="{809BE5E3-3EE5-402F-AC6A-4771F07E6276}" type="pres">
      <dgm:prSet presAssocID="{83B2779E-6707-4BAE-821C-690F2579D8B0}" presName="rootComposite" presStyleCnt="0"/>
      <dgm:spPr/>
    </dgm:pt>
    <dgm:pt modelId="{BE908133-4C84-4D6F-982F-B599C678D0B8}" type="pres">
      <dgm:prSet presAssocID="{83B2779E-6707-4BAE-821C-690F2579D8B0}" presName="rootText" presStyleLbl="node4" presStyleIdx="13" presStyleCnt="26">
        <dgm:presLayoutVars>
          <dgm:chPref val="3"/>
        </dgm:presLayoutVars>
      </dgm:prSet>
      <dgm:spPr/>
    </dgm:pt>
    <dgm:pt modelId="{12E9AF62-C191-479B-B5B2-9E9D418A5D77}" type="pres">
      <dgm:prSet presAssocID="{83B2779E-6707-4BAE-821C-690F2579D8B0}" presName="rootConnector" presStyleLbl="node4" presStyleIdx="13" presStyleCnt="26"/>
      <dgm:spPr/>
    </dgm:pt>
    <dgm:pt modelId="{27BFCA35-F0DC-4D8D-9AFF-8B7CCC0359F6}" type="pres">
      <dgm:prSet presAssocID="{83B2779E-6707-4BAE-821C-690F2579D8B0}" presName="hierChild4" presStyleCnt="0"/>
      <dgm:spPr/>
    </dgm:pt>
    <dgm:pt modelId="{09B3CE0D-82FE-4F9B-A55E-E28FDE286E95}" type="pres">
      <dgm:prSet presAssocID="{83B2779E-6707-4BAE-821C-690F2579D8B0}" presName="hierChild5" presStyleCnt="0"/>
      <dgm:spPr/>
    </dgm:pt>
    <dgm:pt modelId="{9D16E304-02CE-44BA-909C-BAB37422D5CB}" type="pres">
      <dgm:prSet presAssocID="{9FA9589F-65AA-4FED-90CF-F6E0FC4B3194}" presName="Name37" presStyleLbl="parChTrans1D4" presStyleIdx="14" presStyleCnt="26"/>
      <dgm:spPr/>
    </dgm:pt>
    <dgm:pt modelId="{D8E54F70-6736-4F4B-8035-E99CE9D06048}" type="pres">
      <dgm:prSet presAssocID="{A1041BE5-8B1C-423A-99AC-2EA658A6FDDB}" presName="hierRoot2" presStyleCnt="0">
        <dgm:presLayoutVars>
          <dgm:hierBranch val="init"/>
        </dgm:presLayoutVars>
      </dgm:prSet>
      <dgm:spPr/>
    </dgm:pt>
    <dgm:pt modelId="{58D435A4-C8FE-4FAA-9548-B819032F1D7B}" type="pres">
      <dgm:prSet presAssocID="{A1041BE5-8B1C-423A-99AC-2EA658A6FDDB}" presName="rootComposite" presStyleCnt="0"/>
      <dgm:spPr/>
    </dgm:pt>
    <dgm:pt modelId="{2CA00147-5F2E-4DD3-B9E8-0B36320AA70C}" type="pres">
      <dgm:prSet presAssocID="{A1041BE5-8B1C-423A-99AC-2EA658A6FDDB}" presName="rootText" presStyleLbl="node4" presStyleIdx="14" presStyleCnt="26">
        <dgm:presLayoutVars>
          <dgm:chPref val="3"/>
        </dgm:presLayoutVars>
      </dgm:prSet>
      <dgm:spPr/>
    </dgm:pt>
    <dgm:pt modelId="{4E6AE173-EAEA-4117-84F7-CAACEE446250}" type="pres">
      <dgm:prSet presAssocID="{A1041BE5-8B1C-423A-99AC-2EA658A6FDDB}" presName="rootConnector" presStyleLbl="node4" presStyleIdx="14" presStyleCnt="26"/>
      <dgm:spPr/>
    </dgm:pt>
    <dgm:pt modelId="{6AF9F3A8-AE3A-4E64-BEC2-90A2C3DA7718}" type="pres">
      <dgm:prSet presAssocID="{A1041BE5-8B1C-423A-99AC-2EA658A6FDDB}" presName="hierChild4" presStyleCnt="0"/>
      <dgm:spPr/>
    </dgm:pt>
    <dgm:pt modelId="{FE363015-0F3D-4555-9597-45029F03D194}" type="pres">
      <dgm:prSet presAssocID="{A1041BE5-8B1C-423A-99AC-2EA658A6FDDB}" presName="hierChild5" presStyleCnt="0"/>
      <dgm:spPr/>
    </dgm:pt>
    <dgm:pt modelId="{50716282-0F10-4165-8118-DAAEAFF01F0B}" type="pres">
      <dgm:prSet presAssocID="{256AFB4A-A328-4ED4-AF8B-5ECA28CE38C8}" presName="Name37" presStyleLbl="parChTrans1D4" presStyleIdx="15" presStyleCnt="26"/>
      <dgm:spPr/>
    </dgm:pt>
    <dgm:pt modelId="{C6CBE17E-67FE-43B3-9DD6-9D68019F618A}" type="pres">
      <dgm:prSet presAssocID="{0531EC17-024F-464C-BACD-DA9F12874C6A}" presName="hierRoot2" presStyleCnt="0">
        <dgm:presLayoutVars>
          <dgm:hierBranch val="init"/>
        </dgm:presLayoutVars>
      </dgm:prSet>
      <dgm:spPr/>
    </dgm:pt>
    <dgm:pt modelId="{B04AC852-F63D-4702-8119-26625ED57DF6}" type="pres">
      <dgm:prSet presAssocID="{0531EC17-024F-464C-BACD-DA9F12874C6A}" presName="rootComposite" presStyleCnt="0"/>
      <dgm:spPr/>
    </dgm:pt>
    <dgm:pt modelId="{F4BF7147-3FE5-4981-8C8E-F604A85955DA}" type="pres">
      <dgm:prSet presAssocID="{0531EC17-024F-464C-BACD-DA9F12874C6A}" presName="rootText" presStyleLbl="node4" presStyleIdx="15" presStyleCnt="26">
        <dgm:presLayoutVars>
          <dgm:chPref val="3"/>
        </dgm:presLayoutVars>
      </dgm:prSet>
      <dgm:spPr/>
    </dgm:pt>
    <dgm:pt modelId="{94F13B2D-813F-4C39-8FAD-257A3F7C345B}" type="pres">
      <dgm:prSet presAssocID="{0531EC17-024F-464C-BACD-DA9F12874C6A}" presName="rootConnector" presStyleLbl="node4" presStyleIdx="15" presStyleCnt="26"/>
      <dgm:spPr/>
    </dgm:pt>
    <dgm:pt modelId="{2DE1682E-9EED-4DB0-93E8-0DC0074906AB}" type="pres">
      <dgm:prSet presAssocID="{0531EC17-024F-464C-BACD-DA9F12874C6A}" presName="hierChild4" presStyleCnt="0"/>
      <dgm:spPr/>
    </dgm:pt>
    <dgm:pt modelId="{24F1F716-C1E9-48B4-A40D-7D1B4A0ACE54}" type="pres">
      <dgm:prSet presAssocID="{0531EC17-024F-464C-BACD-DA9F12874C6A}" presName="hierChild5" presStyleCnt="0"/>
      <dgm:spPr/>
    </dgm:pt>
    <dgm:pt modelId="{4E9905F1-2548-4F5C-AECD-6C985D4C4FB3}" type="pres">
      <dgm:prSet presAssocID="{A88C1D66-2AB1-49BA-B409-2B8B3E6076CE}" presName="Name37" presStyleLbl="parChTrans1D4" presStyleIdx="16" presStyleCnt="26"/>
      <dgm:spPr/>
    </dgm:pt>
    <dgm:pt modelId="{3C0E54EA-9EF0-4626-88A1-BA103CF361E4}" type="pres">
      <dgm:prSet presAssocID="{5737B79C-EB17-4B9E-9241-F8873971765A}" presName="hierRoot2" presStyleCnt="0">
        <dgm:presLayoutVars>
          <dgm:hierBranch val="init"/>
        </dgm:presLayoutVars>
      </dgm:prSet>
      <dgm:spPr/>
    </dgm:pt>
    <dgm:pt modelId="{350D951A-3D90-4B24-84F3-38DBA5D80119}" type="pres">
      <dgm:prSet presAssocID="{5737B79C-EB17-4B9E-9241-F8873971765A}" presName="rootComposite" presStyleCnt="0"/>
      <dgm:spPr/>
    </dgm:pt>
    <dgm:pt modelId="{42E57581-17B3-450F-A062-36171FA1694D}" type="pres">
      <dgm:prSet presAssocID="{5737B79C-EB17-4B9E-9241-F8873971765A}" presName="rootText" presStyleLbl="node4" presStyleIdx="16" presStyleCnt="26">
        <dgm:presLayoutVars>
          <dgm:chPref val="3"/>
        </dgm:presLayoutVars>
      </dgm:prSet>
      <dgm:spPr/>
    </dgm:pt>
    <dgm:pt modelId="{7B0356B1-3EE0-4949-9CAF-DEDB7F2C65CF}" type="pres">
      <dgm:prSet presAssocID="{5737B79C-EB17-4B9E-9241-F8873971765A}" presName="rootConnector" presStyleLbl="node4" presStyleIdx="16" presStyleCnt="26"/>
      <dgm:spPr/>
    </dgm:pt>
    <dgm:pt modelId="{CFCB4183-4E03-4318-99EA-94CBA0BD28E6}" type="pres">
      <dgm:prSet presAssocID="{5737B79C-EB17-4B9E-9241-F8873971765A}" presName="hierChild4" presStyleCnt="0"/>
      <dgm:spPr/>
    </dgm:pt>
    <dgm:pt modelId="{25A1ACE3-0B01-4F89-AE55-9CAF0C31108B}" type="pres">
      <dgm:prSet presAssocID="{5737B79C-EB17-4B9E-9241-F8873971765A}" presName="hierChild5" presStyleCnt="0"/>
      <dgm:spPr/>
    </dgm:pt>
    <dgm:pt modelId="{C712DB06-1463-4D81-82AF-1CA46D13CC6C}" type="pres">
      <dgm:prSet presAssocID="{E3A8446E-59DD-4EBA-91EA-71E69C634B19}" presName="hierChild5" presStyleCnt="0"/>
      <dgm:spPr/>
    </dgm:pt>
    <dgm:pt modelId="{50E72D4C-6D8D-4042-8B2D-2604E2A00554}" type="pres">
      <dgm:prSet presAssocID="{2D370F0B-85B1-4E9D-A7AC-EEA054CDD032}" presName="Name37" presStyleLbl="parChTrans1D4" presStyleIdx="17" presStyleCnt="26"/>
      <dgm:spPr/>
    </dgm:pt>
    <dgm:pt modelId="{59AD3DD6-2A75-4512-AF31-D6AC9BDDFE78}" type="pres">
      <dgm:prSet presAssocID="{4AC406BD-043C-40CD-8F7E-6FD4C91065B1}" presName="hierRoot2" presStyleCnt="0">
        <dgm:presLayoutVars>
          <dgm:hierBranch val="init"/>
        </dgm:presLayoutVars>
      </dgm:prSet>
      <dgm:spPr/>
    </dgm:pt>
    <dgm:pt modelId="{B7CF707B-0202-4E31-BE5B-2D94DD59F493}" type="pres">
      <dgm:prSet presAssocID="{4AC406BD-043C-40CD-8F7E-6FD4C91065B1}" presName="rootComposite" presStyleCnt="0"/>
      <dgm:spPr/>
    </dgm:pt>
    <dgm:pt modelId="{6C04C9B4-A8C4-4EF4-9B48-2690FAE2EBCC}" type="pres">
      <dgm:prSet presAssocID="{4AC406BD-043C-40CD-8F7E-6FD4C91065B1}" presName="rootText" presStyleLbl="node4" presStyleIdx="17" presStyleCnt="26">
        <dgm:presLayoutVars>
          <dgm:chPref val="3"/>
        </dgm:presLayoutVars>
      </dgm:prSet>
      <dgm:spPr/>
    </dgm:pt>
    <dgm:pt modelId="{73F16A5E-F118-4620-B0A9-B83317D89A96}" type="pres">
      <dgm:prSet presAssocID="{4AC406BD-043C-40CD-8F7E-6FD4C91065B1}" presName="rootConnector" presStyleLbl="node4" presStyleIdx="17" presStyleCnt="26"/>
      <dgm:spPr/>
    </dgm:pt>
    <dgm:pt modelId="{9B7535A9-C81D-4802-8687-88E7820AD005}" type="pres">
      <dgm:prSet presAssocID="{4AC406BD-043C-40CD-8F7E-6FD4C91065B1}" presName="hierChild4" presStyleCnt="0"/>
      <dgm:spPr/>
    </dgm:pt>
    <dgm:pt modelId="{DF6CA805-EFC3-4E60-9521-33A57A53AE80}" type="pres">
      <dgm:prSet presAssocID="{4AC406BD-043C-40CD-8F7E-6FD4C91065B1}" presName="hierChild5" presStyleCnt="0"/>
      <dgm:spPr/>
    </dgm:pt>
    <dgm:pt modelId="{113682E0-1572-4343-8E32-E9BE8C6E30CE}" type="pres">
      <dgm:prSet presAssocID="{6C9BBCFC-1AA6-432E-B999-457E1AAD6568}" presName="hierChild5" presStyleCnt="0"/>
      <dgm:spPr/>
    </dgm:pt>
    <dgm:pt modelId="{A2FC9ABB-5AB8-4ED3-9D18-541520B89904}" type="pres">
      <dgm:prSet presAssocID="{B11D17C5-ABF9-4B20-8F7D-ADC7615B5893}" presName="Name37" presStyleLbl="parChTrans1D4" presStyleIdx="18" presStyleCnt="26"/>
      <dgm:spPr/>
    </dgm:pt>
    <dgm:pt modelId="{819436E5-9BB3-4E73-A477-F17B56ACA893}" type="pres">
      <dgm:prSet presAssocID="{FE3C5291-91BC-41D7-BD79-B622C2C9CCC2}" presName="hierRoot2" presStyleCnt="0">
        <dgm:presLayoutVars>
          <dgm:hierBranch val="init"/>
        </dgm:presLayoutVars>
      </dgm:prSet>
      <dgm:spPr/>
    </dgm:pt>
    <dgm:pt modelId="{4D3E1574-675D-456A-94F6-97BC79DA75BB}" type="pres">
      <dgm:prSet presAssocID="{FE3C5291-91BC-41D7-BD79-B622C2C9CCC2}" presName="rootComposite" presStyleCnt="0"/>
      <dgm:spPr/>
    </dgm:pt>
    <dgm:pt modelId="{333B0BD5-EBB8-4732-8015-C649D32B2ACA}" type="pres">
      <dgm:prSet presAssocID="{FE3C5291-91BC-41D7-BD79-B622C2C9CCC2}" presName="rootText" presStyleLbl="node4" presStyleIdx="18" presStyleCnt="26">
        <dgm:presLayoutVars>
          <dgm:chPref val="3"/>
        </dgm:presLayoutVars>
      </dgm:prSet>
      <dgm:spPr/>
    </dgm:pt>
    <dgm:pt modelId="{D894E2DC-539E-49F9-BC4A-946FA8698954}" type="pres">
      <dgm:prSet presAssocID="{FE3C5291-91BC-41D7-BD79-B622C2C9CCC2}" presName="rootConnector" presStyleLbl="node4" presStyleIdx="18" presStyleCnt="26"/>
      <dgm:spPr/>
    </dgm:pt>
    <dgm:pt modelId="{BF3EEF9C-D48B-44DB-A78E-454DB8EFA765}" type="pres">
      <dgm:prSet presAssocID="{FE3C5291-91BC-41D7-BD79-B622C2C9CCC2}" presName="hierChild4" presStyleCnt="0"/>
      <dgm:spPr/>
    </dgm:pt>
    <dgm:pt modelId="{96402890-B558-4281-BBC8-39BAA7019AE8}" type="pres">
      <dgm:prSet presAssocID="{FE3C5291-91BC-41D7-BD79-B622C2C9CCC2}" presName="hierChild5" presStyleCnt="0"/>
      <dgm:spPr/>
    </dgm:pt>
    <dgm:pt modelId="{35475D9D-8370-42E3-BADA-1A5C52347E6E}" type="pres">
      <dgm:prSet presAssocID="{B29B0914-C573-4409-A8C2-F6122F268848}" presName="hierChild5" presStyleCnt="0"/>
      <dgm:spPr/>
    </dgm:pt>
    <dgm:pt modelId="{3E5376BB-5D2E-4669-873C-79BA9091969F}" type="pres">
      <dgm:prSet presAssocID="{BB411F37-AFB3-4084-B57F-942872FB1C7D}" presName="hierChild5" presStyleCnt="0"/>
      <dgm:spPr/>
    </dgm:pt>
    <dgm:pt modelId="{2B12E5C0-FD65-4620-A3ED-7397A8C7C20A}" type="pres">
      <dgm:prSet presAssocID="{1F209549-189E-4ADE-8324-D6F14554A1A8}" presName="Name37" presStyleLbl="parChTrans1D2" presStyleIdx="1" presStyleCnt="2"/>
      <dgm:spPr/>
    </dgm:pt>
    <dgm:pt modelId="{C5050051-6F90-47CE-8D5C-C58ABCF2A90C}" type="pres">
      <dgm:prSet presAssocID="{B8998738-E1D9-4457-9AE0-B2C17F57A530}" presName="hierRoot2" presStyleCnt="0">
        <dgm:presLayoutVars>
          <dgm:hierBranch val="init"/>
        </dgm:presLayoutVars>
      </dgm:prSet>
      <dgm:spPr/>
    </dgm:pt>
    <dgm:pt modelId="{DBCFDE36-AD89-4AE6-B833-8710E435C715}" type="pres">
      <dgm:prSet presAssocID="{B8998738-E1D9-4457-9AE0-B2C17F57A530}" presName="rootComposite" presStyleCnt="0"/>
      <dgm:spPr/>
    </dgm:pt>
    <dgm:pt modelId="{E22DF494-F9ED-42D0-AA82-7B50ABD2869B}" type="pres">
      <dgm:prSet presAssocID="{B8998738-E1D9-4457-9AE0-B2C17F57A530}" presName="rootText" presStyleLbl="node2" presStyleIdx="1" presStyleCnt="2">
        <dgm:presLayoutVars>
          <dgm:chPref val="3"/>
        </dgm:presLayoutVars>
      </dgm:prSet>
      <dgm:spPr/>
    </dgm:pt>
    <dgm:pt modelId="{6BDA6435-0A50-442F-853D-2F9FD38D14BF}" type="pres">
      <dgm:prSet presAssocID="{B8998738-E1D9-4457-9AE0-B2C17F57A530}" presName="rootConnector" presStyleLbl="node2" presStyleIdx="1" presStyleCnt="2"/>
      <dgm:spPr/>
    </dgm:pt>
    <dgm:pt modelId="{8608DE91-8507-48C2-A0D5-FD8073409191}" type="pres">
      <dgm:prSet presAssocID="{B8998738-E1D9-4457-9AE0-B2C17F57A530}" presName="hierChild4" presStyleCnt="0"/>
      <dgm:spPr/>
    </dgm:pt>
    <dgm:pt modelId="{120E638A-327A-4DF7-9F8E-A328EB2E6A4D}" type="pres">
      <dgm:prSet presAssocID="{B1799B1E-E3D7-4042-A203-F6F85B3C2144}" presName="Name37" presStyleLbl="parChTrans1D3" presStyleIdx="2" presStyleCnt="6"/>
      <dgm:spPr/>
    </dgm:pt>
    <dgm:pt modelId="{A9B2C16B-AAD1-462D-8D90-D4760998C551}" type="pres">
      <dgm:prSet presAssocID="{531DA5A7-1562-47EA-A4D0-D36C423411BD}" presName="hierRoot2" presStyleCnt="0">
        <dgm:presLayoutVars>
          <dgm:hierBranch val="init"/>
        </dgm:presLayoutVars>
      </dgm:prSet>
      <dgm:spPr/>
    </dgm:pt>
    <dgm:pt modelId="{2543EB08-EBFA-4407-BC52-BFC571AAA7E4}" type="pres">
      <dgm:prSet presAssocID="{531DA5A7-1562-47EA-A4D0-D36C423411BD}" presName="rootComposite" presStyleCnt="0"/>
      <dgm:spPr/>
    </dgm:pt>
    <dgm:pt modelId="{AF5731B4-D49B-4A09-A0B9-243843E98A46}" type="pres">
      <dgm:prSet presAssocID="{531DA5A7-1562-47EA-A4D0-D36C423411BD}" presName="rootText" presStyleLbl="node3" presStyleIdx="2" presStyleCnt="6">
        <dgm:presLayoutVars>
          <dgm:chPref val="3"/>
        </dgm:presLayoutVars>
      </dgm:prSet>
      <dgm:spPr/>
    </dgm:pt>
    <dgm:pt modelId="{074096DD-20D2-4517-BE67-097EA3182743}" type="pres">
      <dgm:prSet presAssocID="{531DA5A7-1562-47EA-A4D0-D36C423411BD}" presName="rootConnector" presStyleLbl="node3" presStyleIdx="2" presStyleCnt="6"/>
      <dgm:spPr/>
    </dgm:pt>
    <dgm:pt modelId="{2EFAC6DE-9EE3-4B13-A6D2-39FA124FCBE2}" type="pres">
      <dgm:prSet presAssocID="{531DA5A7-1562-47EA-A4D0-D36C423411BD}" presName="hierChild4" presStyleCnt="0"/>
      <dgm:spPr/>
    </dgm:pt>
    <dgm:pt modelId="{F2D9307B-FA66-4FEE-A0DF-2DB2B357A743}" type="pres">
      <dgm:prSet presAssocID="{4F423345-2532-4296-AC13-B9589462F7AF}" presName="Name37" presStyleLbl="parChTrans1D4" presStyleIdx="19" presStyleCnt="26"/>
      <dgm:spPr/>
    </dgm:pt>
    <dgm:pt modelId="{FC12B106-B1EA-4B3D-B1E5-463C47CB64EB}" type="pres">
      <dgm:prSet presAssocID="{998F066B-663C-4820-97EA-E68420EE5417}" presName="hierRoot2" presStyleCnt="0">
        <dgm:presLayoutVars>
          <dgm:hierBranch val="init"/>
        </dgm:presLayoutVars>
      </dgm:prSet>
      <dgm:spPr/>
    </dgm:pt>
    <dgm:pt modelId="{823846E1-CDFB-40A8-AA60-93DDA2585FF1}" type="pres">
      <dgm:prSet presAssocID="{998F066B-663C-4820-97EA-E68420EE5417}" presName="rootComposite" presStyleCnt="0"/>
      <dgm:spPr/>
    </dgm:pt>
    <dgm:pt modelId="{D19890DD-41DD-40BB-B054-BD2E876EC5F5}" type="pres">
      <dgm:prSet presAssocID="{998F066B-663C-4820-97EA-E68420EE5417}" presName="rootText" presStyleLbl="node4" presStyleIdx="19" presStyleCnt="26">
        <dgm:presLayoutVars>
          <dgm:chPref val="3"/>
        </dgm:presLayoutVars>
      </dgm:prSet>
      <dgm:spPr/>
    </dgm:pt>
    <dgm:pt modelId="{7A6846D0-7A6E-42AC-84B9-62030D0E35B6}" type="pres">
      <dgm:prSet presAssocID="{998F066B-663C-4820-97EA-E68420EE5417}" presName="rootConnector" presStyleLbl="node4" presStyleIdx="19" presStyleCnt="26"/>
      <dgm:spPr/>
    </dgm:pt>
    <dgm:pt modelId="{1719E03D-596D-41F9-961C-85D5A9BC7DB2}" type="pres">
      <dgm:prSet presAssocID="{998F066B-663C-4820-97EA-E68420EE5417}" presName="hierChild4" presStyleCnt="0"/>
      <dgm:spPr/>
    </dgm:pt>
    <dgm:pt modelId="{32F8545D-5695-4D5B-ADFF-2600DDCB17C0}" type="pres">
      <dgm:prSet presAssocID="{998F066B-663C-4820-97EA-E68420EE5417}" presName="hierChild5" presStyleCnt="0"/>
      <dgm:spPr/>
    </dgm:pt>
    <dgm:pt modelId="{5EADCC93-B020-4381-B29F-313B1929E33D}" type="pres">
      <dgm:prSet presAssocID="{EB0CDF3B-BDA1-4271-8431-BC64727B4240}" presName="Name37" presStyleLbl="parChTrans1D4" presStyleIdx="20" presStyleCnt="26"/>
      <dgm:spPr/>
    </dgm:pt>
    <dgm:pt modelId="{FB48EF29-2002-4FA3-8709-7601E82A2B5B}" type="pres">
      <dgm:prSet presAssocID="{17A08608-6AA1-46DD-AA25-17647B07F3EB}" presName="hierRoot2" presStyleCnt="0">
        <dgm:presLayoutVars>
          <dgm:hierBranch val="init"/>
        </dgm:presLayoutVars>
      </dgm:prSet>
      <dgm:spPr/>
    </dgm:pt>
    <dgm:pt modelId="{2446184F-1253-4BC4-845C-687C0D1B2130}" type="pres">
      <dgm:prSet presAssocID="{17A08608-6AA1-46DD-AA25-17647B07F3EB}" presName="rootComposite" presStyleCnt="0"/>
      <dgm:spPr/>
    </dgm:pt>
    <dgm:pt modelId="{7DCC9DD2-AB61-4B43-8D1E-B88D4A6540B1}" type="pres">
      <dgm:prSet presAssocID="{17A08608-6AA1-46DD-AA25-17647B07F3EB}" presName="rootText" presStyleLbl="node4" presStyleIdx="20" presStyleCnt="26">
        <dgm:presLayoutVars>
          <dgm:chPref val="3"/>
        </dgm:presLayoutVars>
      </dgm:prSet>
      <dgm:spPr/>
    </dgm:pt>
    <dgm:pt modelId="{A5F3746E-8DC0-4D5E-8EE9-82516FDF14BE}" type="pres">
      <dgm:prSet presAssocID="{17A08608-6AA1-46DD-AA25-17647B07F3EB}" presName="rootConnector" presStyleLbl="node4" presStyleIdx="20" presStyleCnt="26"/>
      <dgm:spPr/>
    </dgm:pt>
    <dgm:pt modelId="{270408C6-190D-49BC-B33B-484D6C3861A5}" type="pres">
      <dgm:prSet presAssocID="{17A08608-6AA1-46DD-AA25-17647B07F3EB}" presName="hierChild4" presStyleCnt="0"/>
      <dgm:spPr/>
    </dgm:pt>
    <dgm:pt modelId="{239730CD-66D0-4740-9160-FFC9433FACC4}" type="pres">
      <dgm:prSet presAssocID="{17A08608-6AA1-46DD-AA25-17647B07F3EB}" presName="hierChild5" presStyleCnt="0"/>
      <dgm:spPr/>
    </dgm:pt>
    <dgm:pt modelId="{B5EDAABD-F2FA-44C0-93B0-8F5E9BFF9C3E}" type="pres">
      <dgm:prSet presAssocID="{5BC07BC8-A004-44E8-AAD6-F650156AD268}" presName="Name37" presStyleLbl="parChTrans1D4" presStyleIdx="21" presStyleCnt="26"/>
      <dgm:spPr/>
    </dgm:pt>
    <dgm:pt modelId="{9C4B2661-B839-4224-85CE-3F50154995F2}" type="pres">
      <dgm:prSet presAssocID="{C3AA93A5-58D9-4000-B6F2-3900A9B2848C}" presName="hierRoot2" presStyleCnt="0">
        <dgm:presLayoutVars>
          <dgm:hierBranch val="init"/>
        </dgm:presLayoutVars>
      </dgm:prSet>
      <dgm:spPr/>
    </dgm:pt>
    <dgm:pt modelId="{812CA674-47DE-4EE2-9EC7-C93781F51C78}" type="pres">
      <dgm:prSet presAssocID="{C3AA93A5-58D9-4000-B6F2-3900A9B2848C}" presName="rootComposite" presStyleCnt="0"/>
      <dgm:spPr/>
    </dgm:pt>
    <dgm:pt modelId="{A9164619-6A29-477C-95BD-A6C2C0693B3B}" type="pres">
      <dgm:prSet presAssocID="{C3AA93A5-58D9-4000-B6F2-3900A9B2848C}" presName="rootText" presStyleLbl="node4" presStyleIdx="21" presStyleCnt="26">
        <dgm:presLayoutVars>
          <dgm:chPref val="3"/>
        </dgm:presLayoutVars>
      </dgm:prSet>
      <dgm:spPr/>
    </dgm:pt>
    <dgm:pt modelId="{27721F00-038E-48C3-8824-B29631537073}" type="pres">
      <dgm:prSet presAssocID="{C3AA93A5-58D9-4000-B6F2-3900A9B2848C}" presName="rootConnector" presStyleLbl="node4" presStyleIdx="21" presStyleCnt="26"/>
      <dgm:spPr/>
    </dgm:pt>
    <dgm:pt modelId="{04B4162A-F224-4A6B-8928-55D325717BF1}" type="pres">
      <dgm:prSet presAssocID="{C3AA93A5-58D9-4000-B6F2-3900A9B2848C}" presName="hierChild4" presStyleCnt="0"/>
      <dgm:spPr/>
    </dgm:pt>
    <dgm:pt modelId="{E60EB231-D13E-4CC5-88C6-E8E5AA329C46}" type="pres">
      <dgm:prSet presAssocID="{C3AA93A5-58D9-4000-B6F2-3900A9B2848C}" presName="hierChild5" presStyleCnt="0"/>
      <dgm:spPr/>
    </dgm:pt>
    <dgm:pt modelId="{D3724A62-C3EF-47EC-8E63-EA8DB023D5FD}" type="pres">
      <dgm:prSet presAssocID="{F6AF8B90-74CA-4586-BF92-08187F8870F6}" presName="Name37" presStyleLbl="parChTrans1D4" presStyleIdx="22" presStyleCnt="26"/>
      <dgm:spPr/>
    </dgm:pt>
    <dgm:pt modelId="{A8108A1D-B754-4A52-9998-2ED47C911616}" type="pres">
      <dgm:prSet presAssocID="{0BE8CD37-6D2D-4130-B782-2B80E0AB62A5}" presName="hierRoot2" presStyleCnt="0">
        <dgm:presLayoutVars>
          <dgm:hierBranch val="init"/>
        </dgm:presLayoutVars>
      </dgm:prSet>
      <dgm:spPr/>
    </dgm:pt>
    <dgm:pt modelId="{3776FA3E-A0F0-48A3-B40E-B2CC5EFF6204}" type="pres">
      <dgm:prSet presAssocID="{0BE8CD37-6D2D-4130-B782-2B80E0AB62A5}" presName="rootComposite" presStyleCnt="0"/>
      <dgm:spPr/>
    </dgm:pt>
    <dgm:pt modelId="{C1FD815D-81BF-4AD4-B3BD-E1E7E30EED83}" type="pres">
      <dgm:prSet presAssocID="{0BE8CD37-6D2D-4130-B782-2B80E0AB62A5}" presName="rootText" presStyleLbl="node4" presStyleIdx="22" presStyleCnt="26">
        <dgm:presLayoutVars>
          <dgm:chPref val="3"/>
        </dgm:presLayoutVars>
      </dgm:prSet>
      <dgm:spPr/>
    </dgm:pt>
    <dgm:pt modelId="{4F040A22-BAB2-4D09-AC44-C5C6921BE838}" type="pres">
      <dgm:prSet presAssocID="{0BE8CD37-6D2D-4130-B782-2B80E0AB62A5}" presName="rootConnector" presStyleLbl="node4" presStyleIdx="22" presStyleCnt="26"/>
      <dgm:spPr/>
    </dgm:pt>
    <dgm:pt modelId="{B624404A-B984-4E16-9367-F7A7B6824534}" type="pres">
      <dgm:prSet presAssocID="{0BE8CD37-6D2D-4130-B782-2B80E0AB62A5}" presName="hierChild4" presStyleCnt="0"/>
      <dgm:spPr/>
    </dgm:pt>
    <dgm:pt modelId="{6AA21A18-EB55-40B9-B993-370225512108}" type="pres">
      <dgm:prSet presAssocID="{0BE8CD37-6D2D-4130-B782-2B80E0AB62A5}" presName="hierChild5" presStyleCnt="0"/>
      <dgm:spPr/>
    </dgm:pt>
    <dgm:pt modelId="{34B1A343-5F0E-468F-9F0C-C91B791320A1}" type="pres">
      <dgm:prSet presAssocID="{531DA5A7-1562-47EA-A4D0-D36C423411BD}" presName="hierChild5" presStyleCnt="0"/>
      <dgm:spPr/>
    </dgm:pt>
    <dgm:pt modelId="{AB32865C-C84B-4779-BC41-A0965ED4A8C3}" type="pres">
      <dgm:prSet presAssocID="{A750B3EA-3358-426E-BC81-E5F22968EB32}" presName="Name37" presStyleLbl="parChTrans1D3" presStyleIdx="3" presStyleCnt="6"/>
      <dgm:spPr/>
    </dgm:pt>
    <dgm:pt modelId="{05C0CA21-E523-4E53-9F7D-DFC6C4FA96F0}" type="pres">
      <dgm:prSet presAssocID="{29106896-FC87-4A48-BCE2-9E290F2D663E}" presName="hierRoot2" presStyleCnt="0">
        <dgm:presLayoutVars>
          <dgm:hierBranch val="init"/>
        </dgm:presLayoutVars>
      </dgm:prSet>
      <dgm:spPr/>
    </dgm:pt>
    <dgm:pt modelId="{0CE57025-2942-43E4-96B3-798E186884D6}" type="pres">
      <dgm:prSet presAssocID="{29106896-FC87-4A48-BCE2-9E290F2D663E}" presName="rootComposite" presStyleCnt="0"/>
      <dgm:spPr/>
    </dgm:pt>
    <dgm:pt modelId="{8410F7DA-7098-427E-8300-FA5BF64ED5FC}" type="pres">
      <dgm:prSet presAssocID="{29106896-FC87-4A48-BCE2-9E290F2D663E}" presName="rootText" presStyleLbl="node3" presStyleIdx="3" presStyleCnt="6">
        <dgm:presLayoutVars>
          <dgm:chPref val="3"/>
        </dgm:presLayoutVars>
      </dgm:prSet>
      <dgm:spPr/>
    </dgm:pt>
    <dgm:pt modelId="{1A2FE8C6-7891-4D0A-9102-6A7317DD5C09}" type="pres">
      <dgm:prSet presAssocID="{29106896-FC87-4A48-BCE2-9E290F2D663E}" presName="rootConnector" presStyleLbl="node3" presStyleIdx="3" presStyleCnt="6"/>
      <dgm:spPr/>
    </dgm:pt>
    <dgm:pt modelId="{276F1580-AC8D-4ACE-BDF7-84638364E67C}" type="pres">
      <dgm:prSet presAssocID="{29106896-FC87-4A48-BCE2-9E290F2D663E}" presName="hierChild4" presStyleCnt="0"/>
      <dgm:spPr/>
    </dgm:pt>
    <dgm:pt modelId="{74E80360-5868-4880-905F-9902E44AF2E6}" type="pres">
      <dgm:prSet presAssocID="{86159891-56E4-48D3-8E4E-4D657461EF2F}" presName="Name37" presStyleLbl="parChTrans1D4" presStyleIdx="23" presStyleCnt="26"/>
      <dgm:spPr/>
    </dgm:pt>
    <dgm:pt modelId="{D689CC7C-CF95-4410-8BCF-EA01671EFDD5}" type="pres">
      <dgm:prSet presAssocID="{EB96E6D9-9279-4A34-BC7A-A9CE3BFE2D88}" presName="hierRoot2" presStyleCnt="0">
        <dgm:presLayoutVars>
          <dgm:hierBranch val="init"/>
        </dgm:presLayoutVars>
      </dgm:prSet>
      <dgm:spPr/>
    </dgm:pt>
    <dgm:pt modelId="{F51F80D4-29BE-4D68-95F0-A17754681890}" type="pres">
      <dgm:prSet presAssocID="{EB96E6D9-9279-4A34-BC7A-A9CE3BFE2D88}" presName="rootComposite" presStyleCnt="0"/>
      <dgm:spPr/>
    </dgm:pt>
    <dgm:pt modelId="{00BAB779-BA07-454C-B121-DB4A41FDA192}" type="pres">
      <dgm:prSet presAssocID="{EB96E6D9-9279-4A34-BC7A-A9CE3BFE2D88}" presName="rootText" presStyleLbl="node4" presStyleIdx="23" presStyleCnt="26">
        <dgm:presLayoutVars>
          <dgm:chPref val="3"/>
        </dgm:presLayoutVars>
      </dgm:prSet>
      <dgm:spPr/>
    </dgm:pt>
    <dgm:pt modelId="{09CDD23B-79C2-4290-853B-BB7817DD4F67}" type="pres">
      <dgm:prSet presAssocID="{EB96E6D9-9279-4A34-BC7A-A9CE3BFE2D88}" presName="rootConnector" presStyleLbl="node4" presStyleIdx="23" presStyleCnt="26"/>
      <dgm:spPr/>
    </dgm:pt>
    <dgm:pt modelId="{DE15938E-9C15-4B9A-B190-28ECF9F66EB9}" type="pres">
      <dgm:prSet presAssocID="{EB96E6D9-9279-4A34-BC7A-A9CE3BFE2D88}" presName="hierChild4" presStyleCnt="0"/>
      <dgm:spPr/>
    </dgm:pt>
    <dgm:pt modelId="{05C0FBA8-7B3B-4416-9A86-B3E683395960}" type="pres">
      <dgm:prSet presAssocID="{EB96E6D9-9279-4A34-BC7A-A9CE3BFE2D88}" presName="hierChild5" presStyleCnt="0"/>
      <dgm:spPr/>
    </dgm:pt>
    <dgm:pt modelId="{88AB698A-C17F-4274-B975-257F23AF747F}" type="pres">
      <dgm:prSet presAssocID="{3D534706-FF17-48AA-8C66-B0E3C2DBEDE9}" presName="Name37" presStyleLbl="parChTrans1D4" presStyleIdx="24" presStyleCnt="26"/>
      <dgm:spPr/>
    </dgm:pt>
    <dgm:pt modelId="{C222692B-1A06-4477-A030-18E89D09B30D}" type="pres">
      <dgm:prSet presAssocID="{BBFF2DDF-C214-4D04-A7A7-3AAFB8062DFF}" presName="hierRoot2" presStyleCnt="0">
        <dgm:presLayoutVars>
          <dgm:hierBranch val="init"/>
        </dgm:presLayoutVars>
      </dgm:prSet>
      <dgm:spPr/>
    </dgm:pt>
    <dgm:pt modelId="{7F439FAC-F262-4E87-9A2C-1996BCB89766}" type="pres">
      <dgm:prSet presAssocID="{BBFF2DDF-C214-4D04-A7A7-3AAFB8062DFF}" presName="rootComposite" presStyleCnt="0"/>
      <dgm:spPr/>
    </dgm:pt>
    <dgm:pt modelId="{418E1053-29BE-491A-B18C-DD9F5A2DB2A5}" type="pres">
      <dgm:prSet presAssocID="{BBFF2DDF-C214-4D04-A7A7-3AAFB8062DFF}" presName="rootText" presStyleLbl="node4" presStyleIdx="24" presStyleCnt="26">
        <dgm:presLayoutVars>
          <dgm:chPref val="3"/>
        </dgm:presLayoutVars>
      </dgm:prSet>
      <dgm:spPr/>
    </dgm:pt>
    <dgm:pt modelId="{2969554C-DAFE-4275-A764-F74ABD18CA79}" type="pres">
      <dgm:prSet presAssocID="{BBFF2DDF-C214-4D04-A7A7-3AAFB8062DFF}" presName="rootConnector" presStyleLbl="node4" presStyleIdx="24" presStyleCnt="26"/>
      <dgm:spPr/>
    </dgm:pt>
    <dgm:pt modelId="{0D6B08C0-DA42-4DF2-A19C-7706E819615E}" type="pres">
      <dgm:prSet presAssocID="{BBFF2DDF-C214-4D04-A7A7-3AAFB8062DFF}" presName="hierChild4" presStyleCnt="0"/>
      <dgm:spPr/>
    </dgm:pt>
    <dgm:pt modelId="{C8F450B5-D25F-4F61-8D8B-A29082EBA233}" type="pres">
      <dgm:prSet presAssocID="{BBFF2DDF-C214-4D04-A7A7-3AAFB8062DFF}" presName="hierChild5" presStyleCnt="0"/>
      <dgm:spPr/>
    </dgm:pt>
    <dgm:pt modelId="{4CB73531-FA47-418D-9230-DD22B1320690}" type="pres">
      <dgm:prSet presAssocID="{DFDF31B9-60E8-4698-85BC-C98B71AD4ED0}" presName="Name37" presStyleLbl="parChTrans1D4" presStyleIdx="25" presStyleCnt="26"/>
      <dgm:spPr/>
    </dgm:pt>
    <dgm:pt modelId="{B69BF2CE-2C46-49CE-9540-CBF8B9985F99}" type="pres">
      <dgm:prSet presAssocID="{A5D9BA9D-02A0-4217-8D44-D6595D64E587}" presName="hierRoot2" presStyleCnt="0">
        <dgm:presLayoutVars>
          <dgm:hierBranch val="init"/>
        </dgm:presLayoutVars>
      </dgm:prSet>
      <dgm:spPr/>
    </dgm:pt>
    <dgm:pt modelId="{5B596699-66AD-4B36-B8F8-9CBE13D5E2B4}" type="pres">
      <dgm:prSet presAssocID="{A5D9BA9D-02A0-4217-8D44-D6595D64E587}" presName="rootComposite" presStyleCnt="0"/>
      <dgm:spPr/>
    </dgm:pt>
    <dgm:pt modelId="{5B746C0B-AD00-47FF-871B-F70840B0C53E}" type="pres">
      <dgm:prSet presAssocID="{A5D9BA9D-02A0-4217-8D44-D6595D64E587}" presName="rootText" presStyleLbl="node4" presStyleIdx="25" presStyleCnt="26">
        <dgm:presLayoutVars>
          <dgm:chPref val="3"/>
        </dgm:presLayoutVars>
      </dgm:prSet>
      <dgm:spPr/>
    </dgm:pt>
    <dgm:pt modelId="{82D6E32F-40EC-44C0-85FE-3450DBE3B396}" type="pres">
      <dgm:prSet presAssocID="{A5D9BA9D-02A0-4217-8D44-D6595D64E587}" presName="rootConnector" presStyleLbl="node4" presStyleIdx="25" presStyleCnt="26"/>
      <dgm:spPr/>
    </dgm:pt>
    <dgm:pt modelId="{F7CCDA1A-1067-46AF-BD3F-CE715871ED09}" type="pres">
      <dgm:prSet presAssocID="{A5D9BA9D-02A0-4217-8D44-D6595D64E587}" presName="hierChild4" presStyleCnt="0"/>
      <dgm:spPr/>
    </dgm:pt>
    <dgm:pt modelId="{620F208B-FB0A-4AA1-A8E7-E8AC1C3F2F6D}" type="pres">
      <dgm:prSet presAssocID="{A5D9BA9D-02A0-4217-8D44-D6595D64E587}" presName="hierChild5" presStyleCnt="0"/>
      <dgm:spPr/>
    </dgm:pt>
    <dgm:pt modelId="{A3F97E6F-F393-4299-B4B5-C1E078090069}" type="pres">
      <dgm:prSet presAssocID="{29106896-FC87-4A48-BCE2-9E290F2D663E}" presName="hierChild5" presStyleCnt="0"/>
      <dgm:spPr/>
    </dgm:pt>
    <dgm:pt modelId="{A93A2230-04F6-4D2C-BD02-12B6C564AAD2}" type="pres">
      <dgm:prSet presAssocID="{2984586D-7164-4836-82EA-82ACA890D39E}" presName="Name37" presStyleLbl="parChTrans1D3" presStyleIdx="4" presStyleCnt="6"/>
      <dgm:spPr/>
    </dgm:pt>
    <dgm:pt modelId="{BF9E5750-6547-4762-82A3-0E0CCFA418D3}" type="pres">
      <dgm:prSet presAssocID="{CC5CDB9E-E9E4-4EB9-A24F-4E00A828C7D6}" presName="hierRoot2" presStyleCnt="0">
        <dgm:presLayoutVars>
          <dgm:hierBranch val="init"/>
        </dgm:presLayoutVars>
      </dgm:prSet>
      <dgm:spPr/>
    </dgm:pt>
    <dgm:pt modelId="{D6A30CEB-B76D-44BA-9F55-21F0A5F1C432}" type="pres">
      <dgm:prSet presAssocID="{CC5CDB9E-E9E4-4EB9-A24F-4E00A828C7D6}" presName="rootComposite" presStyleCnt="0"/>
      <dgm:spPr/>
    </dgm:pt>
    <dgm:pt modelId="{6D574885-3B69-4B0B-AAD4-588EE7933EFF}" type="pres">
      <dgm:prSet presAssocID="{CC5CDB9E-E9E4-4EB9-A24F-4E00A828C7D6}" presName="rootText" presStyleLbl="node3" presStyleIdx="4" presStyleCnt="6">
        <dgm:presLayoutVars>
          <dgm:chPref val="3"/>
        </dgm:presLayoutVars>
      </dgm:prSet>
      <dgm:spPr/>
    </dgm:pt>
    <dgm:pt modelId="{7C7FD891-64E1-4064-AAB4-81FA816D69B4}" type="pres">
      <dgm:prSet presAssocID="{CC5CDB9E-E9E4-4EB9-A24F-4E00A828C7D6}" presName="rootConnector" presStyleLbl="node3" presStyleIdx="4" presStyleCnt="6"/>
      <dgm:spPr/>
    </dgm:pt>
    <dgm:pt modelId="{5FD4FC0D-B69A-44A6-B9E8-4CDF00F5E3AF}" type="pres">
      <dgm:prSet presAssocID="{CC5CDB9E-E9E4-4EB9-A24F-4E00A828C7D6}" presName="hierChild4" presStyleCnt="0"/>
      <dgm:spPr/>
    </dgm:pt>
    <dgm:pt modelId="{EC26FEEA-AA13-4ECB-B335-D8C81D97C9C6}" type="pres">
      <dgm:prSet presAssocID="{CC5CDB9E-E9E4-4EB9-A24F-4E00A828C7D6}" presName="hierChild5" presStyleCnt="0"/>
      <dgm:spPr/>
    </dgm:pt>
    <dgm:pt modelId="{BEA203D8-029C-4E49-BDD4-BDBBADA0F84F}" type="pres">
      <dgm:prSet presAssocID="{09817C8D-50FD-4C54-A3F5-DBEFA8CBE8F2}" presName="Name37" presStyleLbl="parChTrans1D3" presStyleIdx="5" presStyleCnt="6"/>
      <dgm:spPr/>
    </dgm:pt>
    <dgm:pt modelId="{15A6FEAB-064F-4869-A338-2FECF6DE0010}" type="pres">
      <dgm:prSet presAssocID="{E5BD6EA3-8FC6-4230-AED1-2466D6A89E78}" presName="hierRoot2" presStyleCnt="0">
        <dgm:presLayoutVars>
          <dgm:hierBranch val="init"/>
        </dgm:presLayoutVars>
      </dgm:prSet>
      <dgm:spPr/>
    </dgm:pt>
    <dgm:pt modelId="{F8792E72-3201-4A2A-AA5D-A8B7B45FD097}" type="pres">
      <dgm:prSet presAssocID="{E5BD6EA3-8FC6-4230-AED1-2466D6A89E78}" presName="rootComposite" presStyleCnt="0"/>
      <dgm:spPr/>
    </dgm:pt>
    <dgm:pt modelId="{951C8566-9E07-48E4-8C81-DB78BE7AEF22}" type="pres">
      <dgm:prSet presAssocID="{E5BD6EA3-8FC6-4230-AED1-2466D6A89E78}" presName="rootText" presStyleLbl="node3" presStyleIdx="5" presStyleCnt="6">
        <dgm:presLayoutVars>
          <dgm:chPref val="3"/>
        </dgm:presLayoutVars>
      </dgm:prSet>
      <dgm:spPr/>
    </dgm:pt>
    <dgm:pt modelId="{823C3D20-674B-4FC8-A98D-B7AA21580B09}" type="pres">
      <dgm:prSet presAssocID="{E5BD6EA3-8FC6-4230-AED1-2466D6A89E78}" presName="rootConnector" presStyleLbl="node3" presStyleIdx="5" presStyleCnt="6"/>
      <dgm:spPr/>
    </dgm:pt>
    <dgm:pt modelId="{8902EAAA-49A3-4279-9848-F4F8F5E40684}" type="pres">
      <dgm:prSet presAssocID="{E5BD6EA3-8FC6-4230-AED1-2466D6A89E78}" presName="hierChild4" presStyleCnt="0"/>
      <dgm:spPr/>
    </dgm:pt>
    <dgm:pt modelId="{03A06E17-46DE-4D3D-A372-5D7BFA0633E3}" type="pres">
      <dgm:prSet presAssocID="{E5BD6EA3-8FC6-4230-AED1-2466D6A89E78}" presName="hierChild5" presStyleCnt="0"/>
      <dgm:spPr/>
    </dgm:pt>
    <dgm:pt modelId="{3354243D-69BD-4464-9602-E13043EF4A99}" type="pres">
      <dgm:prSet presAssocID="{B8998738-E1D9-4457-9AE0-B2C17F57A530}" presName="hierChild5" presStyleCnt="0"/>
      <dgm:spPr/>
    </dgm:pt>
    <dgm:pt modelId="{7F72A735-DDF1-4D79-B02A-E3BC6029C095}" type="pres">
      <dgm:prSet presAssocID="{73B60AC4-077C-45F8-A095-225FEE6DA041}" presName="hierChild3" presStyleCnt="0"/>
      <dgm:spPr/>
    </dgm:pt>
  </dgm:ptLst>
  <dgm:cxnLst>
    <dgm:cxn modelId="{63F64E00-52A7-49FE-9E44-F0981851F29C}" type="presOf" srcId="{AC02DC21-BFB1-467A-AE19-EBD73CBC9AA0}" destId="{7DE7C228-7BB9-42DC-AAAB-AD707BE4F072}" srcOrd="0" destOrd="0" presId="urn:microsoft.com/office/officeart/2005/8/layout/orgChart1"/>
    <dgm:cxn modelId="{6C080B01-0209-4006-BD51-EF7025F8127C}" type="presOf" srcId="{BBFF2DDF-C214-4D04-A7A7-3AAFB8062DFF}" destId="{2969554C-DAFE-4275-A764-F74ABD18CA79}" srcOrd="1" destOrd="0" presId="urn:microsoft.com/office/officeart/2005/8/layout/orgChart1"/>
    <dgm:cxn modelId="{E6191901-34A8-4CF8-A3DF-48B9D8C960EE}" type="presOf" srcId="{BCA1D4EB-61B1-47FC-AF47-E00B93C98882}" destId="{661F03A0-B5D4-48A3-9C83-3F6DD9EB30D5}" srcOrd="0" destOrd="0" presId="urn:microsoft.com/office/officeart/2005/8/layout/orgChart1"/>
    <dgm:cxn modelId="{24AE2307-7F01-46A6-9F02-1830D1F213C8}" type="presOf" srcId="{732299DA-598F-4CC9-B022-B5A0F717366E}" destId="{E70B40F7-AEB7-42B9-83FC-EDA9FD71CC85}" srcOrd="0" destOrd="0" presId="urn:microsoft.com/office/officeart/2005/8/layout/orgChart1"/>
    <dgm:cxn modelId="{82FA8C07-1AA0-4CDE-9AF8-7221B38138D7}" type="presOf" srcId="{7ED4186D-D211-449C-9D56-69C492B62E4C}" destId="{4A3D7684-AA44-4F38-9B68-E1DBCF949B2E}" srcOrd="0" destOrd="0" presId="urn:microsoft.com/office/officeart/2005/8/layout/orgChart1"/>
    <dgm:cxn modelId="{7FB5A407-C696-4D09-9A23-4FDEA6C50DD5}" type="presOf" srcId="{EA8AAE2C-B068-4750-9CC8-D62F9E0A01A1}" destId="{754A79FE-3D59-4D2D-AE3F-E3E657DEB1B5}" srcOrd="0" destOrd="0" presId="urn:microsoft.com/office/officeart/2005/8/layout/orgChart1"/>
    <dgm:cxn modelId="{85A9AD08-A5E7-45A0-B498-43866136FD92}" type="presOf" srcId="{BBFF2DDF-C214-4D04-A7A7-3AAFB8062DFF}" destId="{418E1053-29BE-491A-B18C-DD9F5A2DB2A5}" srcOrd="0" destOrd="0" presId="urn:microsoft.com/office/officeart/2005/8/layout/orgChart1"/>
    <dgm:cxn modelId="{4C43370D-7E6E-43CF-8395-EDC07D579E2C}" type="presOf" srcId="{6C9BBCFC-1AA6-432E-B999-457E1AAD6568}" destId="{2E488DF6-DCD8-4704-BF29-2981D91785D5}" srcOrd="1" destOrd="0" presId="urn:microsoft.com/office/officeart/2005/8/layout/orgChart1"/>
    <dgm:cxn modelId="{53EC1713-F174-4536-9547-5E4F31C8E9A3}" type="presOf" srcId="{EB0CDF3B-BDA1-4271-8431-BC64727B4240}" destId="{5EADCC93-B020-4381-B29F-313B1929E33D}" srcOrd="0" destOrd="0" presId="urn:microsoft.com/office/officeart/2005/8/layout/orgChart1"/>
    <dgm:cxn modelId="{26DFC115-AA84-4700-8380-8B5E59AB6DFE}" type="presOf" srcId="{A1041BE5-8B1C-423A-99AC-2EA658A6FDDB}" destId="{4E6AE173-EAEA-4117-84F7-CAACEE446250}" srcOrd="1" destOrd="0" presId="urn:microsoft.com/office/officeart/2005/8/layout/orgChart1"/>
    <dgm:cxn modelId="{FB533119-76B8-4640-9A4F-6E56723C6B8D}" type="presOf" srcId="{7ED4186D-D211-449C-9D56-69C492B62E4C}" destId="{D9AC2B9F-EC96-4F7C-BF42-6733E42D4564}" srcOrd="1" destOrd="0" presId="urn:microsoft.com/office/officeart/2005/8/layout/orgChart1"/>
    <dgm:cxn modelId="{CC59B61D-E521-49D7-8FBE-7D79D1A0CB1A}" type="presOf" srcId="{E3A8446E-59DD-4EBA-91EA-71E69C634B19}" destId="{26169B7D-205C-44C7-9D13-BE19A5E76CFD}" srcOrd="1" destOrd="0" presId="urn:microsoft.com/office/officeart/2005/8/layout/orgChart1"/>
    <dgm:cxn modelId="{2AF9F31E-FAD6-47AF-B3E0-4343C9CF855E}" type="presOf" srcId="{BCA1D4EB-61B1-47FC-AF47-E00B93C98882}" destId="{B68B2BCE-E1C1-404E-BCA9-575EA57986F8}" srcOrd="1" destOrd="0" presId="urn:microsoft.com/office/officeart/2005/8/layout/orgChart1"/>
    <dgm:cxn modelId="{BBB23E1F-26FD-4F44-8FB8-97EF33D86A11}" type="presOf" srcId="{09817C8D-50FD-4C54-A3F5-DBEFA8CBE8F2}" destId="{BEA203D8-029C-4E49-BDD4-BDBBADA0F84F}" srcOrd="0" destOrd="0" presId="urn:microsoft.com/office/officeart/2005/8/layout/orgChart1"/>
    <dgm:cxn modelId="{8D520E20-4299-4B28-BDF8-8713EF2CD001}" srcId="{6C9BBCFC-1AA6-432E-B999-457E1AAD6568}" destId="{62EB84B2-6D64-44A6-A209-4B6A811CBB5B}" srcOrd="0" destOrd="0" parTransId="{2F07A7A6-35AC-4BDE-BDEA-B27E2639B330}" sibTransId="{52788761-D91F-4EE5-AF5E-37D4FD351530}"/>
    <dgm:cxn modelId="{79EAB922-527D-456C-B419-211340A8D532}" type="presOf" srcId="{2F07A7A6-35AC-4BDE-BDEA-B27E2639B330}" destId="{144F0B6C-0BC7-4CC7-A85F-233984B402DC}" srcOrd="0" destOrd="0" presId="urn:microsoft.com/office/officeart/2005/8/layout/orgChart1"/>
    <dgm:cxn modelId="{12DEF726-06C2-46D7-BA15-030B93CC2995}" type="presOf" srcId="{4F423345-2532-4296-AC13-B9589462F7AF}" destId="{F2D9307B-FA66-4FEE-A0DF-2DB2B357A743}" srcOrd="0" destOrd="0" presId="urn:microsoft.com/office/officeart/2005/8/layout/orgChart1"/>
    <dgm:cxn modelId="{231EB329-E84F-467D-BD20-60F37DB638F7}" srcId="{531DA5A7-1562-47EA-A4D0-D36C423411BD}" destId="{998F066B-663C-4820-97EA-E68420EE5417}" srcOrd="0" destOrd="0" parTransId="{4F423345-2532-4296-AC13-B9589462F7AF}" sibTransId="{C1C704CF-50EF-4373-AE56-28D87CAD3190}"/>
    <dgm:cxn modelId="{0883742A-76F5-41AB-909B-41352B05CE55}" type="presOf" srcId="{997CD9F5-31FE-47A9-8149-CA735621A0D0}" destId="{D1125F14-F4A7-471A-AD3A-340D3A1F61B4}" srcOrd="0" destOrd="0" presId="urn:microsoft.com/office/officeart/2005/8/layout/orgChart1"/>
    <dgm:cxn modelId="{41F3182B-C51B-4777-9CE8-B484FF927802}" type="presOf" srcId="{5737B79C-EB17-4B9E-9241-F8873971765A}" destId="{42E57581-17B3-450F-A062-36171FA1694D}" srcOrd="0" destOrd="0" presId="urn:microsoft.com/office/officeart/2005/8/layout/orgChart1"/>
    <dgm:cxn modelId="{4C19EA2B-DD9E-4ECA-808C-E98ED899DEA7}" srcId="{B29B0914-C573-4409-A8C2-F6122F268848}" destId="{FE3C5291-91BC-41D7-BD79-B622C2C9CCC2}" srcOrd="1" destOrd="0" parTransId="{B11D17C5-ABF9-4B20-8F7D-ADC7615B5893}" sibTransId="{89735F63-B689-433A-9863-DB9C6D87412A}"/>
    <dgm:cxn modelId="{224EDD2C-434B-4E41-80A4-D5DA00DA4FDD}" type="presOf" srcId="{4AC406BD-043C-40CD-8F7E-6FD4C91065B1}" destId="{6C04C9B4-A8C4-4EF4-9B48-2690FAE2EBCC}" srcOrd="0" destOrd="0" presId="urn:microsoft.com/office/officeart/2005/8/layout/orgChart1"/>
    <dgm:cxn modelId="{3290612E-DA80-4CF5-8E37-6E29F006B7D4}" srcId="{B8998738-E1D9-4457-9AE0-B2C17F57A530}" destId="{E5BD6EA3-8FC6-4230-AED1-2466D6A89E78}" srcOrd="3" destOrd="0" parTransId="{09817C8D-50FD-4C54-A3F5-DBEFA8CBE8F2}" sibTransId="{2CFC862A-847B-4BDB-BFDC-560B505A1116}"/>
    <dgm:cxn modelId="{84C4282F-7F7D-428F-8B54-1B52483F0041}" srcId="{0F7BF904-BC5B-48D5-8788-F7359E73B49B}" destId="{7ED4186D-D211-449C-9D56-69C492B62E4C}" srcOrd="0" destOrd="0" parTransId="{9717781D-666A-4228-B351-0DF0B618A7DB}" sibTransId="{87B1BE83-A63C-4110-8081-EBD22FB07555}"/>
    <dgm:cxn modelId="{A935EA2F-3D22-44F5-8D59-42929D17A6D5}" type="presOf" srcId="{A5D9BA9D-02A0-4217-8D44-D6595D64E587}" destId="{5B746C0B-AD00-47FF-871B-F70840B0C53E}" srcOrd="0" destOrd="0" presId="urn:microsoft.com/office/officeart/2005/8/layout/orgChart1"/>
    <dgm:cxn modelId="{DE25EB30-12ED-457B-A4AA-087C0251CB5D}" type="presOf" srcId="{0CC76B5D-BDD3-4950-B03B-3D835FAB37D2}" destId="{95C248BA-95DF-4FEC-9FA7-60078BE9EF5E}" srcOrd="0" destOrd="0" presId="urn:microsoft.com/office/officeart/2005/8/layout/orgChart1"/>
    <dgm:cxn modelId="{B26F0231-63E1-433C-A74A-02B56BD8F768}" type="presOf" srcId="{9FA9589F-65AA-4FED-90CF-F6E0FC4B3194}" destId="{9D16E304-02CE-44BA-909C-BAB37422D5CB}" srcOrd="0" destOrd="0" presId="urn:microsoft.com/office/officeart/2005/8/layout/orgChart1"/>
    <dgm:cxn modelId="{E6F93D31-73CC-4D91-9FBA-008D4F5102B9}" type="presOf" srcId="{6C9BBCFC-1AA6-432E-B999-457E1AAD6568}" destId="{1C5C6750-28AF-4FA9-8868-133C24A9BBCD}" srcOrd="0" destOrd="0" presId="urn:microsoft.com/office/officeart/2005/8/layout/orgChart1"/>
    <dgm:cxn modelId="{ECA3C231-3306-4A11-87B7-3685B1DB713D}" srcId="{BB411F37-AFB3-4084-B57F-942872FB1C7D}" destId="{B29B0914-C573-4409-A8C2-F6122F268848}" srcOrd="1" destOrd="0" parTransId="{4C94D90D-7A4C-418B-98B7-F3E017D1B8F5}" sibTransId="{4C33D4F1-61D1-4A07-BB65-0E1CE8A31880}"/>
    <dgm:cxn modelId="{69D63033-11E3-488F-87FF-919547A572C4}" srcId="{B8998738-E1D9-4457-9AE0-B2C17F57A530}" destId="{531DA5A7-1562-47EA-A4D0-D36C423411BD}" srcOrd="0" destOrd="0" parTransId="{B1799B1E-E3D7-4042-A203-F6F85B3C2144}" sibTransId="{617F5DAA-0E7E-402E-8BF1-A67FF91FBA13}"/>
    <dgm:cxn modelId="{1C943435-D69F-403A-B11A-530E90C87A47}" type="presOf" srcId="{F7E8F496-63EC-4120-9788-705184BD8F08}" destId="{29AB29B1-69BF-4291-87F9-95D83B51F16C}" srcOrd="1" destOrd="0" presId="urn:microsoft.com/office/officeart/2005/8/layout/orgChart1"/>
    <dgm:cxn modelId="{7954E738-A345-48D4-B5E9-AD6652C537F3}" srcId="{BCA1D4EB-61B1-47FC-AF47-E00B93C98882}" destId="{4AB8294D-AF93-4D29-B262-6F1A5516AC2E}" srcOrd="1" destOrd="0" parTransId="{EA8AAE2C-B068-4750-9CC8-D62F9E0A01A1}" sibTransId="{0048AC8C-C896-44F1-A908-46C67ABD18D0}"/>
    <dgm:cxn modelId="{5173FA38-3A40-4E1B-8D53-130ABA007263}" type="presOf" srcId="{A8453D8E-1B35-45EF-962F-8C4E58C6BE9C}" destId="{23E0B2CF-E0F8-4C94-94D5-734DB2E389C3}" srcOrd="0" destOrd="0" presId="urn:microsoft.com/office/officeart/2005/8/layout/orgChart1"/>
    <dgm:cxn modelId="{A4341139-B6DA-4763-B137-807D18AEB604}" type="presOf" srcId="{5737B79C-EB17-4B9E-9241-F8873971765A}" destId="{7B0356B1-3EE0-4949-9CAF-DEDB7F2C65CF}" srcOrd="1" destOrd="0" presId="urn:microsoft.com/office/officeart/2005/8/layout/orgChart1"/>
    <dgm:cxn modelId="{6CCC2B3D-F818-482B-AC71-8A8D7FC07E85}" type="presOf" srcId="{330DE1A4-D8BB-4B2E-BC4F-0AF879262692}" destId="{544FD7EF-43EF-45C5-B09A-5BC24CDF3130}" srcOrd="0" destOrd="0" presId="urn:microsoft.com/office/officeart/2005/8/layout/orgChart1"/>
    <dgm:cxn modelId="{26978B40-95B8-45D1-9BCF-A7621F6BCA51}" srcId="{E3A8446E-59DD-4EBA-91EA-71E69C634B19}" destId="{0531EC17-024F-464C-BACD-DA9F12874C6A}" srcOrd="2" destOrd="0" parTransId="{256AFB4A-A328-4ED4-AF8B-5ECA28CE38C8}" sibTransId="{F83E0CEF-E70E-4A30-BD94-6E40F9BF61C3}"/>
    <dgm:cxn modelId="{2215A95B-BA46-433E-93BC-1120AE605A3D}" type="presOf" srcId="{57B72CF2-39A6-4BF2-B5A1-684B1E622EA7}" destId="{E99C48A0-DCE9-44E7-84AF-4212D1D3802E}" srcOrd="0" destOrd="0" presId="urn:microsoft.com/office/officeart/2005/8/layout/orgChart1"/>
    <dgm:cxn modelId="{D5B3EC5B-CB66-4BB3-97FA-053F7DCCD56E}" type="presOf" srcId="{FE3C5291-91BC-41D7-BD79-B622C2C9CCC2}" destId="{333B0BD5-EBB8-4732-8015-C649D32B2ACA}" srcOrd="0" destOrd="0" presId="urn:microsoft.com/office/officeart/2005/8/layout/orgChart1"/>
    <dgm:cxn modelId="{D2CA3B5E-307B-4C17-8BAB-82E47FF604EF}" type="presOf" srcId="{29106896-FC87-4A48-BCE2-9E290F2D663E}" destId="{8410F7DA-7098-427E-8300-FA5BF64ED5FC}" srcOrd="0" destOrd="0" presId="urn:microsoft.com/office/officeart/2005/8/layout/orgChart1"/>
    <dgm:cxn modelId="{80BF8A60-D113-4401-819A-293351BBA48F}" type="presOf" srcId="{17A08608-6AA1-46DD-AA25-17647B07F3EB}" destId="{7DCC9DD2-AB61-4B43-8D1E-B88D4A6540B1}" srcOrd="0" destOrd="0" presId="urn:microsoft.com/office/officeart/2005/8/layout/orgChart1"/>
    <dgm:cxn modelId="{78A1BD60-37A2-42BE-A3A5-F5CD4ECF6DFC}" type="presOf" srcId="{83B2779E-6707-4BAE-821C-690F2579D8B0}" destId="{12E9AF62-C191-479B-B5B2-9E9D418A5D77}" srcOrd="1" destOrd="0" presId="urn:microsoft.com/office/officeart/2005/8/layout/orgChart1"/>
    <dgm:cxn modelId="{6D81AB61-9F89-4BE7-9AE1-7A3518507835}" type="presOf" srcId="{62EB84B2-6D64-44A6-A209-4B6A811CBB5B}" destId="{CC721671-AEB3-4B25-B821-913456A2BC7B}" srcOrd="1" destOrd="0" presId="urn:microsoft.com/office/officeart/2005/8/layout/orgChart1"/>
    <dgm:cxn modelId="{BE616142-4AF0-4DC0-886F-166F72E49DB5}" type="presOf" srcId="{4C94D90D-7A4C-418B-98B7-F3E017D1B8F5}" destId="{A4962353-5433-467A-9502-9D2FBB5CB52C}" srcOrd="0" destOrd="0" presId="urn:microsoft.com/office/officeart/2005/8/layout/orgChart1"/>
    <dgm:cxn modelId="{47346943-69F2-48F5-A211-630CD68BE5B7}" type="presOf" srcId="{B29B0914-C573-4409-A8C2-F6122F268848}" destId="{2CC51F04-E998-4196-94FF-BC9E5E5DB4FC}" srcOrd="0" destOrd="0" presId="urn:microsoft.com/office/officeart/2005/8/layout/orgChart1"/>
    <dgm:cxn modelId="{A8810B64-8145-4F8B-946F-BC4F0A06413F}" type="presOf" srcId="{B8998738-E1D9-4457-9AE0-B2C17F57A530}" destId="{E22DF494-F9ED-42D0-AA82-7B50ABD2869B}" srcOrd="0" destOrd="0" presId="urn:microsoft.com/office/officeart/2005/8/layout/orgChart1"/>
    <dgm:cxn modelId="{B50F3244-B74F-401D-BB47-F3FA42DA04E6}" srcId="{1CB1FEBD-A79F-48AA-BD43-2D436F455011}" destId="{F7E8F496-63EC-4120-9788-705184BD8F08}" srcOrd="0" destOrd="0" parTransId="{B38893FE-C8D2-41AC-9CF4-A64CFD51E033}" sibTransId="{1419C0D1-266F-415D-8F35-AA56787952D2}"/>
    <dgm:cxn modelId="{A6F67E45-DA85-4222-A158-D9E3F65E8CF8}" type="presOf" srcId="{FFFB2028-6322-4AD9-8FCD-16C899BB686B}" destId="{A5240189-4A57-4BAB-BA2A-B20AA2025D03}" srcOrd="0" destOrd="0" presId="urn:microsoft.com/office/officeart/2005/8/layout/orgChart1"/>
    <dgm:cxn modelId="{D8F7E845-A207-46E5-AEDE-7D5603B77464}" type="presOf" srcId="{B8998738-E1D9-4457-9AE0-B2C17F57A530}" destId="{6BDA6435-0A50-442F-853D-2F9FD38D14BF}" srcOrd="1" destOrd="0" presId="urn:microsoft.com/office/officeart/2005/8/layout/orgChart1"/>
    <dgm:cxn modelId="{ECC6FE67-6BFF-4DD9-A2AF-16AAD517AE5E}" type="presOf" srcId="{4AB8294D-AF93-4D29-B262-6F1A5516AC2E}" destId="{61EB50CB-A048-40B6-8A7A-957D71EA303A}" srcOrd="0" destOrd="0" presId="urn:microsoft.com/office/officeart/2005/8/layout/orgChart1"/>
    <dgm:cxn modelId="{6D481648-BEB5-467F-8F15-9C510C7B259A}" type="presOf" srcId="{0BE8CD37-6D2D-4130-B782-2B80E0AB62A5}" destId="{4F040A22-BAB2-4D09-AC44-C5C6921BE838}" srcOrd="1" destOrd="0" presId="urn:microsoft.com/office/officeart/2005/8/layout/orgChart1"/>
    <dgm:cxn modelId="{B701B268-2E0E-4C66-9E15-FC2475213A22}" srcId="{29106896-FC87-4A48-BCE2-9E290F2D663E}" destId="{A5D9BA9D-02A0-4217-8D44-D6595D64E587}" srcOrd="2" destOrd="0" parTransId="{DFDF31B9-60E8-4698-85BC-C98B71AD4ED0}" sibTransId="{6AB30668-B356-4B70-A4B5-D8804EDD9DCA}"/>
    <dgm:cxn modelId="{3DBEC148-1628-46AA-A963-D8030DEB079A}" type="presOf" srcId="{CC5CDB9E-E9E4-4EB9-A24F-4E00A828C7D6}" destId="{6D574885-3B69-4B0B-AAD4-588EE7933EFF}" srcOrd="0" destOrd="0" presId="urn:microsoft.com/office/officeart/2005/8/layout/orgChart1"/>
    <dgm:cxn modelId="{3BBD6469-1D1E-41E2-A8DB-9FCDC025A06F}" srcId="{E3A8446E-59DD-4EBA-91EA-71E69C634B19}" destId="{83B2779E-6707-4BAE-821C-690F2579D8B0}" srcOrd="0" destOrd="0" parTransId="{0CC76B5D-BDD3-4950-B03B-3D835FAB37D2}" sibTransId="{0F734A44-E74B-4EA8-8A4C-ACBE1F4CC32A}"/>
    <dgm:cxn modelId="{79262A4A-CF53-4ED2-AEA4-0F54E433A782}" srcId="{6C9BBCFC-1AA6-432E-B999-457E1AAD6568}" destId="{4AC406BD-043C-40CD-8F7E-6FD4C91065B1}" srcOrd="2" destOrd="0" parTransId="{2D370F0B-85B1-4E9D-A7AC-EEA054CDD032}" sibTransId="{382F8A6F-AAC3-4190-9A1D-A2AC4857BC24}"/>
    <dgm:cxn modelId="{4F75476D-677B-4822-BDDA-D9E1D96E6D48}" srcId="{E3A8446E-59DD-4EBA-91EA-71E69C634B19}" destId="{5737B79C-EB17-4B9E-9241-F8873971765A}" srcOrd="3" destOrd="0" parTransId="{A88C1D66-2AB1-49BA-B409-2B8B3E6076CE}" sibTransId="{6269A1E8-53D8-47F2-B655-FD0A76F26A1E}"/>
    <dgm:cxn modelId="{DB9A034E-1AA8-43B3-906D-6202DDE68ED4}" srcId="{62EB84B2-6D64-44A6-A209-4B6A811CBB5B}" destId="{FDB08E4E-B0F5-4FD4-9DDD-DF834BBC8BA4}" srcOrd="0" destOrd="0" parTransId="{8053E0E1-8289-4661-8737-44C6EB9C0E74}" sibTransId="{FB6923F8-56AF-4164-B744-19189BA49EDD}"/>
    <dgm:cxn modelId="{B142136E-2EAB-4ACA-A739-937DCDE61292}" type="presOf" srcId="{B29B0914-C573-4409-A8C2-F6122F268848}" destId="{8BA35329-A15A-488C-935A-DB321E41C1F1}" srcOrd="1" destOrd="0" presId="urn:microsoft.com/office/officeart/2005/8/layout/orgChart1"/>
    <dgm:cxn modelId="{EE59296F-F46A-4D89-9519-8EAC403317C5}" type="presOf" srcId="{73B60AC4-077C-45F8-A095-225FEE6DA041}" destId="{B7D86461-1129-453D-BA2C-E489A7215AA0}" srcOrd="0" destOrd="0" presId="urn:microsoft.com/office/officeart/2005/8/layout/orgChart1"/>
    <dgm:cxn modelId="{3ABE764F-9160-488B-B7A2-1A672C292B21}" type="presOf" srcId="{FDB08E4E-B0F5-4FD4-9DDD-DF834BBC8BA4}" destId="{8D3BAFF9-3675-4CE3-B46A-F4748E29173F}" srcOrd="1" destOrd="0" presId="urn:microsoft.com/office/officeart/2005/8/layout/orgChart1"/>
    <dgm:cxn modelId="{C2011050-4E9B-4CDF-B141-466CE4216680}" type="presOf" srcId="{3D534706-FF17-48AA-8C66-B0E3C2DBEDE9}" destId="{88AB698A-C17F-4274-B975-257F23AF747F}" srcOrd="0" destOrd="0" presId="urn:microsoft.com/office/officeart/2005/8/layout/orgChart1"/>
    <dgm:cxn modelId="{4785F651-C1E1-4C1A-BF1F-0E3804C7CDF0}" type="presOf" srcId="{29106896-FC87-4A48-BCE2-9E290F2D663E}" destId="{1A2FE8C6-7891-4D0A-9102-6A7317DD5C09}" srcOrd="1" destOrd="0" presId="urn:microsoft.com/office/officeart/2005/8/layout/orgChart1"/>
    <dgm:cxn modelId="{C78B4953-D446-41D5-8606-19468B1E0E7A}" srcId="{531DA5A7-1562-47EA-A4D0-D36C423411BD}" destId="{C3AA93A5-58D9-4000-B6F2-3900A9B2848C}" srcOrd="2" destOrd="0" parTransId="{5BC07BC8-A004-44E8-AAD6-F650156AD268}" sibTransId="{1A6EB961-78E7-4B12-9FC8-269BA8B7D762}"/>
    <dgm:cxn modelId="{75791D74-161D-4397-88C8-9465FAC6FF99}" type="presOf" srcId="{C3AA93A5-58D9-4000-B6F2-3900A9B2848C}" destId="{27721F00-038E-48C3-8824-B29631537073}" srcOrd="1" destOrd="0" presId="urn:microsoft.com/office/officeart/2005/8/layout/orgChart1"/>
    <dgm:cxn modelId="{89A83174-83B0-4AF6-ACE6-5ACC47A6B2E7}" type="presOf" srcId="{DFDF31B9-60E8-4698-85BC-C98B71AD4ED0}" destId="{4CB73531-FA47-418D-9230-DD22B1320690}" srcOrd="0" destOrd="0" presId="urn:microsoft.com/office/officeart/2005/8/layout/orgChart1"/>
    <dgm:cxn modelId="{3D336656-90F1-481C-8F81-AC49CB2EB57F}" srcId="{B8998738-E1D9-4457-9AE0-B2C17F57A530}" destId="{29106896-FC87-4A48-BCE2-9E290F2D663E}" srcOrd="1" destOrd="0" parTransId="{A750B3EA-3358-426E-BC81-E5F22968EB32}" sibTransId="{B269C3D0-ECE2-4AFD-8195-BFC5ADF9331D}"/>
    <dgm:cxn modelId="{C8173478-8908-48EE-9D0D-EDD79DEBEC03}" type="presOf" srcId="{17A08608-6AA1-46DD-AA25-17647B07F3EB}" destId="{A5F3746E-8DC0-4D5E-8EE9-82516FDF14BE}" srcOrd="1" destOrd="0" presId="urn:microsoft.com/office/officeart/2005/8/layout/orgChart1"/>
    <dgm:cxn modelId="{33087D7C-4F88-4A51-B9E5-020B54476328}" srcId="{29106896-FC87-4A48-BCE2-9E290F2D663E}" destId="{BBFF2DDF-C214-4D04-A7A7-3AAFB8062DFF}" srcOrd="1" destOrd="0" parTransId="{3D534706-FF17-48AA-8C66-B0E3C2DBEDE9}" sibTransId="{1EF2ACDC-FE84-4A5C-BC0F-9CF5345504E2}"/>
    <dgm:cxn modelId="{8AA8967E-E2CE-4B92-84D9-B81153F676B5}" type="presOf" srcId="{83B2779E-6707-4BAE-821C-690F2579D8B0}" destId="{BE908133-4C84-4D6F-982F-B599C678D0B8}" srcOrd="0" destOrd="0" presId="urn:microsoft.com/office/officeart/2005/8/layout/orgChart1"/>
    <dgm:cxn modelId="{9697A67E-A8F3-4B0C-8417-E4A920465575}" type="presOf" srcId="{998F066B-663C-4820-97EA-E68420EE5417}" destId="{7A6846D0-7A6E-42AC-84B9-62030D0E35B6}" srcOrd="1" destOrd="0" presId="urn:microsoft.com/office/officeart/2005/8/layout/orgChart1"/>
    <dgm:cxn modelId="{42EB6E7F-2C3C-4BEB-B3F2-476BDBB8D375}" type="presOf" srcId="{FE3C5291-91BC-41D7-BD79-B622C2C9CCC2}" destId="{D894E2DC-539E-49F9-BC4A-946FA8698954}" srcOrd="1" destOrd="0" presId="urn:microsoft.com/office/officeart/2005/8/layout/orgChart1"/>
    <dgm:cxn modelId="{B6DF7B7F-E488-4FC5-8258-2405DDFC3E39}" type="presOf" srcId="{CC5CDB9E-E9E4-4EB9-A24F-4E00A828C7D6}" destId="{7C7FD891-64E1-4064-AAB4-81FA816D69B4}" srcOrd="1" destOrd="0" presId="urn:microsoft.com/office/officeart/2005/8/layout/orgChart1"/>
    <dgm:cxn modelId="{5A3B2880-747F-4BE4-BF56-3553EAEF7B66}" type="presOf" srcId="{A88C1D66-2AB1-49BA-B409-2B8B3E6076CE}" destId="{4E9905F1-2548-4F5C-AECD-6C985D4C4FB3}" srcOrd="0" destOrd="0" presId="urn:microsoft.com/office/officeart/2005/8/layout/orgChart1"/>
    <dgm:cxn modelId="{E130AE87-1387-47EF-A86E-FB352069606B}" type="presOf" srcId="{256AFB4A-A328-4ED4-AF8B-5ECA28CE38C8}" destId="{50716282-0F10-4165-8118-DAAEAFF01F0B}" srcOrd="0" destOrd="0" presId="urn:microsoft.com/office/officeart/2005/8/layout/orgChart1"/>
    <dgm:cxn modelId="{AE84F287-9A4A-478B-8733-BE3D0F791C03}" type="presOf" srcId="{A750B3EA-3358-426E-BC81-E5F22968EB32}" destId="{AB32865C-C84B-4779-BC41-A0965ED4A8C3}" srcOrd="0" destOrd="0" presId="urn:microsoft.com/office/officeart/2005/8/layout/orgChart1"/>
    <dgm:cxn modelId="{F6F99889-0178-4F59-B354-2FF8FD0E149D}" type="presOf" srcId="{86159891-56E4-48D3-8E4E-4D657461EF2F}" destId="{74E80360-5868-4880-905F-9902E44AF2E6}" srcOrd="0" destOrd="0" presId="urn:microsoft.com/office/officeart/2005/8/layout/orgChart1"/>
    <dgm:cxn modelId="{F6951F8A-C754-4428-B26D-B48240F974B0}" type="presOf" srcId="{1CB1FEBD-A79F-48AA-BD43-2D436F455011}" destId="{1055B520-88CC-4859-9CA3-4731EA77E7DB}" srcOrd="1" destOrd="0" presId="urn:microsoft.com/office/officeart/2005/8/layout/orgChart1"/>
    <dgm:cxn modelId="{9A56B88C-E1B2-4846-9BDC-DF1907E0E8CF}" type="presOf" srcId="{1F209549-189E-4ADE-8324-D6F14554A1A8}" destId="{2B12E5C0-FD65-4620-A3ED-7397A8C7C20A}" srcOrd="0" destOrd="0" presId="urn:microsoft.com/office/officeart/2005/8/layout/orgChart1"/>
    <dgm:cxn modelId="{3709BA8F-C5C2-4DB9-ACF3-6A0EBC965119}" type="presOf" srcId="{EB96E6D9-9279-4A34-BC7A-A9CE3BFE2D88}" destId="{09CDD23B-79C2-4290-853B-BB7817DD4F67}" srcOrd="1" destOrd="0" presId="urn:microsoft.com/office/officeart/2005/8/layout/orgChart1"/>
    <dgm:cxn modelId="{8891BE92-390F-454A-9656-42773525A22D}" type="presOf" srcId="{997CD9F5-31FE-47A9-8149-CA735621A0D0}" destId="{AB78BFF5-5F8D-4D58-882D-D0E9365EEEEB}" srcOrd="1" destOrd="0" presId="urn:microsoft.com/office/officeart/2005/8/layout/orgChart1"/>
    <dgm:cxn modelId="{9FF50793-BDD1-46B2-AF0C-3D7E0C3C5049}" type="presOf" srcId="{EB5761D7-B5E3-40CF-94D4-5DA6F62548DC}" destId="{E236ECFF-FD4C-4C3F-BA56-CB6BA978EE24}" srcOrd="0" destOrd="0" presId="urn:microsoft.com/office/officeart/2005/8/layout/orgChart1"/>
    <dgm:cxn modelId="{AE8FEC93-C4CE-4D62-9888-0E4FD59EA7C5}" type="presOf" srcId="{F6AF8B90-74CA-4586-BF92-08187F8870F6}" destId="{D3724A62-C3EF-47EC-8E63-EA8DB023D5FD}" srcOrd="0" destOrd="0" presId="urn:microsoft.com/office/officeart/2005/8/layout/orgChart1"/>
    <dgm:cxn modelId="{D83A5D95-1485-42AC-9D79-7D0A00184A22}" type="presOf" srcId="{0531EC17-024F-464C-BACD-DA9F12874C6A}" destId="{F4BF7147-3FE5-4981-8C8E-F604A85955DA}" srcOrd="0" destOrd="0" presId="urn:microsoft.com/office/officeart/2005/8/layout/orgChart1"/>
    <dgm:cxn modelId="{C3468295-EAC9-4E6B-8276-F655314F689D}" type="presOf" srcId="{B1799B1E-E3D7-4042-A203-F6F85B3C2144}" destId="{120E638A-327A-4DF7-9F8E-A328EB2E6A4D}" srcOrd="0" destOrd="0" presId="urn:microsoft.com/office/officeart/2005/8/layout/orgChart1"/>
    <dgm:cxn modelId="{E0DFC595-9CEE-4C00-8B13-4E0AE406C300}" srcId="{531DA5A7-1562-47EA-A4D0-D36C423411BD}" destId="{0BE8CD37-6D2D-4130-B782-2B80E0AB62A5}" srcOrd="3" destOrd="0" parTransId="{F6AF8B90-74CA-4586-BF92-08187F8870F6}" sibTransId="{3C3FCB23-6EFF-4803-BA8E-2A21CB1F2CB2}"/>
    <dgm:cxn modelId="{705BC897-4FF1-4743-94FA-5F2D051D3037}" type="presOf" srcId="{A5D9BA9D-02A0-4217-8D44-D6595D64E587}" destId="{82D6E32F-40EC-44C0-85FE-3450DBE3B396}" srcOrd="1" destOrd="0" presId="urn:microsoft.com/office/officeart/2005/8/layout/orgChart1"/>
    <dgm:cxn modelId="{2B934198-F2BF-4D1D-B6EA-FFA8EDAF8648}" type="presOf" srcId="{1CB1FEBD-A79F-48AA-BD43-2D436F455011}" destId="{A9DFC59F-709F-44C2-BF3C-E0EEFFBD3DE3}" srcOrd="0" destOrd="0" presId="urn:microsoft.com/office/officeart/2005/8/layout/orgChart1"/>
    <dgm:cxn modelId="{9D1EC798-AA06-4C6F-8ACB-98853320E54D}" type="presOf" srcId="{A1041BE5-8B1C-423A-99AC-2EA658A6FDDB}" destId="{2CA00147-5F2E-4DD3-B9E8-0B36320AA70C}" srcOrd="0" destOrd="0" presId="urn:microsoft.com/office/officeart/2005/8/layout/orgChart1"/>
    <dgm:cxn modelId="{43DA7F99-A73A-4B88-B7F6-AE3D7BA37F57}" type="presOf" srcId="{4AB8294D-AF93-4D29-B262-6F1A5516AC2E}" destId="{40A1372C-8A96-493D-AA85-829B5E8497FD}" srcOrd="1" destOrd="0" presId="urn:microsoft.com/office/officeart/2005/8/layout/orgChart1"/>
    <dgm:cxn modelId="{350E4F9C-33E0-4B92-82C7-EF2C2D940DEA}" type="presOf" srcId="{8053E0E1-8289-4661-8737-44C6EB9C0E74}" destId="{016D95EB-4B44-4A96-ADD4-2F2E1858DB31}" srcOrd="0" destOrd="0" presId="urn:microsoft.com/office/officeart/2005/8/layout/orgChart1"/>
    <dgm:cxn modelId="{AC80AD9C-6798-4BED-B416-50BB6E315D63}" type="presOf" srcId="{2D370F0B-85B1-4E9D-A7AC-EEA054CDD032}" destId="{50E72D4C-6D8D-4042-8B2D-2604E2A00554}" srcOrd="0" destOrd="0" presId="urn:microsoft.com/office/officeart/2005/8/layout/orgChart1"/>
    <dgm:cxn modelId="{8BD8719E-5F8F-4827-8C9D-3D2A77E74158}" type="presOf" srcId="{E3A8446E-59DD-4EBA-91EA-71E69C634B19}" destId="{C9BF2DC3-4A32-4965-9B57-5243D029547F}" srcOrd="0" destOrd="0" presId="urn:microsoft.com/office/officeart/2005/8/layout/orgChart1"/>
    <dgm:cxn modelId="{606D9A9F-D124-4B5A-970B-0487847B16CE}" srcId="{1CB1FEBD-A79F-48AA-BD43-2D436F455011}" destId="{0F7BF904-BC5B-48D5-8788-F7359E73B49B}" srcOrd="1" destOrd="0" parTransId="{FFFB2028-6322-4AD9-8FCD-16C899BB686B}" sibTransId="{D100691D-78E2-4F8A-9616-42D6AFA48F64}"/>
    <dgm:cxn modelId="{46966FA0-8DBA-4F88-AC8C-4344D6FDD5F5}" type="presOf" srcId="{5EDB618D-8C62-45F4-8FF7-8BCAD89CE66D}" destId="{8BA32B6C-905F-47F9-9D92-F874701628A0}" srcOrd="0" destOrd="0" presId="urn:microsoft.com/office/officeart/2005/8/layout/orgChart1"/>
    <dgm:cxn modelId="{A2FB7EA0-A5F0-4152-A6F4-227956D291AD}" type="presOf" srcId="{531DA5A7-1562-47EA-A4D0-D36C423411BD}" destId="{AF5731B4-D49B-4A09-A0B9-243843E98A46}" srcOrd="0" destOrd="0" presId="urn:microsoft.com/office/officeart/2005/8/layout/orgChart1"/>
    <dgm:cxn modelId="{3584D0A1-650B-43AA-8794-6AE637D93519}" srcId="{EB5761D7-B5E3-40CF-94D4-5DA6F62548DC}" destId="{73B60AC4-077C-45F8-A095-225FEE6DA041}" srcOrd="0" destOrd="0" parTransId="{F1E761EF-42EF-478D-9B92-DD846DF89753}" sibTransId="{F2F114DE-6BB5-47C9-869C-307720F53A13}"/>
    <dgm:cxn modelId="{8F39E4A2-6D2E-403A-8AC2-ABB06A2ABA5A}" type="presOf" srcId="{4C987F18-7B50-4CDA-8720-A2341079025D}" destId="{E82BCBF3-12E9-42F2-A158-DAFD082C9FEC}" srcOrd="0" destOrd="0" presId="urn:microsoft.com/office/officeart/2005/8/layout/orgChart1"/>
    <dgm:cxn modelId="{488937A4-87AB-4B06-865D-276FC8AC77F6}" type="presOf" srcId="{0BE8CD37-6D2D-4130-B782-2B80E0AB62A5}" destId="{C1FD815D-81BF-4AD4-B3BD-E1E7E30EED83}" srcOrd="0" destOrd="0" presId="urn:microsoft.com/office/officeart/2005/8/layout/orgChart1"/>
    <dgm:cxn modelId="{6C2330A6-9F94-424C-97B4-5EEB081FE4C8}" type="presOf" srcId="{531DA5A7-1562-47EA-A4D0-D36C423411BD}" destId="{074096DD-20D2-4517-BE67-097EA3182743}" srcOrd="1" destOrd="0" presId="urn:microsoft.com/office/officeart/2005/8/layout/orgChart1"/>
    <dgm:cxn modelId="{FF977DAA-5478-4E54-B19C-1AB401240795}" srcId="{73B60AC4-077C-45F8-A095-225FEE6DA041}" destId="{B8998738-E1D9-4457-9AE0-B2C17F57A530}" srcOrd="1" destOrd="0" parTransId="{1F209549-189E-4ADE-8324-D6F14554A1A8}" sibTransId="{F134FB18-40F7-4DE4-95F7-0B436B83A1D6}"/>
    <dgm:cxn modelId="{5B92C6AE-B3E9-42C5-A9E2-D0AC17111B64}" type="presOf" srcId="{4C987F18-7B50-4CDA-8720-A2341079025D}" destId="{5D122445-7537-4B70-9F7F-98F9A67B7640}" srcOrd="1" destOrd="0" presId="urn:microsoft.com/office/officeart/2005/8/layout/orgChart1"/>
    <dgm:cxn modelId="{B483E5AF-14B4-4101-BCB7-7F8D15559976}" srcId="{73B60AC4-077C-45F8-A095-225FEE6DA041}" destId="{BB411F37-AFB3-4084-B57F-942872FB1C7D}" srcOrd="0" destOrd="0" parTransId="{5EDB618D-8C62-45F4-8FF7-8BCAD89CE66D}" sibTransId="{96B1C463-037F-4440-83DA-1FAE6A0DDF4F}"/>
    <dgm:cxn modelId="{3C5DC4B0-30DE-49D6-BA0A-82AB47CAF69D}" type="presOf" srcId="{B11D17C5-ABF9-4B20-8F7D-ADC7615B5893}" destId="{A2FC9ABB-5AB8-4ED3-9D18-541520B89904}" srcOrd="0" destOrd="0" presId="urn:microsoft.com/office/officeart/2005/8/layout/orgChart1"/>
    <dgm:cxn modelId="{2D7C03B2-484A-4533-9AB7-0E262D52F27F}" type="presOf" srcId="{839577E0-205D-4449-A5CF-8E906E8DB10E}" destId="{43A3488F-6295-4470-9349-D7AA8349311C}" srcOrd="0" destOrd="0" presId="urn:microsoft.com/office/officeart/2005/8/layout/orgChart1"/>
    <dgm:cxn modelId="{B47FAFB5-A1A0-4D88-A196-C69652105994}" type="presOf" srcId="{E5BD6EA3-8FC6-4230-AED1-2466D6A89E78}" destId="{823C3D20-674B-4FC8-A98D-B7AA21580B09}" srcOrd="1" destOrd="0" presId="urn:microsoft.com/office/officeart/2005/8/layout/orgChart1"/>
    <dgm:cxn modelId="{DB66F5B7-BED1-4B04-AA95-3B96638A39F7}" type="presOf" srcId="{57B72CF2-39A6-4BF2-B5A1-684B1E622EA7}" destId="{07C7D537-01ED-4D4B-A2EC-A889514D14A6}" srcOrd="1" destOrd="0" presId="urn:microsoft.com/office/officeart/2005/8/layout/orgChart1"/>
    <dgm:cxn modelId="{40FD9ABA-F1DC-44EB-A5AE-F9E30418A5A3}" type="presOf" srcId="{BB411F37-AFB3-4084-B57F-942872FB1C7D}" destId="{02626903-5453-4727-8200-863CE2B58AEA}" srcOrd="1" destOrd="0" presId="urn:microsoft.com/office/officeart/2005/8/layout/orgChart1"/>
    <dgm:cxn modelId="{8EE903C0-FA1B-4BFB-9116-0AADD68EEA20}" srcId="{BB411F37-AFB3-4084-B57F-942872FB1C7D}" destId="{1CB1FEBD-A79F-48AA-BD43-2D436F455011}" srcOrd="0" destOrd="0" parTransId="{732299DA-598F-4CC9-B022-B5A0F717366E}" sibTransId="{0B097C30-35B4-4519-BBA7-01F8514CB353}"/>
    <dgm:cxn modelId="{3B371DC0-E67B-4EEC-81C9-87FAEEA44306}" srcId="{29106896-FC87-4A48-BCE2-9E290F2D663E}" destId="{EB96E6D9-9279-4A34-BC7A-A9CE3BFE2D88}" srcOrd="0" destOrd="0" parTransId="{86159891-56E4-48D3-8E4E-4D657461EF2F}" sibTransId="{03DC7D7A-0A35-4371-8E83-B29556F78102}"/>
    <dgm:cxn modelId="{A3700DC7-CBCE-404A-A36F-5ED2D122FA38}" type="presOf" srcId="{68BB2551-4B9B-4E47-B9F2-F91440BDE717}" destId="{30666E83-F0F7-4B03-915F-3A9220D7C9E1}" srcOrd="0" destOrd="0" presId="urn:microsoft.com/office/officeart/2005/8/layout/orgChart1"/>
    <dgm:cxn modelId="{49270FC7-6215-4C87-86AC-E24D23CF91C3}" type="presOf" srcId="{4AC406BD-043C-40CD-8F7E-6FD4C91065B1}" destId="{73F16A5E-F118-4620-B0A9-B83317D89A96}" srcOrd="1" destOrd="0" presId="urn:microsoft.com/office/officeart/2005/8/layout/orgChart1"/>
    <dgm:cxn modelId="{29C3E2C7-B5EF-481A-B4E7-1053C9D4670D}" type="presOf" srcId="{73B60AC4-077C-45F8-A095-225FEE6DA041}" destId="{5BBD661C-9EBD-4C14-B01B-01A19179458B}" srcOrd="1" destOrd="0" presId="urn:microsoft.com/office/officeart/2005/8/layout/orgChart1"/>
    <dgm:cxn modelId="{664C7CCB-5B82-4FD4-BF3A-445D26EC3D0E}" type="presOf" srcId="{98060954-C132-4D67-8A26-2A0974ACCEEE}" destId="{F542E5E1-52A1-4CFA-A4AB-C00E2746E6A1}" srcOrd="0" destOrd="0" presId="urn:microsoft.com/office/officeart/2005/8/layout/orgChart1"/>
    <dgm:cxn modelId="{206B57CD-2A27-4F56-A7E2-2EBF2BB3279D}" srcId="{531DA5A7-1562-47EA-A4D0-D36C423411BD}" destId="{17A08608-6AA1-46DD-AA25-17647B07F3EB}" srcOrd="1" destOrd="0" parTransId="{EB0CDF3B-BDA1-4271-8431-BC64727B4240}" sibTransId="{6937AABA-6E05-49D6-B60B-938FE6956261}"/>
    <dgm:cxn modelId="{C8F66FD0-5601-4C50-BEB8-3671BCE064B1}" type="presOf" srcId="{9717781D-666A-4228-B351-0DF0B618A7DB}" destId="{C1CA7C77-39A3-4453-A53A-7EEE5468BB9D}" srcOrd="0" destOrd="0" presId="urn:microsoft.com/office/officeart/2005/8/layout/orgChart1"/>
    <dgm:cxn modelId="{A7B42BD1-E070-49E2-81E7-FE51B5F001D6}" type="presOf" srcId="{F7E8F496-63EC-4120-9788-705184BD8F08}" destId="{66731D18-31A5-4F0D-A397-EBE95EB54A3B}" srcOrd="0" destOrd="0" presId="urn:microsoft.com/office/officeart/2005/8/layout/orgChart1"/>
    <dgm:cxn modelId="{56A9F1D1-11C8-4DD4-B9DD-1C6154100BA0}" type="presOf" srcId="{B8E5E0C3-485C-4E8C-89F4-626609E186AC}" destId="{966D3F41-CAD3-4D25-9DC0-8DFA25434368}" srcOrd="0" destOrd="0" presId="urn:microsoft.com/office/officeart/2005/8/layout/orgChart1"/>
    <dgm:cxn modelId="{BF05F7D1-8D6C-474E-953F-F773AFF51473}" type="presOf" srcId="{62EB84B2-6D64-44A6-A209-4B6A811CBB5B}" destId="{FD82913D-7D11-477B-80F2-30E93BB73296}" srcOrd="0" destOrd="0" presId="urn:microsoft.com/office/officeart/2005/8/layout/orgChart1"/>
    <dgm:cxn modelId="{5B0C13D6-BF7C-4E3A-9EE1-9BB63A8977E9}" type="presOf" srcId="{C3AA93A5-58D9-4000-B6F2-3900A9B2848C}" destId="{A9164619-6A29-477C-95BD-A6C2C0693B3B}" srcOrd="0" destOrd="0" presId="urn:microsoft.com/office/officeart/2005/8/layout/orgChart1"/>
    <dgm:cxn modelId="{EBF039D6-033D-40D7-9E13-0A8C57BC2BD9}" type="presOf" srcId="{BB411F37-AFB3-4084-B57F-942872FB1C7D}" destId="{C60263A3-64B4-4DD1-B502-081F47E7F764}" srcOrd="0" destOrd="0" presId="urn:microsoft.com/office/officeart/2005/8/layout/orgChart1"/>
    <dgm:cxn modelId="{550856D7-77CF-4AE8-B667-7995907C60E2}" type="presOf" srcId="{EB96E6D9-9279-4A34-BC7A-A9CE3BFE2D88}" destId="{00BAB779-BA07-454C-B121-DB4A41FDA192}" srcOrd="0" destOrd="0" presId="urn:microsoft.com/office/officeart/2005/8/layout/orgChart1"/>
    <dgm:cxn modelId="{2C5671DB-587E-44AA-9A7F-ACDF1CBCDCC3}" type="presOf" srcId="{B38893FE-C8D2-41AC-9CF4-A64CFD51E033}" destId="{AE8E8CD4-8736-4FA7-BD0F-2D33D770EB93}" srcOrd="0" destOrd="0" presId="urn:microsoft.com/office/officeart/2005/8/layout/orgChart1"/>
    <dgm:cxn modelId="{4E97E4DB-C71F-4884-AD8B-49CC37D523F7}" type="presOf" srcId="{0531EC17-024F-464C-BACD-DA9F12874C6A}" destId="{94F13B2D-813F-4C39-8FAD-257A3F7C345B}" srcOrd="1" destOrd="0" presId="urn:microsoft.com/office/officeart/2005/8/layout/orgChart1"/>
    <dgm:cxn modelId="{F37473DC-7511-4E66-9913-A0C1CFE94CC9}" srcId="{BCA1D4EB-61B1-47FC-AF47-E00B93C98882}" destId="{68BB2551-4B9B-4E47-B9F2-F91440BDE717}" srcOrd="0" destOrd="0" parTransId="{B8E5E0C3-485C-4E8C-89F4-626609E186AC}" sibTransId="{854DDE3B-F0E4-4510-A2C0-675A9AFA9171}"/>
    <dgm:cxn modelId="{859251DE-EDA6-4B97-B814-8B5D6D7A1595}" srcId="{E3A8446E-59DD-4EBA-91EA-71E69C634B19}" destId="{A1041BE5-8B1C-423A-99AC-2EA658A6FDDB}" srcOrd="1" destOrd="0" parTransId="{9FA9589F-65AA-4FED-90CF-F6E0FC4B3194}" sibTransId="{ADC2718C-05EE-4854-83CD-33939F8EF93E}"/>
    <dgm:cxn modelId="{297C7EDE-BB7F-4EEF-B659-D999E65D8E41}" type="presOf" srcId="{FDB08E4E-B0F5-4FD4-9DDD-DF834BBC8BA4}" destId="{DE85A954-8D03-4DB7-9CCE-EBF5D7FF3DE1}" srcOrd="0" destOrd="0" presId="urn:microsoft.com/office/officeart/2005/8/layout/orgChart1"/>
    <dgm:cxn modelId="{7D846CDF-D1E6-4A31-B2BE-4E829A2D308E}" srcId="{0F7BF904-BC5B-48D5-8788-F7359E73B49B}" destId="{BCA1D4EB-61B1-47FC-AF47-E00B93C98882}" srcOrd="1" destOrd="0" parTransId="{AC02DC21-BFB1-467A-AE19-EBD73CBC9AA0}" sibTransId="{C5DB357A-F68E-435A-B68F-D0FF146174A3}"/>
    <dgm:cxn modelId="{861953E0-AAC4-4FCC-8ACF-F261537F7C00}" srcId="{62EB84B2-6D64-44A6-A209-4B6A811CBB5B}" destId="{997CD9F5-31FE-47A9-8149-CA735621A0D0}" srcOrd="3" destOrd="0" parTransId="{A7C940A5-E365-4857-AB97-405BE409B278}" sibTransId="{30774CFB-4791-410B-B20B-CC6D50F9BB8D}"/>
    <dgm:cxn modelId="{EA25B7E0-85EA-4AC0-8B7F-C838EECE764A}" type="presOf" srcId="{A7C940A5-E365-4857-AB97-405BE409B278}" destId="{BBDC9473-74D8-49D5-AD33-0EAD4C58EE8B}" srcOrd="0" destOrd="0" presId="urn:microsoft.com/office/officeart/2005/8/layout/orgChart1"/>
    <dgm:cxn modelId="{5B811EE3-4F40-46A6-91F9-003395082B43}" srcId="{6C9BBCFC-1AA6-432E-B999-457E1AAD6568}" destId="{E3A8446E-59DD-4EBA-91EA-71E69C634B19}" srcOrd="1" destOrd="0" parTransId="{98060954-C132-4D67-8A26-2A0974ACCEEE}" sibTransId="{C723558A-4988-4979-8DA7-D88EAD4C3DB4}"/>
    <dgm:cxn modelId="{97A505E8-00D6-4C38-B47A-25CE6CE3C118}" type="presOf" srcId="{0F7BF904-BC5B-48D5-8788-F7359E73B49B}" destId="{29ED91BD-26EB-49B8-81C4-2C66FC1C71C2}" srcOrd="0" destOrd="0" presId="urn:microsoft.com/office/officeart/2005/8/layout/orgChart1"/>
    <dgm:cxn modelId="{69705FE8-4C69-4823-9B0C-48B8B4B9D190}" type="presOf" srcId="{0F7BF904-BC5B-48D5-8788-F7359E73B49B}" destId="{8A08D995-CAC4-4B86-AB1D-2C0085FB5A44}" srcOrd="1" destOrd="0" presId="urn:microsoft.com/office/officeart/2005/8/layout/orgChart1"/>
    <dgm:cxn modelId="{855F0AEC-A713-4863-B74B-B9CD6A575FB3}" srcId="{B8998738-E1D9-4457-9AE0-B2C17F57A530}" destId="{CC5CDB9E-E9E4-4EB9-A24F-4E00A828C7D6}" srcOrd="2" destOrd="0" parTransId="{2984586D-7164-4836-82EA-82ACA890D39E}" sibTransId="{4F69FB72-B618-4F18-9C3A-09899A3991B5}"/>
    <dgm:cxn modelId="{4F9178EC-65A1-465E-8ACC-41CE13B34888}" type="presOf" srcId="{2984586D-7164-4836-82EA-82ACA890D39E}" destId="{A93A2230-04F6-4D2C-BD02-12B6C564AAD2}" srcOrd="0" destOrd="0" presId="urn:microsoft.com/office/officeart/2005/8/layout/orgChart1"/>
    <dgm:cxn modelId="{A63660EF-094F-40EC-8ED2-6EAFD1C81641}" type="presOf" srcId="{998F066B-663C-4820-97EA-E68420EE5417}" destId="{D19890DD-41DD-40BB-B054-BD2E876EC5F5}" srcOrd="0" destOrd="0" presId="urn:microsoft.com/office/officeart/2005/8/layout/orgChart1"/>
    <dgm:cxn modelId="{2ED0ECF0-F404-4D26-ABC2-7D29A45E4872}" srcId="{62EB84B2-6D64-44A6-A209-4B6A811CBB5B}" destId="{57B72CF2-39A6-4BF2-B5A1-684B1E622EA7}" srcOrd="2" destOrd="0" parTransId="{A8453D8E-1B35-45EF-962F-8C4E58C6BE9C}" sibTransId="{89948CD0-80B9-48FA-94CD-C3BB5EA66675}"/>
    <dgm:cxn modelId="{ACF349F6-45D9-42A2-BB77-80A65E4DB905}" type="presOf" srcId="{E5BD6EA3-8FC6-4230-AED1-2466D6A89E78}" destId="{951C8566-9E07-48E4-8C81-DB78BE7AEF22}" srcOrd="0" destOrd="0" presId="urn:microsoft.com/office/officeart/2005/8/layout/orgChart1"/>
    <dgm:cxn modelId="{DB1A83F7-BCE0-4748-89DA-F13065DBA7E3}" srcId="{B29B0914-C573-4409-A8C2-F6122F268848}" destId="{6C9BBCFC-1AA6-432E-B999-457E1AAD6568}" srcOrd="0" destOrd="0" parTransId="{839577E0-205D-4449-A5CF-8E906E8DB10E}" sibTransId="{899FFCB0-D453-487C-8DA7-9C1C9CCB309B}"/>
    <dgm:cxn modelId="{5A2920FD-B557-4CEB-8E1F-85514121745E}" type="presOf" srcId="{68BB2551-4B9B-4E47-B9F2-F91440BDE717}" destId="{5C16DCFF-9C98-4C11-A1B8-1066AD072C3A}" srcOrd="1" destOrd="0" presId="urn:microsoft.com/office/officeart/2005/8/layout/orgChart1"/>
    <dgm:cxn modelId="{D7DF56FD-F4A1-461A-80CE-D01EA83B3376}" srcId="{62EB84B2-6D64-44A6-A209-4B6A811CBB5B}" destId="{4C987F18-7B50-4CDA-8720-A2341079025D}" srcOrd="1" destOrd="0" parTransId="{330DE1A4-D8BB-4B2E-BC4F-0AF879262692}" sibTransId="{C93E4AF6-B291-4BC7-858C-004D25C4037A}"/>
    <dgm:cxn modelId="{EE023EFE-6442-43B9-A52A-2EBC59C34FA8}" type="presOf" srcId="{5BC07BC8-A004-44E8-AAD6-F650156AD268}" destId="{B5EDAABD-F2FA-44C0-93B0-8F5E9BFF9C3E}" srcOrd="0" destOrd="0" presId="urn:microsoft.com/office/officeart/2005/8/layout/orgChart1"/>
    <dgm:cxn modelId="{10A16BC0-0B14-40A3-A42B-2CEE1BF4B227}" type="presParOf" srcId="{E236ECFF-FD4C-4C3F-BA56-CB6BA978EE24}" destId="{84DFFCF3-836C-4FD7-9EF9-FE32322101B3}" srcOrd="0" destOrd="0" presId="urn:microsoft.com/office/officeart/2005/8/layout/orgChart1"/>
    <dgm:cxn modelId="{060B489E-F8B3-4FAE-B707-69BC8A304F21}" type="presParOf" srcId="{84DFFCF3-836C-4FD7-9EF9-FE32322101B3}" destId="{37900D59-6CBD-4923-B541-1DDC38274D04}" srcOrd="0" destOrd="0" presId="urn:microsoft.com/office/officeart/2005/8/layout/orgChart1"/>
    <dgm:cxn modelId="{02977E85-274B-40A4-99E2-EEBCD2809F63}" type="presParOf" srcId="{37900D59-6CBD-4923-B541-1DDC38274D04}" destId="{B7D86461-1129-453D-BA2C-E489A7215AA0}" srcOrd="0" destOrd="0" presId="urn:microsoft.com/office/officeart/2005/8/layout/orgChart1"/>
    <dgm:cxn modelId="{99750D92-3C3B-497F-8338-F7B0F04EEF0C}" type="presParOf" srcId="{37900D59-6CBD-4923-B541-1DDC38274D04}" destId="{5BBD661C-9EBD-4C14-B01B-01A19179458B}" srcOrd="1" destOrd="0" presId="urn:microsoft.com/office/officeart/2005/8/layout/orgChart1"/>
    <dgm:cxn modelId="{A5720679-5942-4F4A-829F-5C294280A5F4}" type="presParOf" srcId="{84DFFCF3-836C-4FD7-9EF9-FE32322101B3}" destId="{33A0F2D1-FF86-4BD1-A3E5-830666EBE69C}" srcOrd="1" destOrd="0" presId="urn:microsoft.com/office/officeart/2005/8/layout/orgChart1"/>
    <dgm:cxn modelId="{6CDF1000-888F-49C5-87C7-1199D46E4970}" type="presParOf" srcId="{33A0F2D1-FF86-4BD1-A3E5-830666EBE69C}" destId="{8BA32B6C-905F-47F9-9D92-F874701628A0}" srcOrd="0" destOrd="0" presId="urn:microsoft.com/office/officeart/2005/8/layout/orgChart1"/>
    <dgm:cxn modelId="{F3F5D3F7-7244-49AB-8088-45E453C44643}" type="presParOf" srcId="{33A0F2D1-FF86-4BD1-A3E5-830666EBE69C}" destId="{53A2328B-B9F6-4D19-9E95-7CEECA33A299}" srcOrd="1" destOrd="0" presId="urn:microsoft.com/office/officeart/2005/8/layout/orgChart1"/>
    <dgm:cxn modelId="{2DBC66CA-6CF3-48C3-80D8-BC0AF1A8C031}" type="presParOf" srcId="{53A2328B-B9F6-4D19-9E95-7CEECA33A299}" destId="{CE9BE06C-31D8-43F1-B1FB-34E43B7497EE}" srcOrd="0" destOrd="0" presId="urn:microsoft.com/office/officeart/2005/8/layout/orgChart1"/>
    <dgm:cxn modelId="{46A02C5E-E796-499E-B05B-1D21F8E5D988}" type="presParOf" srcId="{CE9BE06C-31D8-43F1-B1FB-34E43B7497EE}" destId="{C60263A3-64B4-4DD1-B502-081F47E7F764}" srcOrd="0" destOrd="0" presId="urn:microsoft.com/office/officeart/2005/8/layout/orgChart1"/>
    <dgm:cxn modelId="{C5E3B6C1-0E52-48DF-8E55-1D7BB418CB75}" type="presParOf" srcId="{CE9BE06C-31D8-43F1-B1FB-34E43B7497EE}" destId="{02626903-5453-4727-8200-863CE2B58AEA}" srcOrd="1" destOrd="0" presId="urn:microsoft.com/office/officeart/2005/8/layout/orgChart1"/>
    <dgm:cxn modelId="{2CD486C5-7F08-4909-A07E-A7D213D09D42}" type="presParOf" srcId="{53A2328B-B9F6-4D19-9E95-7CEECA33A299}" destId="{E26351E9-185E-4493-B7B1-A672455E3C59}" srcOrd="1" destOrd="0" presId="urn:microsoft.com/office/officeart/2005/8/layout/orgChart1"/>
    <dgm:cxn modelId="{DA687CB2-64AC-4C25-8D2D-16907F24C9B7}" type="presParOf" srcId="{E26351E9-185E-4493-B7B1-A672455E3C59}" destId="{E70B40F7-AEB7-42B9-83FC-EDA9FD71CC85}" srcOrd="0" destOrd="0" presId="urn:microsoft.com/office/officeart/2005/8/layout/orgChart1"/>
    <dgm:cxn modelId="{767C63E1-4F84-4D7C-BA77-5C1DD27C4C29}" type="presParOf" srcId="{E26351E9-185E-4493-B7B1-A672455E3C59}" destId="{9009D7BD-452F-4435-86FF-45EAA237819D}" srcOrd="1" destOrd="0" presId="urn:microsoft.com/office/officeart/2005/8/layout/orgChart1"/>
    <dgm:cxn modelId="{49187467-E869-4A99-BF1C-CAB3FE2AAE4E}" type="presParOf" srcId="{9009D7BD-452F-4435-86FF-45EAA237819D}" destId="{F4EBBBF8-1279-4906-A71E-42B6236BE31C}" srcOrd="0" destOrd="0" presId="urn:microsoft.com/office/officeart/2005/8/layout/orgChart1"/>
    <dgm:cxn modelId="{44928CE2-87E0-41DC-BDCF-F5F77DE28E6C}" type="presParOf" srcId="{F4EBBBF8-1279-4906-A71E-42B6236BE31C}" destId="{A9DFC59F-709F-44C2-BF3C-E0EEFFBD3DE3}" srcOrd="0" destOrd="0" presId="urn:microsoft.com/office/officeart/2005/8/layout/orgChart1"/>
    <dgm:cxn modelId="{0E2AFDD5-B44D-4747-8840-75F0248B3E08}" type="presParOf" srcId="{F4EBBBF8-1279-4906-A71E-42B6236BE31C}" destId="{1055B520-88CC-4859-9CA3-4731EA77E7DB}" srcOrd="1" destOrd="0" presId="urn:microsoft.com/office/officeart/2005/8/layout/orgChart1"/>
    <dgm:cxn modelId="{54D64E38-5B91-4727-9EE4-6001CACCF8B5}" type="presParOf" srcId="{9009D7BD-452F-4435-86FF-45EAA237819D}" destId="{B88AA96E-D6C2-4F92-9668-1A002986E8BE}" srcOrd="1" destOrd="0" presId="urn:microsoft.com/office/officeart/2005/8/layout/orgChart1"/>
    <dgm:cxn modelId="{4BE98018-46DA-4670-AA15-9196F57D4654}" type="presParOf" srcId="{B88AA96E-D6C2-4F92-9668-1A002986E8BE}" destId="{AE8E8CD4-8736-4FA7-BD0F-2D33D770EB93}" srcOrd="0" destOrd="0" presId="urn:microsoft.com/office/officeart/2005/8/layout/orgChart1"/>
    <dgm:cxn modelId="{EFB409CD-8AA1-49B7-A1AD-BF5DB4E3A1E0}" type="presParOf" srcId="{B88AA96E-D6C2-4F92-9668-1A002986E8BE}" destId="{322051E6-4F49-46A2-884D-B0EC123DD84F}" srcOrd="1" destOrd="0" presId="urn:microsoft.com/office/officeart/2005/8/layout/orgChart1"/>
    <dgm:cxn modelId="{D4E4AB58-16CF-47F3-BC51-BDE195EB4DFD}" type="presParOf" srcId="{322051E6-4F49-46A2-884D-B0EC123DD84F}" destId="{398D4B71-2B7D-411B-BCFC-A71439AF12EA}" srcOrd="0" destOrd="0" presId="urn:microsoft.com/office/officeart/2005/8/layout/orgChart1"/>
    <dgm:cxn modelId="{08231F0A-A08D-4149-9FD5-08CD743B9363}" type="presParOf" srcId="{398D4B71-2B7D-411B-BCFC-A71439AF12EA}" destId="{66731D18-31A5-4F0D-A397-EBE95EB54A3B}" srcOrd="0" destOrd="0" presId="urn:microsoft.com/office/officeart/2005/8/layout/orgChart1"/>
    <dgm:cxn modelId="{189C28CE-C512-401D-8EFD-5511245EC77D}" type="presParOf" srcId="{398D4B71-2B7D-411B-BCFC-A71439AF12EA}" destId="{29AB29B1-69BF-4291-87F9-95D83B51F16C}" srcOrd="1" destOrd="0" presId="urn:microsoft.com/office/officeart/2005/8/layout/orgChart1"/>
    <dgm:cxn modelId="{A49A50C8-D294-4E4E-8BFC-C5AAF758BAAD}" type="presParOf" srcId="{322051E6-4F49-46A2-884D-B0EC123DD84F}" destId="{437E723A-9B6F-46D8-B624-ABBFA2EDE38F}" srcOrd="1" destOrd="0" presId="urn:microsoft.com/office/officeart/2005/8/layout/orgChart1"/>
    <dgm:cxn modelId="{E794E0A9-715B-40AD-A544-9EEEC6DDDCF6}" type="presParOf" srcId="{322051E6-4F49-46A2-884D-B0EC123DD84F}" destId="{04F1B6D1-08EF-45AE-8A96-56895CFFDBC5}" srcOrd="2" destOrd="0" presId="urn:microsoft.com/office/officeart/2005/8/layout/orgChart1"/>
    <dgm:cxn modelId="{852679C6-BC79-4D34-BE88-F4BE31DCDCBC}" type="presParOf" srcId="{B88AA96E-D6C2-4F92-9668-1A002986E8BE}" destId="{A5240189-4A57-4BAB-BA2A-B20AA2025D03}" srcOrd="2" destOrd="0" presId="urn:microsoft.com/office/officeart/2005/8/layout/orgChart1"/>
    <dgm:cxn modelId="{201790BA-E019-4065-A85B-8C6ECE4EE75B}" type="presParOf" srcId="{B88AA96E-D6C2-4F92-9668-1A002986E8BE}" destId="{735793A6-210D-4DD3-8FCE-53BAF6A31038}" srcOrd="3" destOrd="0" presId="urn:microsoft.com/office/officeart/2005/8/layout/orgChart1"/>
    <dgm:cxn modelId="{70625AC1-EA10-4B43-A82E-633080ED560D}" type="presParOf" srcId="{735793A6-210D-4DD3-8FCE-53BAF6A31038}" destId="{198F5515-F7CE-4F12-9FF6-BB7C8E439B26}" srcOrd="0" destOrd="0" presId="urn:microsoft.com/office/officeart/2005/8/layout/orgChart1"/>
    <dgm:cxn modelId="{92539B6A-A960-41A4-B03A-42F95A7E93E5}" type="presParOf" srcId="{198F5515-F7CE-4F12-9FF6-BB7C8E439B26}" destId="{29ED91BD-26EB-49B8-81C4-2C66FC1C71C2}" srcOrd="0" destOrd="0" presId="urn:microsoft.com/office/officeart/2005/8/layout/orgChart1"/>
    <dgm:cxn modelId="{E8FD1ADE-7F0B-4CEB-B5E9-1B838968613D}" type="presParOf" srcId="{198F5515-F7CE-4F12-9FF6-BB7C8E439B26}" destId="{8A08D995-CAC4-4B86-AB1D-2C0085FB5A44}" srcOrd="1" destOrd="0" presId="urn:microsoft.com/office/officeart/2005/8/layout/orgChart1"/>
    <dgm:cxn modelId="{F028FA44-E218-4950-ABAE-CEE3305309E8}" type="presParOf" srcId="{735793A6-210D-4DD3-8FCE-53BAF6A31038}" destId="{EFEFCC88-CA07-4F99-B59F-CDAAFCECA45F}" srcOrd="1" destOrd="0" presId="urn:microsoft.com/office/officeart/2005/8/layout/orgChart1"/>
    <dgm:cxn modelId="{D5059774-3020-474C-B064-4B0AB0659C33}" type="presParOf" srcId="{EFEFCC88-CA07-4F99-B59F-CDAAFCECA45F}" destId="{C1CA7C77-39A3-4453-A53A-7EEE5468BB9D}" srcOrd="0" destOrd="0" presId="urn:microsoft.com/office/officeart/2005/8/layout/orgChart1"/>
    <dgm:cxn modelId="{D4F13814-B260-4E18-985A-A23C7EC7A0E4}" type="presParOf" srcId="{EFEFCC88-CA07-4F99-B59F-CDAAFCECA45F}" destId="{D942CA9B-4697-44C8-9155-106AF93759FA}" srcOrd="1" destOrd="0" presId="urn:microsoft.com/office/officeart/2005/8/layout/orgChart1"/>
    <dgm:cxn modelId="{449F49D8-B324-4406-8A1A-ADB76EC5D627}" type="presParOf" srcId="{D942CA9B-4697-44C8-9155-106AF93759FA}" destId="{509AF6D3-0B1E-43C0-96FF-76DF0E1F675C}" srcOrd="0" destOrd="0" presId="urn:microsoft.com/office/officeart/2005/8/layout/orgChart1"/>
    <dgm:cxn modelId="{BED2701A-4C5B-43E7-BB5D-CD32C822C919}" type="presParOf" srcId="{509AF6D3-0B1E-43C0-96FF-76DF0E1F675C}" destId="{4A3D7684-AA44-4F38-9B68-E1DBCF949B2E}" srcOrd="0" destOrd="0" presId="urn:microsoft.com/office/officeart/2005/8/layout/orgChart1"/>
    <dgm:cxn modelId="{8648D5B3-764F-4313-9AA1-E492BCDB96BF}" type="presParOf" srcId="{509AF6D3-0B1E-43C0-96FF-76DF0E1F675C}" destId="{D9AC2B9F-EC96-4F7C-BF42-6733E42D4564}" srcOrd="1" destOrd="0" presId="urn:microsoft.com/office/officeart/2005/8/layout/orgChart1"/>
    <dgm:cxn modelId="{AA358943-CD0D-4F92-A31E-1275907C816B}" type="presParOf" srcId="{D942CA9B-4697-44C8-9155-106AF93759FA}" destId="{D3023DFD-F6F1-437F-9329-E6FCC9257CEE}" srcOrd="1" destOrd="0" presId="urn:microsoft.com/office/officeart/2005/8/layout/orgChart1"/>
    <dgm:cxn modelId="{9B1A9528-A87B-4FA1-ABDC-A39FF69F46F2}" type="presParOf" srcId="{D942CA9B-4697-44C8-9155-106AF93759FA}" destId="{579AA379-8691-4054-941D-BAF447C66070}" srcOrd="2" destOrd="0" presId="urn:microsoft.com/office/officeart/2005/8/layout/orgChart1"/>
    <dgm:cxn modelId="{3D3E4C6C-BF49-4BD3-95F5-88104E5C6CBC}" type="presParOf" srcId="{EFEFCC88-CA07-4F99-B59F-CDAAFCECA45F}" destId="{7DE7C228-7BB9-42DC-AAAB-AD707BE4F072}" srcOrd="2" destOrd="0" presId="urn:microsoft.com/office/officeart/2005/8/layout/orgChart1"/>
    <dgm:cxn modelId="{45EC1699-1BB9-4B6A-BE96-1CE3353F8E2E}" type="presParOf" srcId="{EFEFCC88-CA07-4F99-B59F-CDAAFCECA45F}" destId="{351A83FB-D438-489A-BD9E-FFDD10108E76}" srcOrd="3" destOrd="0" presId="urn:microsoft.com/office/officeart/2005/8/layout/orgChart1"/>
    <dgm:cxn modelId="{4AD7FB53-FE73-49C5-83A0-DD1D1FD6653E}" type="presParOf" srcId="{351A83FB-D438-489A-BD9E-FFDD10108E76}" destId="{30176B4E-1385-4515-BBFC-87D05CDC0964}" srcOrd="0" destOrd="0" presId="urn:microsoft.com/office/officeart/2005/8/layout/orgChart1"/>
    <dgm:cxn modelId="{E0E6DAF1-FC53-477E-83AB-0C91220183F4}" type="presParOf" srcId="{30176B4E-1385-4515-BBFC-87D05CDC0964}" destId="{661F03A0-B5D4-48A3-9C83-3F6DD9EB30D5}" srcOrd="0" destOrd="0" presId="urn:microsoft.com/office/officeart/2005/8/layout/orgChart1"/>
    <dgm:cxn modelId="{6F2FAF2D-AA29-4F76-8879-014E3B0B8686}" type="presParOf" srcId="{30176B4E-1385-4515-BBFC-87D05CDC0964}" destId="{B68B2BCE-E1C1-404E-BCA9-575EA57986F8}" srcOrd="1" destOrd="0" presId="urn:microsoft.com/office/officeart/2005/8/layout/orgChart1"/>
    <dgm:cxn modelId="{E631B1B1-69BF-4EA1-9F9D-2DDD845CF3EA}" type="presParOf" srcId="{351A83FB-D438-489A-BD9E-FFDD10108E76}" destId="{DA99C387-7929-45C7-A1E7-CD81B39E6A68}" srcOrd="1" destOrd="0" presId="urn:microsoft.com/office/officeart/2005/8/layout/orgChart1"/>
    <dgm:cxn modelId="{7AA2417B-81BA-4BAE-A419-32B7B1A6B2F1}" type="presParOf" srcId="{DA99C387-7929-45C7-A1E7-CD81B39E6A68}" destId="{966D3F41-CAD3-4D25-9DC0-8DFA25434368}" srcOrd="0" destOrd="0" presId="urn:microsoft.com/office/officeart/2005/8/layout/orgChart1"/>
    <dgm:cxn modelId="{F5C8F9AD-7582-4044-A21D-DA86B99337CE}" type="presParOf" srcId="{DA99C387-7929-45C7-A1E7-CD81B39E6A68}" destId="{B9C0EBC5-4C92-4085-A32E-79154DBB3DA8}" srcOrd="1" destOrd="0" presId="urn:microsoft.com/office/officeart/2005/8/layout/orgChart1"/>
    <dgm:cxn modelId="{6382512D-EEBD-421F-87BF-83C044C9616C}" type="presParOf" srcId="{B9C0EBC5-4C92-4085-A32E-79154DBB3DA8}" destId="{344F524E-59E1-4470-8A37-D8860D55AA9E}" srcOrd="0" destOrd="0" presId="urn:microsoft.com/office/officeart/2005/8/layout/orgChart1"/>
    <dgm:cxn modelId="{D05D7972-4CB7-497D-A484-A0C858336083}" type="presParOf" srcId="{344F524E-59E1-4470-8A37-D8860D55AA9E}" destId="{30666E83-F0F7-4B03-915F-3A9220D7C9E1}" srcOrd="0" destOrd="0" presId="urn:microsoft.com/office/officeart/2005/8/layout/orgChart1"/>
    <dgm:cxn modelId="{ACAE1795-59BC-457E-A419-032EAB1D7DE6}" type="presParOf" srcId="{344F524E-59E1-4470-8A37-D8860D55AA9E}" destId="{5C16DCFF-9C98-4C11-A1B8-1066AD072C3A}" srcOrd="1" destOrd="0" presId="urn:microsoft.com/office/officeart/2005/8/layout/orgChart1"/>
    <dgm:cxn modelId="{678FDA84-E53B-4115-A67E-21EE07085BF1}" type="presParOf" srcId="{B9C0EBC5-4C92-4085-A32E-79154DBB3DA8}" destId="{3755DC2F-FFF6-4888-8248-0BE206D3651A}" srcOrd="1" destOrd="0" presId="urn:microsoft.com/office/officeart/2005/8/layout/orgChart1"/>
    <dgm:cxn modelId="{833B26ED-AE94-4A1C-B829-0F5B04EB8FF4}" type="presParOf" srcId="{B9C0EBC5-4C92-4085-A32E-79154DBB3DA8}" destId="{D7075DCE-2B74-449C-9571-CCF8B54B7F23}" srcOrd="2" destOrd="0" presId="urn:microsoft.com/office/officeart/2005/8/layout/orgChart1"/>
    <dgm:cxn modelId="{2CCEFDDF-7EF8-4E5F-A82D-46A9204FF7B9}" type="presParOf" srcId="{DA99C387-7929-45C7-A1E7-CD81B39E6A68}" destId="{754A79FE-3D59-4D2D-AE3F-E3E657DEB1B5}" srcOrd="2" destOrd="0" presId="urn:microsoft.com/office/officeart/2005/8/layout/orgChart1"/>
    <dgm:cxn modelId="{1DE1A2A5-A7D6-403A-8F78-8E174E1E9135}" type="presParOf" srcId="{DA99C387-7929-45C7-A1E7-CD81B39E6A68}" destId="{F1CB6C3E-1625-420B-9D38-D2E9050FE178}" srcOrd="3" destOrd="0" presId="urn:microsoft.com/office/officeart/2005/8/layout/orgChart1"/>
    <dgm:cxn modelId="{71D6A169-E05B-4D43-A308-62C6867953B8}" type="presParOf" srcId="{F1CB6C3E-1625-420B-9D38-D2E9050FE178}" destId="{FB51168D-FBBC-42B9-8E0A-78C8A5D2B6A6}" srcOrd="0" destOrd="0" presId="urn:microsoft.com/office/officeart/2005/8/layout/orgChart1"/>
    <dgm:cxn modelId="{6BB5D03A-F792-423C-9F0E-2BFCC26A4219}" type="presParOf" srcId="{FB51168D-FBBC-42B9-8E0A-78C8A5D2B6A6}" destId="{61EB50CB-A048-40B6-8A7A-957D71EA303A}" srcOrd="0" destOrd="0" presId="urn:microsoft.com/office/officeart/2005/8/layout/orgChart1"/>
    <dgm:cxn modelId="{C9E1274F-ECCF-407A-84A3-409BBE4822EF}" type="presParOf" srcId="{FB51168D-FBBC-42B9-8E0A-78C8A5D2B6A6}" destId="{40A1372C-8A96-493D-AA85-829B5E8497FD}" srcOrd="1" destOrd="0" presId="urn:microsoft.com/office/officeart/2005/8/layout/orgChart1"/>
    <dgm:cxn modelId="{A639CFFD-3B87-4677-B2BB-9C80E03F4FC6}" type="presParOf" srcId="{F1CB6C3E-1625-420B-9D38-D2E9050FE178}" destId="{19D915AF-F6C7-4CC4-9CEF-D27B6AF0D2C6}" srcOrd="1" destOrd="0" presId="urn:microsoft.com/office/officeart/2005/8/layout/orgChart1"/>
    <dgm:cxn modelId="{D7E188BE-B136-42BE-A6DC-B57106C32EB5}" type="presParOf" srcId="{F1CB6C3E-1625-420B-9D38-D2E9050FE178}" destId="{FDC5C3EA-82B6-4E36-B1A4-6EF6517CD974}" srcOrd="2" destOrd="0" presId="urn:microsoft.com/office/officeart/2005/8/layout/orgChart1"/>
    <dgm:cxn modelId="{D5F72091-2517-4989-9E03-00A2B58E2DC8}" type="presParOf" srcId="{351A83FB-D438-489A-BD9E-FFDD10108E76}" destId="{583E494E-FE87-4771-A4D0-A862DB518147}" srcOrd="2" destOrd="0" presId="urn:microsoft.com/office/officeart/2005/8/layout/orgChart1"/>
    <dgm:cxn modelId="{F2C972C3-62DE-470E-88F0-F0A3A5D97A8D}" type="presParOf" srcId="{735793A6-210D-4DD3-8FCE-53BAF6A31038}" destId="{2FE6EC86-6C5F-4696-BBC0-FCBEA972802C}" srcOrd="2" destOrd="0" presId="urn:microsoft.com/office/officeart/2005/8/layout/orgChart1"/>
    <dgm:cxn modelId="{60514C0D-D04C-4D0A-842B-00E099158F2B}" type="presParOf" srcId="{9009D7BD-452F-4435-86FF-45EAA237819D}" destId="{80B9EE35-3594-4AEE-8A9D-104C22031B89}" srcOrd="2" destOrd="0" presId="urn:microsoft.com/office/officeart/2005/8/layout/orgChart1"/>
    <dgm:cxn modelId="{19F2C22A-C88E-43F9-99BB-7C7E3BC93416}" type="presParOf" srcId="{E26351E9-185E-4493-B7B1-A672455E3C59}" destId="{A4962353-5433-467A-9502-9D2FBB5CB52C}" srcOrd="2" destOrd="0" presId="urn:microsoft.com/office/officeart/2005/8/layout/orgChart1"/>
    <dgm:cxn modelId="{02C6F702-9B50-401C-85F4-C35CA0688874}" type="presParOf" srcId="{E26351E9-185E-4493-B7B1-A672455E3C59}" destId="{68DFF46D-67A7-424B-A8F0-7C9F6960C831}" srcOrd="3" destOrd="0" presId="urn:microsoft.com/office/officeart/2005/8/layout/orgChart1"/>
    <dgm:cxn modelId="{4D256F2F-75ED-4372-83EB-1216807D083C}" type="presParOf" srcId="{68DFF46D-67A7-424B-A8F0-7C9F6960C831}" destId="{97580D0C-608F-440D-8C7C-8F607DE1820C}" srcOrd="0" destOrd="0" presId="urn:microsoft.com/office/officeart/2005/8/layout/orgChart1"/>
    <dgm:cxn modelId="{277B4221-F61E-4F78-AD31-7E5E83354299}" type="presParOf" srcId="{97580D0C-608F-440D-8C7C-8F607DE1820C}" destId="{2CC51F04-E998-4196-94FF-BC9E5E5DB4FC}" srcOrd="0" destOrd="0" presId="urn:microsoft.com/office/officeart/2005/8/layout/orgChart1"/>
    <dgm:cxn modelId="{B3F779EC-AE23-4153-ABFA-F2F7C7D78C52}" type="presParOf" srcId="{97580D0C-608F-440D-8C7C-8F607DE1820C}" destId="{8BA35329-A15A-488C-935A-DB321E41C1F1}" srcOrd="1" destOrd="0" presId="urn:microsoft.com/office/officeart/2005/8/layout/orgChart1"/>
    <dgm:cxn modelId="{FA374FC1-AC21-48EB-B9C2-0905410BB122}" type="presParOf" srcId="{68DFF46D-67A7-424B-A8F0-7C9F6960C831}" destId="{489194FD-8FE7-4A08-88AF-79AC4629104B}" srcOrd="1" destOrd="0" presId="urn:microsoft.com/office/officeart/2005/8/layout/orgChart1"/>
    <dgm:cxn modelId="{1DFC79B4-0067-4C33-ABC6-1539AAA82D43}" type="presParOf" srcId="{489194FD-8FE7-4A08-88AF-79AC4629104B}" destId="{43A3488F-6295-4470-9349-D7AA8349311C}" srcOrd="0" destOrd="0" presId="urn:microsoft.com/office/officeart/2005/8/layout/orgChart1"/>
    <dgm:cxn modelId="{B7DC4A13-C190-42AD-B526-8DAC78C613F9}" type="presParOf" srcId="{489194FD-8FE7-4A08-88AF-79AC4629104B}" destId="{AD281399-A0F1-4271-8420-CA54251F279A}" srcOrd="1" destOrd="0" presId="urn:microsoft.com/office/officeart/2005/8/layout/orgChart1"/>
    <dgm:cxn modelId="{7F988658-B07C-4E94-9F6A-86FFC0742D50}" type="presParOf" srcId="{AD281399-A0F1-4271-8420-CA54251F279A}" destId="{731B108B-6C50-434C-9628-BBB612B0E036}" srcOrd="0" destOrd="0" presId="urn:microsoft.com/office/officeart/2005/8/layout/orgChart1"/>
    <dgm:cxn modelId="{D58F590E-81C9-4B6E-8BF9-EDA25AFBB3D6}" type="presParOf" srcId="{731B108B-6C50-434C-9628-BBB612B0E036}" destId="{1C5C6750-28AF-4FA9-8868-133C24A9BBCD}" srcOrd="0" destOrd="0" presId="urn:microsoft.com/office/officeart/2005/8/layout/orgChart1"/>
    <dgm:cxn modelId="{09BCFA5B-1546-4EEA-8095-E823B5E68FCE}" type="presParOf" srcId="{731B108B-6C50-434C-9628-BBB612B0E036}" destId="{2E488DF6-DCD8-4704-BF29-2981D91785D5}" srcOrd="1" destOrd="0" presId="urn:microsoft.com/office/officeart/2005/8/layout/orgChart1"/>
    <dgm:cxn modelId="{B11969BD-31ED-46BC-8A3C-A6DF62D3BB53}" type="presParOf" srcId="{AD281399-A0F1-4271-8420-CA54251F279A}" destId="{83654ABF-E1DA-4426-8BD0-CF129780716D}" srcOrd="1" destOrd="0" presId="urn:microsoft.com/office/officeart/2005/8/layout/orgChart1"/>
    <dgm:cxn modelId="{8CDE6C53-E841-48C9-A3E2-75802BA59698}" type="presParOf" srcId="{83654ABF-E1DA-4426-8BD0-CF129780716D}" destId="{144F0B6C-0BC7-4CC7-A85F-233984B402DC}" srcOrd="0" destOrd="0" presId="urn:microsoft.com/office/officeart/2005/8/layout/orgChart1"/>
    <dgm:cxn modelId="{1A86D5AC-3E4D-4B14-82FB-3522FC673633}" type="presParOf" srcId="{83654ABF-E1DA-4426-8BD0-CF129780716D}" destId="{B6F24557-BF32-40E9-AA3F-89C9F7F50894}" srcOrd="1" destOrd="0" presId="urn:microsoft.com/office/officeart/2005/8/layout/orgChart1"/>
    <dgm:cxn modelId="{177D20DF-8468-48B0-B71C-4BA31D34115D}" type="presParOf" srcId="{B6F24557-BF32-40E9-AA3F-89C9F7F50894}" destId="{9E3876A6-BB3F-40D7-9507-D41AF0390CFD}" srcOrd="0" destOrd="0" presId="urn:microsoft.com/office/officeart/2005/8/layout/orgChart1"/>
    <dgm:cxn modelId="{3067D67C-093B-4324-880B-3DE253CC45BD}" type="presParOf" srcId="{9E3876A6-BB3F-40D7-9507-D41AF0390CFD}" destId="{FD82913D-7D11-477B-80F2-30E93BB73296}" srcOrd="0" destOrd="0" presId="urn:microsoft.com/office/officeart/2005/8/layout/orgChart1"/>
    <dgm:cxn modelId="{6A37BEDE-6C0D-42ED-BB4D-F58C1D27F630}" type="presParOf" srcId="{9E3876A6-BB3F-40D7-9507-D41AF0390CFD}" destId="{CC721671-AEB3-4B25-B821-913456A2BC7B}" srcOrd="1" destOrd="0" presId="urn:microsoft.com/office/officeart/2005/8/layout/orgChart1"/>
    <dgm:cxn modelId="{55B3989C-7C6E-45E7-8114-1C1AD723BDAD}" type="presParOf" srcId="{B6F24557-BF32-40E9-AA3F-89C9F7F50894}" destId="{2DF792E0-B283-412C-967D-AF3B8E3FD61B}" srcOrd="1" destOrd="0" presId="urn:microsoft.com/office/officeart/2005/8/layout/orgChart1"/>
    <dgm:cxn modelId="{C06FCCBB-73B0-490D-B78D-D93A99CF3D72}" type="presParOf" srcId="{2DF792E0-B283-412C-967D-AF3B8E3FD61B}" destId="{016D95EB-4B44-4A96-ADD4-2F2E1858DB31}" srcOrd="0" destOrd="0" presId="urn:microsoft.com/office/officeart/2005/8/layout/orgChart1"/>
    <dgm:cxn modelId="{102E39EF-D997-4120-B88F-607446DFA344}" type="presParOf" srcId="{2DF792E0-B283-412C-967D-AF3B8E3FD61B}" destId="{D4529F3F-46A0-48A9-8E57-B1058A5D3FF5}" srcOrd="1" destOrd="0" presId="urn:microsoft.com/office/officeart/2005/8/layout/orgChart1"/>
    <dgm:cxn modelId="{98DE471F-B850-406C-A04E-1BD3F44951F9}" type="presParOf" srcId="{D4529F3F-46A0-48A9-8E57-B1058A5D3FF5}" destId="{908726D0-5E29-4768-992B-38BCC6DEE143}" srcOrd="0" destOrd="0" presId="urn:microsoft.com/office/officeart/2005/8/layout/orgChart1"/>
    <dgm:cxn modelId="{DD356123-3E9E-4BE5-9099-F494824A9A01}" type="presParOf" srcId="{908726D0-5E29-4768-992B-38BCC6DEE143}" destId="{DE85A954-8D03-4DB7-9CCE-EBF5D7FF3DE1}" srcOrd="0" destOrd="0" presId="urn:microsoft.com/office/officeart/2005/8/layout/orgChart1"/>
    <dgm:cxn modelId="{650ADDE7-6F1B-422B-9241-A91FE9D173DC}" type="presParOf" srcId="{908726D0-5E29-4768-992B-38BCC6DEE143}" destId="{8D3BAFF9-3675-4CE3-B46A-F4748E29173F}" srcOrd="1" destOrd="0" presId="urn:microsoft.com/office/officeart/2005/8/layout/orgChart1"/>
    <dgm:cxn modelId="{02F6607D-F930-4F98-893F-0ECB17D7DB06}" type="presParOf" srcId="{D4529F3F-46A0-48A9-8E57-B1058A5D3FF5}" destId="{B81D8FC5-51AE-4A48-A687-7DE2A3A35D2A}" srcOrd="1" destOrd="0" presId="urn:microsoft.com/office/officeart/2005/8/layout/orgChart1"/>
    <dgm:cxn modelId="{2621E9FD-596D-41DB-9870-898657ABEBA0}" type="presParOf" srcId="{D4529F3F-46A0-48A9-8E57-B1058A5D3FF5}" destId="{554923C6-8425-45AD-8EA4-069EBC59B0CE}" srcOrd="2" destOrd="0" presId="urn:microsoft.com/office/officeart/2005/8/layout/orgChart1"/>
    <dgm:cxn modelId="{C74315C8-11CD-49F3-8AE3-63446A7073B6}" type="presParOf" srcId="{2DF792E0-B283-412C-967D-AF3B8E3FD61B}" destId="{544FD7EF-43EF-45C5-B09A-5BC24CDF3130}" srcOrd="2" destOrd="0" presId="urn:microsoft.com/office/officeart/2005/8/layout/orgChart1"/>
    <dgm:cxn modelId="{6FF65F23-7CE5-4D4A-8B55-81BC7E7C7B87}" type="presParOf" srcId="{2DF792E0-B283-412C-967D-AF3B8E3FD61B}" destId="{96284BAC-634C-41B1-A61F-5EFA17645361}" srcOrd="3" destOrd="0" presId="urn:microsoft.com/office/officeart/2005/8/layout/orgChart1"/>
    <dgm:cxn modelId="{49EC436D-365E-45F1-9A2E-53C79263329A}" type="presParOf" srcId="{96284BAC-634C-41B1-A61F-5EFA17645361}" destId="{651742B5-84D7-4063-B6CA-5A986052D0D7}" srcOrd="0" destOrd="0" presId="urn:microsoft.com/office/officeart/2005/8/layout/orgChart1"/>
    <dgm:cxn modelId="{4B866405-4FA5-49E3-A1F6-D26291A91ED2}" type="presParOf" srcId="{651742B5-84D7-4063-B6CA-5A986052D0D7}" destId="{E82BCBF3-12E9-42F2-A158-DAFD082C9FEC}" srcOrd="0" destOrd="0" presId="urn:microsoft.com/office/officeart/2005/8/layout/orgChart1"/>
    <dgm:cxn modelId="{EC045907-7F5E-4D54-BE63-32CA3D380AA8}" type="presParOf" srcId="{651742B5-84D7-4063-B6CA-5A986052D0D7}" destId="{5D122445-7537-4B70-9F7F-98F9A67B7640}" srcOrd="1" destOrd="0" presId="urn:microsoft.com/office/officeart/2005/8/layout/orgChart1"/>
    <dgm:cxn modelId="{36AE7115-31E8-4DE9-B07E-9BD48EDDC7F5}" type="presParOf" srcId="{96284BAC-634C-41B1-A61F-5EFA17645361}" destId="{553981F8-26D7-474D-8BFC-F9F1F3B1EDD9}" srcOrd="1" destOrd="0" presId="urn:microsoft.com/office/officeart/2005/8/layout/orgChart1"/>
    <dgm:cxn modelId="{0FF8CDA8-633F-408F-9060-7ECB47C61127}" type="presParOf" srcId="{96284BAC-634C-41B1-A61F-5EFA17645361}" destId="{B7B13381-1238-416F-B74C-89DB593C100B}" srcOrd="2" destOrd="0" presId="urn:microsoft.com/office/officeart/2005/8/layout/orgChart1"/>
    <dgm:cxn modelId="{2F45FD36-4C0E-4B0D-988F-4D19250BE79F}" type="presParOf" srcId="{2DF792E0-B283-412C-967D-AF3B8E3FD61B}" destId="{23E0B2CF-E0F8-4C94-94D5-734DB2E389C3}" srcOrd="4" destOrd="0" presId="urn:microsoft.com/office/officeart/2005/8/layout/orgChart1"/>
    <dgm:cxn modelId="{B1EA821B-0CD0-4C9D-9509-E66B83C216FD}" type="presParOf" srcId="{2DF792E0-B283-412C-967D-AF3B8E3FD61B}" destId="{66F0AB02-85B2-4F0A-8A90-72299600CC8B}" srcOrd="5" destOrd="0" presId="urn:microsoft.com/office/officeart/2005/8/layout/orgChart1"/>
    <dgm:cxn modelId="{5FA2DA52-76AF-4037-827C-CEA6F88E7EC1}" type="presParOf" srcId="{66F0AB02-85B2-4F0A-8A90-72299600CC8B}" destId="{EBF463A7-9110-4220-A403-A7349B994E19}" srcOrd="0" destOrd="0" presId="urn:microsoft.com/office/officeart/2005/8/layout/orgChart1"/>
    <dgm:cxn modelId="{FDBDD58A-CEB0-403A-BAC3-D2CB70D202BF}" type="presParOf" srcId="{EBF463A7-9110-4220-A403-A7349B994E19}" destId="{E99C48A0-DCE9-44E7-84AF-4212D1D3802E}" srcOrd="0" destOrd="0" presId="urn:microsoft.com/office/officeart/2005/8/layout/orgChart1"/>
    <dgm:cxn modelId="{6335CBDF-D7F8-4C74-9CDA-578D55601552}" type="presParOf" srcId="{EBF463A7-9110-4220-A403-A7349B994E19}" destId="{07C7D537-01ED-4D4B-A2EC-A889514D14A6}" srcOrd="1" destOrd="0" presId="urn:microsoft.com/office/officeart/2005/8/layout/orgChart1"/>
    <dgm:cxn modelId="{09A0B47E-DA92-4FAF-9DED-DF7F83A40478}" type="presParOf" srcId="{66F0AB02-85B2-4F0A-8A90-72299600CC8B}" destId="{F22E0391-A2BC-4DFB-8A8D-0200FA67BA99}" srcOrd="1" destOrd="0" presId="urn:microsoft.com/office/officeart/2005/8/layout/orgChart1"/>
    <dgm:cxn modelId="{6971BCBB-726E-479B-B8A3-250A0F30DD2F}" type="presParOf" srcId="{66F0AB02-85B2-4F0A-8A90-72299600CC8B}" destId="{6F7DE7B9-253B-4F4F-9044-CDA133D8661E}" srcOrd="2" destOrd="0" presId="urn:microsoft.com/office/officeart/2005/8/layout/orgChart1"/>
    <dgm:cxn modelId="{4DCE089A-0723-4F9E-B88E-BF5AF0C15302}" type="presParOf" srcId="{2DF792E0-B283-412C-967D-AF3B8E3FD61B}" destId="{BBDC9473-74D8-49D5-AD33-0EAD4C58EE8B}" srcOrd="6" destOrd="0" presId="urn:microsoft.com/office/officeart/2005/8/layout/orgChart1"/>
    <dgm:cxn modelId="{00555BE8-9473-45EA-AB06-310E82CA657B}" type="presParOf" srcId="{2DF792E0-B283-412C-967D-AF3B8E3FD61B}" destId="{3CE710F9-F7F5-4731-80F0-198285B13439}" srcOrd="7" destOrd="0" presId="urn:microsoft.com/office/officeart/2005/8/layout/orgChart1"/>
    <dgm:cxn modelId="{E3A50320-B254-4C9B-8091-D0A95DE10336}" type="presParOf" srcId="{3CE710F9-F7F5-4731-80F0-198285B13439}" destId="{32154B54-BF8A-4E5C-B221-97ED1A2614D0}" srcOrd="0" destOrd="0" presId="urn:microsoft.com/office/officeart/2005/8/layout/orgChart1"/>
    <dgm:cxn modelId="{D6A8A18B-652B-44F9-8FED-B9F62D549352}" type="presParOf" srcId="{32154B54-BF8A-4E5C-B221-97ED1A2614D0}" destId="{D1125F14-F4A7-471A-AD3A-340D3A1F61B4}" srcOrd="0" destOrd="0" presId="urn:microsoft.com/office/officeart/2005/8/layout/orgChart1"/>
    <dgm:cxn modelId="{12C61EC3-5079-4DA9-BC49-1A94984A9E51}" type="presParOf" srcId="{32154B54-BF8A-4E5C-B221-97ED1A2614D0}" destId="{AB78BFF5-5F8D-4D58-882D-D0E9365EEEEB}" srcOrd="1" destOrd="0" presId="urn:microsoft.com/office/officeart/2005/8/layout/orgChart1"/>
    <dgm:cxn modelId="{40EB3C64-CB19-4CC1-9E21-DAF1B4CAD450}" type="presParOf" srcId="{3CE710F9-F7F5-4731-80F0-198285B13439}" destId="{D41D54EE-E44E-40E1-8019-D9D7E08A6A4D}" srcOrd="1" destOrd="0" presId="urn:microsoft.com/office/officeart/2005/8/layout/orgChart1"/>
    <dgm:cxn modelId="{3904DFFF-A27C-48E5-BE6F-589F5CED6467}" type="presParOf" srcId="{3CE710F9-F7F5-4731-80F0-198285B13439}" destId="{98A14F69-A3D8-433E-A388-6F9B96105688}" srcOrd="2" destOrd="0" presId="urn:microsoft.com/office/officeart/2005/8/layout/orgChart1"/>
    <dgm:cxn modelId="{F899AA04-F1F5-4937-BEF4-75622E652BBA}" type="presParOf" srcId="{B6F24557-BF32-40E9-AA3F-89C9F7F50894}" destId="{E6564631-5AE1-4A53-A8FA-AC11D0BB7F3A}" srcOrd="2" destOrd="0" presId="urn:microsoft.com/office/officeart/2005/8/layout/orgChart1"/>
    <dgm:cxn modelId="{024206BB-22E5-4B36-A5C4-1393BCB90124}" type="presParOf" srcId="{83654ABF-E1DA-4426-8BD0-CF129780716D}" destId="{F542E5E1-52A1-4CFA-A4AB-C00E2746E6A1}" srcOrd="2" destOrd="0" presId="urn:microsoft.com/office/officeart/2005/8/layout/orgChart1"/>
    <dgm:cxn modelId="{06FECF28-17A1-4FFC-98C5-2A72586A91EB}" type="presParOf" srcId="{83654ABF-E1DA-4426-8BD0-CF129780716D}" destId="{0F295E88-55EE-4D93-B390-99BADDD28983}" srcOrd="3" destOrd="0" presId="urn:microsoft.com/office/officeart/2005/8/layout/orgChart1"/>
    <dgm:cxn modelId="{62F5EA3B-E716-4166-879A-6EAD93C4E497}" type="presParOf" srcId="{0F295E88-55EE-4D93-B390-99BADDD28983}" destId="{3CE13EED-A3D9-4EB2-A11D-F5E3E8BF6AE5}" srcOrd="0" destOrd="0" presId="urn:microsoft.com/office/officeart/2005/8/layout/orgChart1"/>
    <dgm:cxn modelId="{1EEF5864-3676-4B75-AF66-4F7AB9D651D6}" type="presParOf" srcId="{3CE13EED-A3D9-4EB2-A11D-F5E3E8BF6AE5}" destId="{C9BF2DC3-4A32-4965-9B57-5243D029547F}" srcOrd="0" destOrd="0" presId="urn:microsoft.com/office/officeart/2005/8/layout/orgChart1"/>
    <dgm:cxn modelId="{798ED46A-B222-4E1E-8EA6-F4A158E0B350}" type="presParOf" srcId="{3CE13EED-A3D9-4EB2-A11D-F5E3E8BF6AE5}" destId="{26169B7D-205C-44C7-9D13-BE19A5E76CFD}" srcOrd="1" destOrd="0" presId="urn:microsoft.com/office/officeart/2005/8/layout/orgChart1"/>
    <dgm:cxn modelId="{A0C3D9EF-4489-4E80-AF30-359FFAD413DC}" type="presParOf" srcId="{0F295E88-55EE-4D93-B390-99BADDD28983}" destId="{E9B4E354-4E3F-4BC8-BEC3-CF0A524DFC30}" srcOrd="1" destOrd="0" presId="urn:microsoft.com/office/officeart/2005/8/layout/orgChart1"/>
    <dgm:cxn modelId="{8485D35A-B29C-4E6C-8D23-1FBF36D31AE0}" type="presParOf" srcId="{E9B4E354-4E3F-4BC8-BEC3-CF0A524DFC30}" destId="{95C248BA-95DF-4FEC-9FA7-60078BE9EF5E}" srcOrd="0" destOrd="0" presId="urn:microsoft.com/office/officeart/2005/8/layout/orgChart1"/>
    <dgm:cxn modelId="{356C3C43-5139-4D40-8B72-EFAA5285F099}" type="presParOf" srcId="{E9B4E354-4E3F-4BC8-BEC3-CF0A524DFC30}" destId="{6FE1B6AC-BACE-491B-9070-D528BBEE32D1}" srcOrd="1" destOrd="0" presId="urn:microsoft.com/office/officeart/2005/8/layout/orgChart1"/>
    <dgm:cxn modelId="{D25BCBF6-EE3B-4B5D-95B8-BEA5AAB2066A}" type="presParOf" srcId="{6FE1B6AC-BACE-491B-9070-D528BBEE32D1}" destId="{809BE5E3-3EE5-402F-AC6A-4771F07E6276}" srcOrd="0" destOrd="0" presId="urn:microsoft.com/office/officeart/2005/8/layout/orgChart1"/>
    <dgm:cxn modelId="{2040B6D1-65D4-4CBD-B050-7E9541B9BDAE}" type="presParOf" srcId="{809BE5E3-3EE5-402F-AC6A-4771F07E6276}" destId="{BE908133-4C84-4D6F-982F-B599C678D0B8}" srcOrd="0" destOrd="0" presId="urn:microsoft.com/office/officeart/2005/8/layout/orgChart1"/>
    <dgm:cxn modelId="{C3C0B867-7E84-43A2-B540-20B5922A8221}" type="presParOf" srcId="{809BE5E3-3EE5-402F-AC6A-4771F07E6276}" destId="{12E9AF62-C191-479B-B5B2-9E9D418A5D77}" srcOrd="1" destOrd="0" presId="urn:microsoft.com/office/officeart/2005/8/layout/orgChart1"/>
    <dgm:cxn modelId="{5BFFB229-B83E-40BD-914E-920D348E477B}" type="presParOf" srcId="{6FE1B6AC-BACE-491B-9070-D528BBEE32D1}" destId="{27BFCA35-F0DC-4D8D-9AFF-8B7CCC0359F6}" srcOrd="1" destOrd="0" presId="urn:microsoft.com/office/officeart/2005/8/layout/orgChart1"/>
    <dgm:cxn modelId="{347521D0-9EA5-4359-B437-678DEE67891E}" type="presParOf" srcId="{6FE1B6AC-BACE-491B-9070-D528BBEE32D1}" destId="{09B3CE0D-82FE-4F9B-A55E-E28FDE286E95}" srcOrd="2" destOrd="0" presId="urn:microsoft.com/office/officeart/2005/8/layout/orgChart1"/>
    <dgm:cxn modelId="{A8FEEDBD-A352-41C1-B1D5-69BA3ECB0FFD}" type="presParOf" srcId="{E9B4E354-4E3F-4BC8-BEC3-CF0A524DFC30}" destId="{9D16E304-02CE-44BA-909C-BAB37422D5CB}" srcOrd="2" destOrd="0" presId="urn:microsoft.com/office/officeart/2005/8/layout/orgChart1"/>
    <dgm:cxn modelId="{770FCEF1-9B8F-4D98-AE12-52046D5898E2}" type="presParOf" srcId="{E9B4E354-4E3F-4BC8-BEC3-CF0A524DFC30}" destId="{D8E54F70-6736-4F4B-8035-E99CE9D06048}" srcOrd="3" destOrd="0" presId="urn:microsoft.com/office/officeart/2005/8/layout/orgChart1"/>
    <dgm:cxn modelId="{AD21B71E-F136-4358-86D3-356B57A145CC}" type="presParOf" srcId="{D8E54F70-6736-4F4B-8035-E99CE9D06048}" destId="{58D435A4-C8FE-4FAA-9548-B819032F1D7B}" srcOrd="0" destOrd="0" presId="urn:microsoft.com/office/officeart/2005/8/layout/orgChart1"/>
    <dgm:cxn modelId="{3D2B2E31-5701-4E72-A9CC-DEDC19601FBE}" type="presParOf" srcId="{58D435A4-C8FE-4FAA-9548-B819032F1D7B}" destId="{2CA00147-5F2E-4DD3-B9E8-0B36320AA70C}" srcOrd="0" destOrd="0" presId="urn:microsoft.com/office/officeart/2005/8/layout/orgChart1"/>
    <dgm:cxn modelId="{4F1AFBA1-D949-460D-BFE6-4B67B6E6CDEB}" type="presParOf" srcId="{58D435A4-C8FE-4FAA-9548-B819032F1D7B}" destId="{4E6AE173-EAEA-4117-84F7-CAACEE446250}" srcOrd="1" destOrd="0" presId="urn:microsoft.com/office/officeart/2005/8/layout/orgChart1"/>
    <dgm:cxn modelId="{E485BF76-CD25-4888-8541-CF0AA2804637}" type="presParOf" srcId="{D8E54F70-6736-4F4B-8035-E99CE9D06048}" destId="{6AF9F3A8-AE3A-4E64-BEC2-90A2C3DA7718}" srcOrd="1" destOrd="0" presId="urn:microsoft.com/office/officeart/2005/8/layout/orgChart1"/>
    <dgm:cxn modelId="{23C485FC-BE4B-4F07-A365-DFE38EB2000A}" type="presParOf" srcId="{D8E54F70-6736-4F4B-8035-E99CE9D06048}" destId="{FE363015-0F3D-4555-9597-45029F03D194}" srcOrd="2" destOrd="0" presId="urn:microsoft.com/office/officeart/2005/8/layout/orgChart1"/>
    <dgm:cxn modelId="{58B3646A-1D70-4B13-B224-461C6ED5CB70}" type="presParOf" srcId="{E9B4E354-4E3F-4BC8-BEC3-CF0A524DFC30}" destId="{50716282-0F10-4165-8118-DAAEAFF01F0B}" srcOrd="4" destOrd="0" presId="urn:microsoft.com/office/officeart/2005/8/layout/orgChart1"/>
    <dgm:cxn modelId="{F3BB7E0A-D17F-4AC7-B35D-7E66F927338B}" type="presParOf" srcId="{E9B4E354-4E3F-4BC8-BEC3-CF0A524DFC30}" destId="{C6CBE17E-67FE-43B3-9DD6-9D68019F618A}" srcOrd="5" destOrd="0" presId="urn:microsoft.com/office/officeart/2005/8/layout/orgChart1"/>
    <dgm:cxn modelId="{701D1565-99D4-42E4-92FC-F20AEA1C90AC}" type="presParOf" srcId="{C6CBE17E-67FE-43B3-9DD6-9D68019F618A}" destId="{B04AC852-F63D-4702-8119-26625ED57DF6}" srcOrd="0" destOrd="0" presId="urn:microsoft.com/office/officeart/2005/8/layout/orgChart1"/>
    <dgm:cxn modelId="{D20E7B81-AA38-405A-8B0C-C2D4EB867121}" type="presParOf" srcId="{B04AC852-F63D-4702-8119-26625ED57DF6}" destId="{F4BF7147-3FE5-4981-8C8E-F604A85955DA}" srcOrd="0" destOrd="0" presId="urn:microsoft.com/office/officeart/2005/8/layout/orgChart1"/>
    <dgm:cxn modelId="{FFF71A22-63BD-4068-8CA2-5788FD8477BA}" type="presParOf" srcId="{B04AC852-F63D-4702-8119-26625ED57DF6}" destId="{94F13B2D-813F-4C39-8FAD-257A3F7C345B}" srcOrd="1" destOrd="0" presId="urn:microsoft.com/office/officeart/2005/8/layout/orgChart1"/>
    <dgm:cxn modelId="{96079C1A-268D-411B-8795-A935896D5DD4}" type="presParOf" srcId="{C6CBE17E-67FE-43B3-9DD6-9D68019F618A}" destId="{2DE1682E-9EED-4DB0-93E8-0DC0074906AB}" srcOrd="1" destOrd="0" presId="urn:microsoft.com/office/officeart/2005/8/layout/orgChart1"/>
    <dgm:cxn modelId="{55E958A2-AAB7-4ECE-910B-1262643730A3}" type="presParOf" srcId="{C6CBE17E-67FE-43B3-9DD6-9D68019F618A}" destId="{24F1F716-C1E9-48B4-A40D-7D1B4A0ACE54}" srcOrd="2" destOrd="0" presId="urn:microsoft.com/office/officeart/2005/8/layout/orgChart1"/>
    <dgm:cxn modelId="{BD8AEE62-CE72-4B3D-ABFF-BCFA64DC2D41}" type="presParOf" srcId="{E9B4E354-4E3F-4BC8-BEC3-CF0A524DFC30}" destId="{4E9905F1-2548-4F5C-AECD-6C985D4C4FB3}" srcOrd="6" destOrd="0" presId="urn:microsoft.com/office/officeart/2005/8/layout/orgChart1"/>
    <dgm:cxn modelId="{5512EC91-DDAD-4229-AD57-787A6CD3D958}" type="presParOf" srcId="{E9B4E354-4E3F-4BC8-BEC3-CF0A524DFC30}" destId="{3C0E54EA-9EF0-4626-88A1-BA103CF361E4}" srcOrd="7" destOrd="0" presId="urn:microsoft.com/office/officeart/2005/8/layout/orgChart1"/>
    <dgm:cxn modelId="{61470BBE-89D4-456C-89E5-CE9187DE93FF}" type="presParOf" srcId="{3C0E54EA-9EF0-4626-88A1-BA103CF361E4}" destId="{350D951A-3D90-4B24-84F3-38DBA5D80119}" srcOrd="0" destOrd="0" presId="urn:microsoft.com/office/officeart/2005/8/layout/orgChart1"/>
    <dgm:cxn modelId="{AEFA2737-1BE6-4422-9247-776CDC8B4289}" type="presParOf" srcId="{350D951A-3D90-4B24-84F3-38DBA5D80119}" destId="{42E57581-17B3-450F-A062-36171FA1694D}" srcOrd="0" destOrd="0" presId="urn:microsoft.com/office/officeart/2005/8/layout/orgChart1"/>
    <dgm:cxn modelId="{246087E8-1064-4C8D-955A-A7D4E0456C2F}" type="presParOf" srcId="{350D951A-3D90-4B24-84F3-38DBA5D80119}" destId="{7B0356B1-3EE0-4949-9CAF-DEDB7F2C65CF}" srcOrd="1" destOrd="0" presId="urn:microsoft.com/office/officeart/2005/8/layout/orgChart1"/>
    <dgm:cxn modelId="{04150129-CC52-468E-9045-71A3D87BEDB6}" type="presParOf" srcId="{3C0E54EA-9EF0-4626-88A1-BA103CF361E4}" destId="{CFCB4183-4E03-4318-99EA-94CBA0BD28E6}" srcOrd="1" destOrd="0" presId="urn:microsoft.com/office/officeart/2005/8/layout/orgChart1"/>
    <dgm:cxn modelId="{2F2E2229-F5EF-4416-82E1-85CF9CAEDF6B}" type="presParOf" srcId="{3C0E54EA-9EF0-4626-88A1-BA103CF361E4}" destId="{25A1ACE3-0B01-4F89-AE55-9CAF0C31108B}" srcOrd="2" destOrd="0" presId="urn:microsoft.com/office/officeart/2005/8/layout/orgChart1"/>
    <dgm:cxn modelId="{F4312065-45D4-46AB-92EC-A2FDCFBB0473}" type="presParOf" srcId="{0F295E88-55EE-4D93-B390-99BADDD28983}" destId="{C712DB06-1463-4D81-82AF-1CA46D13CC6C}" srcOrd="2" destOrd="0" presId="urn:microsoft.com/office/officeart/2005/8/layout/orgChart1"/>
    <dgm:cxn modelId="{572000B4-8C92-4139-A198-CBD63F25DD42}" type="presParOf" srcId="{83654ABF-E1DA-4426-8BD0-CF129780716D}" destId="{50E72D4C-6D8D-4042-8B2D-2604E2A00554}" srcOrd="4" destOrd="0" presId="urn:microsoft.com/office/officeart/2005/8/layout/orgChart1"/>
    <dgm:cxn modelId="{020F1ADB-96EE-4FDE-85C1-C103B6CE1CF7}" type="presParOf" srcId="{83654ABF-E1DA-4426-8BD0-CF129780716D}" destId="{59AD3DD6-2A75-4512-AF31-D6AC9BDDFE78}" srcOrd="5" destOrd="0" presId="urn:microsoft.com/office/officeart/2005/8/layout/orgChart1"/>
    <dgm:cxn modelId="{27B9ABE7-A033-46BC-8CD4-50BAC7321DA4}" type="presParOf" srcId="{59AD3DD6-2A75-4512-AF31-D6AC9BDDFE78}" destId="{B7CF707B-0202-4E31-BE5B-2D94DD59F493}" srcOrd="0" destOrd="0" presId="urn:microsoft.com/office/officeart/2005/8/layout/orgChart1"/>
    <dgm:cxn modelId="{94719082-EE18-4C66-8F2D-9E3EA14EA098}" type="presParOf" srcId="{B7CF707B-0202-4E31-BE5B-2D94DD59F493}" destId="{6C04C9B4-A8C4-4EF4-9B48-2690FAE2EBCC}" srcOrd="0" destOrd="0" presId="urn:microsoft.com/office/officeart/2005/8/layout/orgChart1"/>
    <dgm:cxn modelId="{FA14545A-E2F9-4A1E-8B01-41366357CF7B}" type="presParOf" srcId="{B7CF707B-0202-4E31-BE5B-2D94DD59F493}" destId="{73F16A5E-F118-4620-B0A9-B83317D89A96}" srcOrd="1" destOrd="0" presId="urn:microsoft.com/office/officeart/2005/8/layout/orgChart1"/>
    <dgm:cxn modelId="{77963F42-076F-4205-874D-818388F5D55B}" type="presParOf" srcId="{59AD3DD6-2A75-4512-AF31-D6AC9BDDFE78}" destId="{9B7535A9-C81D-4802-8687-88E7820AD005}" srcOrd="1" destOrd="0" presId="urn:microsoft.com/office/officeart/2005/8/layout/orgChart1"/>
    <dgm:cxn modelId="{9B2A78F7-C4CC-452C-A26C-C798C7ECC34E}" type="presParOf" srcId="{59AD3DD6-2A75-4512-AF31-D6AC9BDDFE78}" destId="{DF6CA805-EFC3-4E60-9521-33A57A53AE80}" srcOrd="2" destOrd="0" presId="urn:microsoft.com/office/officeart/2005/8/layout/orgChart1"/>
    <dgm:cxn modelId="{AAE11CC6-4869-4567-8153-2029989098B5}" type="presParOf" srcId="{AD281399-A0F1-4271-8420-CA54251F279A}" destId="{113682E0-1572-4343-8E32-E9BE8C6E30CE}" srcOrd="2" destOrd="0" presId="urn:microsoft.com/office/officeart/2005/8/layout/orgChart1"/>
    <dgm:cxn modelId="{70424353-5AE9-4FA8-AEC7-174D65173920}" type="presParOf" srcId="{489194FD-8FE7-4A08-88AF-79AC4629104B}" destId="{A2FC9ABB-5AB8-4ED3-9D18-541520B89904}" srcOrd="2" destOrd="0" presId="urn:microsoft.com/office/officeart/2005/8/layout/orgChart1"/>
    <dgm:cxn modelId="{B0D300F1-4201-4999-ACFE-EBC617AF27C9}" type="presParOf" srcId="{489194FD-8FE7-4A08-88AF-79AC4629104B}" destId="{819436E5-9BB3-4E73-A477-F17B56ACA893}" srcOrd="3" destOrd="0" presId="urn:microsoft.com/office/officeart/2005/8/layout/orgChart1"/>
    <dgm:cxn modelId="{DDEF48E2-AF53-47B6-923B-BF2279A17EAB}" type="presParOf" srcId="{819436E5-9BB3-4E73-A477-F17B56ACA893}" destId="{4D3E1574-675D-456A-94F6-97BC79DA75BB}" srcOrd="0" destOrd="0" presId="urn:microsoft.com/office/officeart/2005/8/layout/orgChart1"/>
    <dgm:cxn modelId="{9236965B-59DA-4092-A3B2-9AD964BAF0CD}" type="presParOf" srcId="{4D3E1574-675D-456A-94F6-97BC79DA75BB}" destId="{333B0BD5-EBB8-4732-8015-C649D32B2ACA}" srcOrd="0" destOrd="0" presId="urn:microsoft.com/office/officeart/2005/8/layout/orgChart1"/>
    <dgm:cxn modelId="{5F6A2E11-FAE5-4A56-BA5D-0EDC6D2E71C5}" type="presParOf" srcId="{4D3E1574-675D-456A-94F6-97BC79DA75BB}" destId="{D894E2DC-539E-49F9-BC4A-946FA8698954}" srcOrd="1" destOrd="0" presId="urn:microsoft.com/office/officeart/2005/8/layout/orgChart1"/>
    <dgm:cxn modelId="{93B541BC-2BC4-4701-AC46-E6F514234C8C}" type="presParOf" srcId="{819436E5-9BB3-4E73-A477-F17B56ACA893}" destId="{BF3EEF9C-D48B-44DB-A78E-454DB8EFA765}" srcOrd="1" destOrd="0" presId="urn:microsoft.com/office/officeart/2005/8/layout/orgChart1"/>
    <dgm:cxn modelId="{E3E60949-40F6-49CE-89E0-4B8B054AC183}" type="presParOf" srcId="{819436E5-9BB3-4E73-A477-F17B56ACA893}" destId="{96402890-B558-4281-BBC8-39BAA7019AE8}" srcOrd="2" destOrd="0" presId="urn:microsoft.com/office/officeart/2005/8/layout/orgChart1"/>
    <dgm:cxn modelId="{8654EE54-D996-44BE-BA9E-218E53543121}" type="presParOf" srcId="{68DFF46D-67A7-424B-A8F0-7C9F6960C831}" destId="{35475D9D-8370-42E3-BADA-1A5C52347E6E}" srcOrd="2" destOrd="0" presId="urn:microsoft.com/office/officeart/2005/8/layout/orgChart1"/>
    <dgm:cxn modelId="{6584E457-91F7-4734-B662-4731127CA843}" type="presParOf" srcId="{53A2328B-B9F6-4D19-9E95-7CEECA33A299}" destId="{3E5376BB-5D2E-4669-873C-79BA9091969F}" srcOrd="2" destOrd="0" presId="urn:microsoft.com/office/officeart/2005/8/layout/orgChart1"/>
    <dgm:cxn modelId="{25344559-13E5-4EE1-B8E4-A36D0A9877FA}" type="presParOf" srcId="{33A0F2D1-FF86-4BD1-A3E5-830666EBE69C}" destId="{2B12E5C0-FD65-4620-A3ED-7397A8C7C20A}" srcOrd="2" destOrd="0" presId="urn:microsoft.com/office/officeart/2005/8/layout/orgChart1"/>
    <dgm:cxn modelId="{1500B6C3-5EDC-4FA8-A133-910B36BAA5DD}" type="presParOf" srcId="{33A0F2D1-FF86-4BD1-A3E5-830666EBE69C}" destId="{C5050051-6F90-47CE-8D5C-C58ABCF2A90C}" srcOrd="3" destOrd="0" presId="urn:microsoft.com/office/officeart/2005/8/layout/orgChart1"/>
    <dgm:cxn modelId="{F83E7E28-2119-4E99-958C-3E0BF2A5AA41}" type="presParOf" srcId="{C5050051-6F90-47CE-8D5C-C58ABCF2A90C}" destId="{DBCFDE36-AD89-4AE6-B833-8710E435C715}" srcOrd="0" destOrd="0" presId="urn:microsoft.com/office/officeart/2005/8/layout/orgChart1"/>
    <dgm:cxn modelId="{1BAADC63-98D8-49D5-ABDC-39729D7769F1}" type="presParOf" srcId="{DBCFDE36-AD89-4AE6-B833-8710E435C715}" destId="{E22DF494-F9ED-42D0-AA82-7B50ABD2869B}" srcOrd="0" destOrd="0" presId="urn:microsoft.com/office/officeart/2005/8/layout/orgChart1"/>
    <dgm:cxn modelId="{8D157F3C-2716-4469-A29B-0B101A9AC93F}" type="presParOf" srcId="{DBCFDE36-AD89-4AE6-B833-8710E435C715}" destId="{6BDA6435-0A50-442F-853D-2F9FD38D14BF}" srcOrd="1" destOrd="0" presId="urn:microsoft.com/office/officeart/2005/8/layout/orgChart1"/>
    <dgm:cxn modelId="{6BE2CE1B-2985-467B-BEB7-92E46BDFA471}" type="presParOf" srcId="{C5050051-6F90-47CE-8D5C-C58ABCF2A90C}" destId="{8608DE91-8507-48C2-A0D5-FD8073409191}" srcOrd="1" destOrd="0" presId="urn:microsoft.com/office/officeart/2005/8/layout/orgChart1"/>
    <dgm:cxn modelId="{1AB1C5DE-AD34-4CB9-BF85-336799D8546F}" type="presParOf" srcId="{8608DE91-8507-48C2-A0D5-FD8073409191}" destId="{120E638A-327A-4DF7-9F8E-A328EB2E6A4D}" srcOrd="0" destOrd="0" presId="urn:microsoft.com/office/officeart/2005/8/layout/orgChart1"/>
    <dgm:cxn modelId="{51D5D55D-E6B0-4E90-8A14-C282B807CC7B}" type="presParOf" srcId="{8608DE91-8507-48C2-A0D5-FD8073409191}" destId="{A9B2C16B-AAD1-462D-8D90-D4760998C551}" srcOrd="1" destOrd="0" presId="urn:microsoft.com/office/officeart/2005/8/layout/orgChart1"/>
    <dgm:cxn modelId="{31E346DA-FC1F-48C3-B77B-7EF81EB271B4}" type="presParOf" srcId="{A9B2C16B-AAD1-462D-8D90-D4760998C551}" destId="{2543EB08-EBFA-4407-BC52-BFC571AAA7E4}" srcOrd="0" destOrd="0" presId="urn:microsoft.com/office/officeart/2005/8/layout/orgChart1"/>
    <dgm:cxn modelId="{2CB54B38-7797-4AE5-8C63-E030C961C9F3}" type="presParOf" srcId="{2543EB08-EBFA-4407-BC52-BFC571AAA7E4}" destId="{AF5731B4-D49B-4A09-A0B9-243843E98A46}" srcOrd="0" destOrd="0" presId="urn:microsoft.com/office/officeart/2005/8/layout/orgChart1"/>
    <dgm:cxn modelId="{11F8A024-3D8E-47D8-83F7-68465857FF68}" type="presParOf" srcId="{2543EB08-EBFA-4407-BC52-BFC571AAA7E4}" destId="{074096DD-20D2-4517-BE67-097EA3182743}" srcOrd="1" destOrd="0" presId="urn:microsoft.com/office/officeart/2005/8/layout/orgChart1"/>
    <dgm:cxn modelId="{46D24912-335A-46A6-84E3-D1379413A9A2}" type="presParOf" srcId="{A9B2C16B-AAD1-462D-8D90-D4760998C551}" destId="{2EFAC6DE-9EE3-4B13-A6D2-39FA124FCBE2}" srcOrd="1" destOrd="0" presId="urn:microsoft.com/office/officeart/2005/8/layout/orgChart1"/>
    <dgm:cxn modelId="{E281FC3C-70BB-4761-AFCE-AA622B99743E}" type="presParOf" srcId="{2EFAC6DE-9EE3-4B13-A6D2-39FA124FCBE2}" destId="{F2D9307B-FA66-4FEE-A0DF-2DB2B357A743}" srcOrd="0" destOrd="0" presId="urn:microsoft.com/office/officeart/2005/8/layout/orgChart1"/>
    <dgm:cxn modelId="{0A16C3A6-A51E-465C-A6C6-74A8EDA9F6D2}" type="presParOf" srcId="{2EFAC6DE-9EE3-4B13-A6D2-39FA124FCBE2}" destId="{FC12B106-B1EA-4B3D-B1E5-463C47CB64EB}" srcOrd="1" destOrd="0" presId="urn:microsoft.com/office/officeart/2005/8/layout/orgChart1"/>
    <dgm:cxn modelId="{268084E0-CBF9-4617-B723-68F965CE0917}" type="presParOf" srcId="{FC12B106-B1EA-4B3D-B1E5-463C47CB64EB}" destId="{823846E1-CDFB-40A8-AA60-93DDA2585FF1}" srcOrd="0" destOrd="0" presId="urn:microsoft.com/office/officeart/2005/8/layout/orgChart1"/>
    <dgm:cxn modelId="{49641882-2826-4360-AEEC-00707E9DEB21}" type="presParOf" srcId="{823846E1-CDFB-40A8-AA60-93DDA2585FF1}" destId="{D19890DD-41DD-40BB-B054-BD2E876EC5F5}" srcOrd="0" destOrd="0" presId="urn:microsoft.com/office/officeart/2005/8/layout/orgChart1"/>
    <dgm:cxn modelId="{DC11C164-A4DB-4102-9CBA-59F707506AFE}" type="presParOf" srcId="{823846E1-CDFB-40A8-AA60-93DDA2585FF1}" destId="{7A6846D0-7A6E-42AC-84B9-62030D0E35B6}" srcOrd="1" destOrd="0" presId="urn:microsoft.com/office/officeart/2005/8/layout/orgChart1"/>
    <dgm:cxn modelId="{5A8E955B-959F-4437-B7ED-E4BD1B70A64B}" type="presParOf" srcId="{FC12B106-B1EA-4B3D-B1E5-463C47CB64EB}" destId="{1719E03D-596D-41F9-961C-85D5A9BC7DB2}" srcOrd="1" destOrd="0" presId="urn:microsoft.com/office/officeart/2005/8/layout/orgChart1"/>
    <dgm:cxn modelId="{01522FF3-C772-4D66-9090-1C472A350D35}" type="presParOf" srcId="{FC12B106-B1EA-4B3D-B1E5-463C47CB64EB}" destId="{32F8545D-5695-4D5B-ADFF-2600DDCB17C0}" srcOrd="2" destOrd="0" presId="urn:microsoft.com/office/officeart/2005/8/layout/orgChart1"/>
    <dgm:cxn modelId="{28EE350A-9851-4033-83E8-4F859297D40B}" type="presParOf" srcId="{2EFAC6DE-9EE3-4B13-A6D2-39FA124FCBE2}" destId="{5EADCC93-B020-4381-B29F-313B1929E33D}" srcOrd="2" destOrd="0" presId="urn:microsoft.com/office/officeart/2005/8/layout/orgChart1"/>
    <dgm:cxn modelId="{C2DD4458-9995-41F9-AED9-69A4E5C94D0D}" type="presParOf" srcId="{2EFAC6DE-9EE3-4B13-A6D2-39FA124FCBE2}" destId="{FB48EF29-2002-4FA3-8709-7601E82A2B5B}" srcOrd="3" destOrd="0" presId="urn:microsoft.com/office/officeart/2005/8/layout/orgChart1"/>
    <dgm:cxn modelId="{F444372A-6F3A-4C07-8AC7-BC73B31B3029}" type="presParOf" srcId="{FB48EF29-2002-4FA3-8709-7601E82A2B5B}" destId="{2446184F-1253-4BC4-845C-687C0D1B2130}" srcOrd="0" destOrd="0" presId="urn:microsoft.com/office/officeart/2005/8/layout/orgChart1"/>
    <dgm:cxn modelId="{3535B147-D152-4F9D-9133-49ABB8C496BF}" type="presParOf" srcId="{2446184F-1253-4BC4-845C-687C0D1B2130}" destId="{7DCC9DD2-AB61-4B43-8D1E-B88D4A6540B1}" srcOrd="0" destOrd="0" presId="urn:microsoft.com/office/officeart/2005/8/layout/orgChart1"/>
    <dgm:cxn modelId="{3902F386-1AC4-4314-AF51-1024C52EFD72}" type="presParOf" srcId="{2446184F-1253-4BC4-845C-687C0D1B2130}" destId="{A5F3746E-8DC0-4D5E-8EE9-82516FDF14BE}" srcOrd="1" destOrd="0" presId="urn:microsoft.com/office/officeart/2005/8/layout/orgChart1"/>
    <dgm:cxn modelId="{939BA167-3C59-4397-9D6A-B0160A9927F8}" type="presParOf" srcId="{FB48EF29-2002-4FA3-8709-7601E82A2B5B}" destId="{270408C6-190D-49BC-B33B-484D6C3861A5}" srcOrd="1" destOrd="0" presId="urn:microsoft.com/office/officeart/2005/8/layout/orgChart1"/>
    <dgm:cxn modelId="{E43A231D-91A1-4F17-85F9-58F30C817A7F}" type="presParOf" srcId="{FB48EF29-2002-4FA3-8709-7601E82A2B5B}" destId="{239730CD-66D0-4740-9160-FFC9433FACC4}" srcOrd="2" destOrd="0" presId="urn:microsoft.com/office/officeart/2005/8/layout/orgChart1"/>
    <dgm:cxn modelId="{48D13841-E11C-4D94-9A44-A6B20C11ADC8}" type="presParOf" srcId="{2EFAC6DE-9EE3-4B13-A6D2-39FA124FCBE2}" destId="{B5EDAABD-F2FA-44C0-93B0-8F5E9BFF9C3E}" srcOrd="4" destOrd="0" presId="urn:microsoft.com/office/officeart/2005/8/layout/orgChart1"/>
    <dgm:cxn modelId="{7F146FA4-48A6-4403-8AFB-E62FA947DB7C}" type="presParOf" srcId="{2EFAC6DE-9EE3-4B13-A6D2-39FA124FCBE2}" destId="{9C4B2661-B839-4224-85CE-3F50154995F2}" srcOrd="5" destOrd="0" presId="urn:microsoft.com/office/officeart/2005/8/layout/orgChart1"/>
    <dgm:cxn modelId="{DC2474D1-550C-4240-AE00-FBD56D3C0E63}" type="presParOf" srcId="{9C4B2661-B839-4224-85CE-3F50154995F2}" destId="{812CA674-47DE-4EE2-9EC7-C93781F51C78}" srcOrd="0" destOrd="0" presId="urn:microsoft.com/office/officeart/2005/8/layout/orgChart1"/>
    <dgm:cxn modelId="{1F6E96E8-44B7-4F5E-9814-142570DD35CB}" type="presParOf" srcId="{812CA674-47DE-4EE2-9EC7-C93781F51C78}" destId="{A9164619-6A29-477C-95BD-A6C2C0693B3B}" srcOrd="0" destOrd="0" presId="urn:microsoft.com/office/officeart/2005/8/layout/orgChart1"/>
    <dgm:cxn modelId="{2C2A39C9-DDA9-4F8E-88DA-DBEE6FECC6C5}" type="presParOf" srcId="{812CA674-47DE-4EE2-9EC7-C93781F51C78}" destId="{27721F00-038E-48C3-8824-B29631537073}" srcOrd="1" destOrd="0" presId="urn:microsoft.com/office/officeart/2005/8/layout/orgChart1"/>
    <dgm:cxn modelId="{70A9602F-E2B5-409D-914C-755D44A06335}" type="presParOf" srcId="{9C4B2661-B839-4224-85CE-3F50154995F2}" destId="{04B4162A-F224-4A6B-8928-55D325717BF1}" srcOrd="1" destOrd="0" presId="urn:microsoft.com/office/officeart/2005/8/layout/orgChart1"/>
    <dgm:cxn modelId="{4D02D5CC-7413-45A4-8D15-96547E05A09D}" type="presParOf" srcId="{9C4B2661-B839-4224-85CE-3F50154995F2}" destId="{E60EB231-D13E-4CC5-88C6-E8E5AA329C46}" srcOrd="2" destOrd="0" presId="urn:microsoft.com/office/officeart/2005/8/layout/orgChart1"/>
    <dgm:cxn modelId="{DF04CD67-28EE-40D5-8A60-A2E8B7045CAE}" type="presParOf" srcId="{2EFAC6DE-9EE3-4B13-A6D2-39FA124FCBE2}" destId="{D3724A62-C3EF-47EC-8E63-EA8DB023D5FD}" srcOrd="6" destOrd="0" presId="urn:microsoft.com/office/officeart/2005/8/layout/orgChart1"/>
    <dgm:cxn modelId="{3CEB28F0-D26E-436D-A3CB-860B36B05BCF}" type="presParOf" srcId="{2EFAC6DE-9EE3-4B13-A6D2-39FA124FCBE2}" destId="{A8108A1D-B754-4A52-9998-2ED47C911616}" srcOrd="7" destOrd="0" presId="urn:microsoft.com/office/officeart/2005/8/layout/orgChart1"/>
    <dgm:cxn modelId="{8CB1EBCA-B0B4-42C6-8C20-942010962E69}" type="presParOf" srcId="{A8108A1D-B754-4A52-9998-2ED47C911616}" destId="{3776FA3E-A0F0-48A3-B40E-B2CC5EFF6204}" srcOrd="0" destOrd="0" presId="urn:microsoft.com/office/officeart/2005/8/layout/orgChart1"/>
    <dgm:cxn modelId="{D1894C1A-73A9-4BBE-AB86-EC099745B336}" type="presParOf" srcId="{3776FA3E-A0F0-48A3-B40E-B2CC5EFF6204}" destId="{C1FD815D-81BF-4AD4-B3BD-E1E7E30EED83}" srcOrd="0" destOrd="0" presId="urn:microsoft.com/office/officeart/2005/8/layout/orgChart1"/>
    <dgm:cxn modelId="{0D414B7F-7DC9-486F-8C78-1ABC69BF5E56}" type="presParOf" srcId="{3776FA3E-A0F0-48A3-B40E-B2CC5EFF6204}" destId="{4F040A22-BAB2-4D09-AC44-C5C6921BE838}" srcOrd="1" destOrd="0" presId="urn:microsoft.com/office/officeart/2005/8/layout/orgChart1"/>
    <dgm:cxn modelId="{3A998215-91DC-4242-A396-0982F32C5CBD}" type="presParOf" srcId="{A8108A1D-B754-4A52-9998-2ED47C911616}" destId="{B624404A-B984-4E16-9367-F7A7B6824534}" srcOrd="1" destOrd="0" presId="urn:microsoft.com/office/officeart/2005/8/layout/orgChart1"/>
    <dgm:cxn modelId="{FF231C48-E160-40FD-A919-BA86C006A3B5}" type="presParOf" srcId="{A8108A1D-B754-4A52-9998-2ED47C911616}" destId="{6AA21A18-EB55-40B9-B993-370225512108}" srcOrd="2" destOrd="0" presId="urn:microsoft.com/office/officeart/2005/8/layout/orgChart1"/>
    <dgm:cxn modelId="{46B66238-13C9-4061-BCC0-889E9909CC21}" type="presParOf" srcId="{A9B2C16B-AAD1-462D-8D90-D4760998C551}" destId="{34B1A343-5F0E-468F-9F0C-C91B791320A1}" srcOrd="2" destOrd="0" presId="urn:microsoft.com/office/officeart/2005/8/layout/orgChart1"/>
    <dgm:cxn modelId="{C76535AF-B0AB-4C59-A031-443EBFC04D7D}" type="presParOf" srcId="{8608DE91-8507-48C2-A0D5-FD8073409191}" destId="{AB32865C-C84B-4779-BC41-A0965ED4A8C3}" srcOrd="2" destOrd="0" presId="urn:microsoft.com/office/officeart/2005/8/layout/orgChart1"/>
    <dgm:cxn modelId="{B9AAD79C-C76C-4DA2-AE76-A551DEB1CC5C}" type="presParOf" srcId="{8608DE91-8507-48C2-A0D5-FD8073409191}" destId="{05C0CA21-E523-4E53-9F7D-DFC6C4FA96F0}" srcOrd="3" destOrd="0" presId="urn:microsoft.com/office/officeart/2005/8/layout/orgChart1"/>
    <dgm:cxn modelId="{6DB9DA90-8B9D-4F81-8459-AD9F6A30DC30}" type="presParOf" srcId="{05C0CA21-E523-4E53-9F7D-DFC6C4FA96F0}" destId="{0CE57025-2942-43E4-96B3-798E186884D6}" srcOrd="0" destOrd="0" presId="urn:microsoft.com/office/officeart/2005/8/layout/orgChart1"/>
    <dgm:cxn modelId="{E3F863D2-1B38-44B3-9276-4245DC28CEB0}" type="presParOf" srcId="{0CE57025-2942-43E4-96B3-798E186884D6}" destId="{8410F7DA-7098-427E-8300-FA5BF64ED5FC}" srcOrd="0" destOrd="0" presId="urn:microsoft.com/office/officeart/2005/8/layout/orgChart1"/>
    <dgm:cxn modelId="{8A7A378F-8AFB-45EC-8C4B-3F4F52044DBC}" type="presParOf" srcId="{0CE57025-2942-43E4-96B3-798E186884D6}" destId="{1A2FE8C6-7891-4D0A-9102-6A7317DD5C09}" srcOrd="1" destOrd="0" presId="urn:microsoft.com/office/officeart/2005/8/layout/orgChart1"/>
    <dgm:cxn modelId="{9F2A44A3-617B-4334-A9A3-2673531B4FF7}" type="presParOf" srcId="{05C0CA21-E523-4E53-9F7D-DFC6C4FA96F0}" destId="{276F1580-AC8D-4ACE-BDF7-84638364E67C}" srcOrd="1" destOrd="0" presId="urn:microsoft.com/office/officeart/2005/8/layout/orgChart1"/>
    <dgm:cxn modelId="{61C144FE-FAEA-4544-AFD7-17BC0AFE14B8}" type="presParOf" srcId="{276F1580-AC8D-4ACE-BDF7-84638364E67C}" destId="{74E80360-5868-4880-905F-9902E44AF2E6}" srcOrd="0" destOrd="0" presId="urn:microsoft.com/office/officeart/2005/8/layout/orgChart1"/>
    <dgm:cxn modelId="{0BF43F86-CDA4-4C0E-832A-B1E84A2B4D25}" type="presParOf" srcId="{276F1580-AC8D-4ACE-BDF7-84638364E67C}" destId="{D689CC7C-CF95-4410-8BCF-EA01671EFDD5}" srcOrd="1" destOrd="0" presId="urn:microsoft.com/office/officeart/2005/8/layout/orgChart1"/>
    <dgm:cxn modelId="{AF34F18D-D44D-462E-B215-FCE643281167}" type="presParOf" srcId="{D689CC7C-CF95-4410-8BCF-EA01671EFDD5}" destId="{F51F80D4-29BE-4D68-95F0-A17754681890}" srcOrd="0" destOrd="0" presId="urn:microsoft.com/office/officeart/2005/8/layout/orgChart1"/>
    <dgm:cxn modelId="{38E235F9-A1DD-48AD-9133-58F201A80CB2}" type="presParOf" srcId="{F51F80D4-29BE-4D68-95F0-A17754681890}" destId="{00BAB779-BA07-454C-B121-DB4A41FDA192}" srcOrd="0" destOrd="0" presId="urn:microsoft.com/office/officeart/2005/8/layout/orgChart1"/>
    <dgm:cxn modelId="{DE4A6D2C-8141-4169-8636-B06AB035C750}" type="presParOf" srcId="{F51F80D4-29BE-4D68-95F0-A17754681890}" destId="{09CDD23B-79C2-4290-853B-BB7817DD4F67}" srcOrd="1" destOrd="0" presId="urn:microsoft.com/office/officeart/2005/8/layout/orgChart1"/>
    <dgm:cxn modelId="{8E069199-AD76-489E-BAAF-2C2F2697AB84}" type="presParOf" srcId="{D689CC7C-CF95-4410-8BCF-EA01671EFDD5}" destId="{DE15938E-9C15-4B9A-B190-28ECF9F66EB9}" srcOrd="1" destOrd="0" presId="urn:microsoft.com/office/officeart/2005/8/layout/orgChart1"/>
    <dgm:cxn modelId="{6DA5BAE4-25B3-4903-99D8-7F8809D7C507}" type="presParOf" srcId="{D689CC7C-CF95-4410-8BCF-EA01671EFDD5}" destId="{05C0FBA8-7B3B-4416-9A86-B3E683395960}" srcOrd="2" destOrd="0" presId="urn:microsoft.com/office/officeart/2005/8/layout/orgChart1"/>
    <dgm:cxn modelId="{7A42CDAA-0AF2-4B9D-ABAF-3678BD6892D6}" type="presParOf" srcId="{276F1580-AC8D-4ACE-BDF7-84638364E67C}" destId="{88AB698A-C17F-4274-B975-257F23AF747F}" srcOrd="2" destOrd="0" presId="urn:microsoft.com/office/officeart/2005/8/layout/orgChart1"/>
    <dgm:cxn modelId="{7CBAAC61-1AD5-49D9-A543-32E2A64C646D}" type="presParOf" srcId="{276F1580-AC8D-4ACE-BDF7-84638364E67C}" destId="{C222692B-1A06-4477-A030-18E89D09B30D}" srcOrd="3" destOrd="0" presId="urn:microsoft.com/office/officeart/2005/8/layout/orgChart1"/>
    <dgm:cxn modelId="{063859F5-CD34-428E-B1D2-4CCC8F54E42B}" type="presParOf" srcId="{C222692B-1A06-4477-A030-18E89D09B30D}" destId="{7F439FAC-F262-4E87-9A2C-1996BCB89766}" srcOrd="0" destOrd="0" presId="urn:microsoft.com/office/officeart/2005/8/layout/orgChart1"/>
    <dgm:cxn modelId="{9B11DC9C-256A-44BD-A656-38B6C33A4AF5}" type="presParOf" srcId="{7F439FAC-F262-4E87-9A2C-1996BCB89766}" destId="{418E1053-29BE-491A-B18C-DD9F5A2DB2A5}" srcOrd="0" destOrd="0" presId="urn:microsoft.com/office/officeart/2005/8/layout/orgChart1"/>
    <dgm:cxn modelId="{ED8EA0C8-2E9F-4760-8173-44BFED08F733}" type="presParOf" srcId="{7F439FAC-F262-4E87-9A2C-1996BCB89766}" destId="{2969554C-DAFE-4275-A764-F74ABD18CA79}" srcOrd="1" destOrd="0" presId="urn:microsoft.com/office/officeart/2005/8/layout/orgChart1"/>
    <dgm:cxn modelId="{3C4BC549-7708-443B-9F38-DAACDB150425}" type="presParOf" srcId="{C222692B-1A06-4477-A030-18E89D09B30D}" destId="{0D6B08C0-DA42-4DF2-A19C-7706E819615E}" srcOrd="1" destOrd="0" presId="urn:microsoft.com/office/officeart/2005/8/layout/orgChart1"/>
    <dgm:cxn modelId="{B95D7944-EEF0-4102-B1B9-F9F79D4CBC34}" type="presParOf" srcId="{C222692B-1A06-4477-A030-18E89D09B30D}" destId="{C8F450B5-D25F-4F61-8D8B-A29082EBA233}" srcOrd="2" destOrd="0" presId="urn:microsoft.com/office/officeart/2005/8/layout/orgChart1"/>
    <dgm:cxn modelId="{B19FA7B3-AFA6-4F6B-9893-053817407122}" type="presParOf" srcId="{276F1580-AC8D-4ACE-BDF7-84638364E67C}" destId="{4CB73531-FA47-418D-9230-DD22B1320690}" srcOrd="4" destOrd="0" presId="urn:microsoft.com/office/officeart/2005/8/layout/orgChart1"/>
    <dgm:cxn modelId="{D9E369A4-1FBE-45A6-895D-431CECF8A2C7}" type="presParOf" srcId="{276F1580-AC8D-4ACE-BDF7-84638364E67C}" destId="{B69BF2CE-2C46-49CE-9540-CBF8B9985F99}" srcOrd="5" destOrd="0" presId="urn:microsoft.com/office/officeart/2005/8/layout/orgChart1"/>
    <dgm:cxn modelId="{D9214AF7-1207-41F7-98BC-8EC15B030012}" type="presParOf" srcId="{B69BF2CE-2C46-49CE-9540-CBF8B9985F99}" destId="{5B596699-66AD-4B36-B8F8-9CBE13D5E2B4}" srcOrd="0" destOrd="0" presId="urn:microsoft.com/office/officeart/2005/8/layout/orgChart1"/>
    <dgm:cxn modelId="{E8FE52BF-AEE6-4D04-A60A-BFA8D139B7BA}" type="presParOf" srcId="{5B596699-66AD-4B36-B8F8-9CBE13D5E2B4}" destId="{5B746C0B-AD00-47FF-871B-F70840B0C53E}" srcOrd="0" destOrd="0" presId="urn:microsoft.com/office/officeart/2005/8/layout/orgChart1"/>
    <dgm:cxn modelId="{FB5BCCEA-37C7-40B5-A496-0CA544AA4921}" type="presParOf" srcId="{5B596699-66AD-4B36-B8F8-9CBE13D5E2B4}" destId="{82D6E32F-40EC-44C0-85FE-3450DBE3B396}" srcOrd="1" destOrd="0" presId="urn:microsoft.com/office/officeart/2005/8/layout/orgChart1"/>
    <dgm:cxn modelId="{A126EC36-CBBF-44C8-AEA2-66C6F32DDCED}" type="presParOf" srcId="{B69BF2CE-2C46-49CE-9540-CBF8B9985F99}" destId="{F7CCDA1A-1067-46AF-BD3F-CE715871ED09}" srcOrd="1" destOrd="0" presId="urn:microsoft.com/office/officeart/2005/8/layout/orgChart1"/>
    <dgm:cxn modelId="{DE05A1A1-7D88-4150-8BA5-74621AD9D2F1}" type="presParOf" srcId="{B69BF2CE-2C46-49CE-9540-CBF8B9985F99}" destId="{620F208B-FB0A-4AA1-A8E7-E8AC1C3F2F6D}" srcOrd="2" destOrd="0" presId="urn:microsoft.com/office/officeart/2005/8/layout/orgChart1"/>
    <dgm:cxn modelId="{AF92BE9F-D887-4C99-B17A-B72C27CF5F16}" type="presParOf" srcId="{05C0CA21-E523-4E53-9F7D-DFC6C4FA96F0}" destId="{A3F97E6F-F393-4299-B4B5-C1E078090069}" srcOrd="2" destOrd="0" presId="urn:microsoft.com/office/officeart/2005/8/layout/orgChart1"/>
    <dgm:cxn modelId="{30D01D83-001B-445B-9A29-32D73475C631}" type="presParOf" srcId="{8608DE91-8507-48C2-A0D5-FD8073409191}" destId="{A93A2230-04F6-4D2C-BD02-12B6C564AAD2}" srcOrd="4" destOrd="0" presId="urn:microsoft.com/office/officeart/2005/8/layout/orgChart1"/>
    <dgm:cxn modelId="{9781C5A4-9A12-46E4-960A-3B9416F56789}" type="presParOf" srcId="{8608DE91-8507-48C2-A0D5-FD8073409191}" destId="{BF9E5750-6547-4762-82A3-0E0CCFA418D3}" srcOrd="5" destOrd="0" presId="urn:microsoft.com/office/officeart/2005/8/layout/orgChart1"/>
    <dgm:cxn modelId="{720522C3-1ED5-4D7F-8EA4-2335583E7EF4}" type="presParOf" srcId="{BF9E5750-6547-4762-82A3-0E0CCFA418D3}" destId="{D6A30CEB-B76D-44BA-9F55-21F0A5F1C432}" srcOrd="0" destOrd="0" presId="urn:microsoft.com/office/officeart/2005/8/layout/orgChart1"/>
    <dgm:cxn modelId="{2418DE53-77B0-4E08-A860-36AF8501572A}" type="presParOf" srcId="{D6A30CEB-B76D-44BA-9F55-21F0A5F1C432}" destId="{6D574885-3B69-4B0B-AAD4-588EE7933EFF}" srcOrd="0" destOrd="0" presId="urn:microsoft.com/office/officeart/2005/8/layout/orgChart1"/>
    <dgm:cxn modelId="{14986469-6483-431F-9D9E-1494717C7ADA}" type="presParOf" srcId="{D6A30CEB-B76D-44BA-9F55-21F0A5F1C432}" destId="{7C7FD891-64E1-4064-AAB4-81FA816D69B4}" srcOrd="1" destOrd="0" presId="urn:microsoft.com/office/officeart/2005/8/layout/orgChart1"/>
    <dgm:cxn modelId="{BF436498-EEEC-4823-9A1D-9C0EBA9C3556}" type="presParOf" srcId="{BF9E5750-6547-4762-82A3-0E0CCFA418D3}" destId="{5FD4FC0D-B69A-44A6-B9E8-4CDF00F5E3AF}" srcOrd="1" destOrd="0" presId="urn:microsoft.com/office/officeart/2005/8/layout/orgChart1"/>
    <dgm:cxn modelId="{0E8460BD-E8EA-4339-A532-29CB04FBF26D}" type="presParOf" srcId="{BF9E5750-6547-4762-82A3-0E0CCFA418D3}" destId="{EC26FEEA-AA13-4ECB-B335-D8C81D97C9C6}" srcOrd="2" destOrd="0" presId="urn:microsoft.com/office/officeart/2005/8/layout/orgChart1"/>
    <dgm:cxn modelId="{37EE8314-5315-4869-8A67-48C6FC22B8FA}" type="presParOf" srcId="{8608DE91-8507-48C2-A0D5-FD8073409191}" destId="{BEA203D8-029C-4E49-BDD4-BDBBADA0F84F}" srcOrd="6" destOrd="0" presId="urn:microsoft.com/office/officeart/2005/8/layout/orgChart1"/>
    <dgm:cxn modelId="{3FB40980-370D-4A66-87A4-A850E0598730}" type="presParOf" srcId="{8608DE91-8507-48C2-A0D5-FD8073409191}" destId="{15A6FEAB-064F-4869-A338-2FECF6DE0010}" srcOrd="7" destOrd="0" presId="urn:microsoft.com/office/officeart/2005/8/layout/orgChart1"/>
    <dgm:cxn modelId="{D91EA1CC-3CA1-4CF9-99DF-2699E80ECDD2}" type="presParOf" srcId="{15A6FEAB-064F-4869-A338-2FECF6DE0010}" destId="{F8792E72-3201-4A2A-AA5D-A8B7B45FD097}" srcOrd="0" destOrd="0" presId="urn:microsoft.com/office/officeart/2005/8/layout/orgChart1"/>
    <dgm:cxn modelId="{1F7237B0-3725-4B16-97C4-EB833FE7E373}" type="presParOf" srcId="{F8792E72-3201-4A2A-AA5D-A8B7B45FD097}" destId="{951C8566-9E07-48E4-8C81-DB78BE7AEF22}" srcOrd="0" destOrd="0" presId="urn:microsoft.com/office/officeart/2005/8/layout/orgChart1"/>
    <dgm:cxn modelId="{EFD0151A-9DB3-4334-920D-731D0C985FB0}" type="presParOf" srcId="{F8792E72-3201-4A2A-AA5D-A8B7B45FD097}" destId="{823C3D20-674B-4FC8-A98D-B7AA21580B09}" srcOrd="1" destOrd="0" presId="urn:microsoft.com/office/officeart/2005/8/layout/orgChart1"/>
    <dgm:cxn modelId="{8BA6227F-3B8B-416B-BF85-D8AB2A9CE76B}" type="presParOf" srcId="{15A6FEAB-064F-4869-A338-2FECF6DE0010}" destId="{8902EAAA-49A3-4279-9848-F4F8F5E40684}" srcOrd="1" destOrd="0" presId="urn:microsoft.com/office/officeart/2005/8/layout/orgChart1"/>
    <dgm:cxn modelId="{D6A08798-3301-4C1A-AD80-CDE3812C6383}" type="presParOf" srcId="{15A6FEAB-064F-4869-A338-2FECF6DE0010}" destId="{03A06E17-46DE-4D3D-A372-5D7BFA0633E3}" srcOrd="2" destOrd="0" presId="urn:microsoft.com/office/officeart/2005/8/layout/orgChart1"/>
    <dgm:cxn modelId="{7E1ECC64-EF6F-4D77-B207-8A81B27C0FD1}" type="presParOf" srcId="{C5050051-6F90-47CE-8D5C-C58ABCF2A90C}" destId="{3354243D-69BD-4464-9602-E13043EF4A99}" srcOrd="2" destOrd="0" presId="urn:microsoft.com/office/officeart/2005/8/layout/orgChart1"/>
    <dgm:cxn modelId="{2482FF14-6342-441C-87C7-93899A21BAFD}" type="presParOf" srcId="{84DFFCF3-836C-4FD7-9EF9-FE32322101B3}" destId="{7F72A735-DDF1-4D79-B02A-E3BC6029C09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A203D8-029C-4E49-BDD4-BDBBADA0F84F}">
      <dsp:nvSpPr>
        <dsp:cNvPr id="0" name=""/>
        <dsp:cNvSpPr/>
      </dsp:nvSpPr>
      <dsp:spPr>
        <a:xfrm>
          <a:off x="8931982" y="996328"/>
          <a:ext cx="1491741" cy="172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299"/>
              </a:lnTo>
              <a:lnTo>
                <a:pt x="1491741" y="86299"/>
              </a:lnTo>
              <a:lnTo>
                <a:pt x="1491741" y="1725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3A2230-04F6-4D2C-BD02-12B6C564AAD2}">
      <dsp:nvSpPr>
        <dsp:cNvPr id="0" name=""/>
        <dsp:cNvSpPr/>
      </dsp:nvSpPr>
      <dsp:spPr>
        <a:xfrm>
          <a:off x="8931982" y="996328"/>
          <a:ext cx="497247" cy="172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299"/>
              </a:lnTo>
              <a:lnTo>
                <a:pt x="497247" y="86299"/>
              </a:lnTo>
              <a:lnTo>
                <a:pt x="497247" y="1725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B73531-FA47-418D-9230-DD22B1320690}">
      <dsp:nvSpPr>
        <dsp:cNvPr id="0" name=""/>
        <dsp:cNvSpPr/>
      </dsp:nvSpPr>
      <dsp:spPr>
        <a:xfrm>
          <a:off x="8105976" y="1579875"/>
          <a:ext cx="123284" cy="15451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5165"/>
              </a:lnTo>
              <a:lnTo>
                <a:pt x="123284" y="15451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AB698A-C17F-4274-B975-257F23AF747F}">
      <dsp:nvSpPr>
        <dsp:cNvPr id="0" name=""/>
        <dsp:cNvSpPr/>
      </dsp:nvSpPr>
      <dsp:spPr>
        <a:xfrm>
          <a:off x="8105976" y="1579875"/>
          <a:ext cx="123284" cy="9616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1618"/>
              </a:lnTo>
              <a:lnTo>
                <a:pt x="123284" y="9616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E80360-5868-4880-905F-9902E44AF2E6}">
      <dsp:nvSpPr>
        <dsp:cNvPr id="0" name=""/>
        <dsp:cNvSpPr/>
      </dsp:nvSpPr>
      <dsp:spPr>
        <a:xfrm>
          <a:off x="8105976" y="1579875"/>
          <a:ext cx="123284" cy="3780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072"/>
              </a:lnTo>
              <a:lnTo>
                <a:pt x="123284" y="37807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32865C-C84B-4779-BC41-A0965ED4A8C3}">
      <dsp:nvSpPr>
        <dsp:cNvPr id="0" name=""/>
        <dsp:cNvSpPr/>
      </dsp:nvSpPr>
      <dsp:spPr>
        <a:xfrm>
          <a:off x="8434735" y="996328"/>
          <a:ext cx="497247" cy="172598"/>
        </a:xfrm>
        <a:custGeom>
          <a:avLst/>
          <a:gdLst/>
          <a:ahLst/>
          <a:cxnLst/>
          <a:rect l="0" t="0" r="0" b="0"/>
          <a:pathLst>
            <a:path>
              <a:moveTo>
                <a:pt x="497247" y="0"/>
              </a:moveTo>
              <a:lnTo>
                <a:pt x="497247" y="86299"/>
              </a:lnTo>
              <a:lnTo>
                <a:pt x="0" y="86299"/>
              </a:lnTo>
              <a:lnTo>
                <a:pt x="0" y="1725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724A62-C3EF-47EC-8E63-EA8DB023D5FD}">
      <dsp:nvSpPr>
        <dsp:cNvPr id="0" name=""/>
        <dsp:cNvSpPr/>
      </dsp:nvSpPr>
      <dsp:spPr>
        <a:xfrm>
          <a:off x="7111482" y="1579875"/>
          <a:ext cx="123284" cy="21287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8711"/>
              </a:lnTo>
              <a:lnTo>
                <a:pt x="123284" y="21287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EDAABD-F2FA-44C0-93B0-8F5E9BFF9C3E}">
      <dsp:nvSpPr>
        <dsp:cNvPr id="0" name=""/>
        <dsp:cNvSpPr/>
      </dsp:nvSpPr>
      <dsp:spPr>
        <a:xfrm>
          <a:off x="7111482" y="1579875"/>
          <a:ext cx="123284" cy="15451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5165"/>
              </a:lnTo>
              <a:lnTo>
                <a:pt x="123284" y="15451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ADCC93-B020-4381-B29F-313B1929E33D}">
      <dsp:nvSpPr>
        <dsp:cNvPr id="0" name=""/>
        <dsp:cNvSpPr/>
      </dsp:nvSpPr>
      <dsp:spPr>
        <a:xfrm>
          <a:off x="7111482" y="1579875"/>
          <a:ext cx="123284" cy="9616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1618"/>
              </a:lnTo>
              <a:lnTo>
                <a:pt x="123284" y="9616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D9307B-FA66-4FEE-A0DF-2DB2B357A743}">
      <dsp:nvSpPr>
        <dsp:cNvPr id="0" name=""/>
        <dsp:cNvSpPr/>
      </dsp:nvSpPr>
      <dsp:spPr>
        <a:xfrm>
          <a:off x="7111482" y="1579875"/>
          <a:ext cx="123284" cy="3780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072"/>
              </a:lnTo>
              <a:lnTo>
                <a:pt x="123284" y="37807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0E638A-327A-4DF7-9F8E-A328EB2E6A4D}">
      <dsp:nvSpPr>
        <dsp:cNvPr id="0" name=""/>
        <dsp:cNvSpPr/>
      </dsp:nvSpPr>
      <dsp:spPr>
        <a:xfrm>
          <a:off x="7440240" y="996328"/>
          <a:ext cx="1491741" cy="172598"/>
        </a:xfrm>
        <a:custGeom>
          <a:avLst/>
          <a:gdLst/>
          <a:ahLst/>
          <a:cxnLst/>
          <a:rect l="0" t="0" r="0" b="0"/>
          <a:pathLst>
            <a:path>
              <a:moveTo>
                <a:pt x="1491741" y="0"/>
              </a:moveTo>
              <a:lnTo>
                <a:pt x="1491741" y="86299"/>
              </a:lnTo>
              <a:lnTo>
                <a:pt x="0" y="86299"/>
              </a:lnTo>
              <a:lnTo>
                <a:pt x="0" y="1725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12E5C0-FD65-4620-A3ED-7397A8C7C20A}">
      <dsp:nvSpPr>
        <dsp:cNvPr id="0" name=""/>
        <dsp:cNvSpPr/>
      </dsp:nvSpPr>
      <dsp:spPr>
        <a:xfrm>
          <a:off x="6672794" y="412782"/>
          <a:ext cx="2259187" cy="172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299"/>
              </a:lnTo>
              <a:lnTo>
                <a:pt x="2259187" y="86299"/>
              </a:lnTo>
              <a:lnTo>
                <a:pt x="2259187" y="1725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FC9ABB-5AB8-4ED3-9D18-541520B89904}">
      <dsp:nvSpPr>
        <dsp:cNvPr id="0" name=""/>
        <dsp:cNvSpPr/>
      </dsp:nvSpPr>
      <dsp:spPr>
        <a:xfrm>
          <a:off x="6153972" y="1579875"/>
          <a:ext cx="497247" cy="172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299"/>
              </a:lnTo>
              <a:lnTo>
                <a:pt x="497247" y="86299"/>
              </a:lnTo>
              <a:lnTo>
                <a:pt x="497247" y="1725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E72D4C-6D8D-4042-8B2D-2604E2A00554}">
      <dsp:nvSpPr>
        <dsp:cNvPr id="0" name=""/>
        <dsp:cNvSpPr/>
      </dsp:nvSpPr>
      <dsp:spPr>
        <a:xfrm>
          <a:off x="5656725" y="2163421"/>
          <a:ext cx="994494" cy="172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299"/>
              </a:lnTo>
              <a:lnTo>
                <a:pt x="994494" y="86299"/>
              </a:lnTo>
              <a:lnTo>
                <a:pt x="994494" y="1725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9905F1-2548-4F5C-AECD-6C985D4C4FB3}">
      <dsp:nvSpPr>
        <dsp:cNvPr id="0" name=""/>
        <dsp:cNvSpPr/>
      </dsp:nvSpPr>
      <dsp:spPr>
        <a:xfrm>
          <a:off x="5327967" y="2746968"/>
          <a:ext cx="123284" cy="21287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8711"/>
              </a:lnTo>
              <a:lnTo>
                <a:pt x="123284" y="21287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716282-0F10-4165-8118-DAAEAFF01F0B}">
      <dsp:nvSpPr>
        <dsp:cNvPr id="0" name=""/>
        <dsp:cNvSpPr/>
      </dsp:nvSpPr>
      <dsp:spPr>
        <a:xfrm>
          <a:off x="5327967" y="2746968"/>
          <a:ext cx="123284" cy="15451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5165"/>
              </a:lnTo>
              <a:lnTo>
                <a:pt x="123284" y="15451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16E304-02CE-44BA-909C-BAB37422D5CB}">
      <dsp:nvSpPr>
        <dsp:cNvPr id="0" name=""/>
        <dsp:cNvSpPr/>
      </dsp:nvSpPr>
      <dsp:spPr>
        <a:xfrm>
          <a:off x="5327967" y="2746968"/>
          <a:ext cx="123284" cy="9616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1618"/>
              </a:lnTo>
              <a:lnTo>
                <a:pt x="123284" y="9616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C248BA-95DF-4FEC-9FA7-60078BE9EF5E}">
      <dsp:nvSpPr>
        <dsp:cNvPr id="0" name=""/>
        <dsp:cNvSpPr/>
      </dsp:nvSpPr>
      <dsp:spPr>
        <a:xfrm>
          <a:off x="5327967" y="2746968"/>
          <a:ext cx="123284" cy="3780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072"/>
              </a:lnTo>
              <a:lnTo>
                <a:pt x="123284" y="37807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42E5E1-52A1-4CFA-A4AB-C00E2746E6A1}">
      <dsp:nvSpPr>
        <dsp:cNvPr id="0" name=""/>
        <dsp:cNvSpPr/>
      </dsp:nvSpPr>
      <dsp:spPr>
        <a:xfrm>
          <a:off x="5611005" y="2163421"/>
          <a:ext cx="91440" cy="17259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25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DC9473-74D8-49D5-AD33-0EAD4C58EE8B}">
      <dsp:nvSpPr>
        <dsp:cNvPr id="0" name=""/>
        <dsp:cNvSpPr/>
      </dsp:nvSpPr>
      <dsp:spPr>
        <a:xfrm>
          <a:off x="4333472" y="2746968"/>
          <a:ext cx="123284" cy="21287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8711"/>
              </a:lnTo>
              <a:lnTo>
                <a:pt x="123284" y="212871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E0B2CF-E0F8-4C94-94D5-734DB2E389C3}">
      <dsp:nvSpPr>
        <dsp:cNvPr id="0" name=""/>
        <dsp:cNvSpPr/>
      </dsp:nvSpPr>
      <dsp:spPr>
        <a:xfrm>
          <a:off x="4333472" y="2746968"/>
          <a:ext cx="123284" cy="15451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5165"/>
              </a:lnTo>
              <a:lnTo>
                <a:pt x="123284" y="15451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4FD7EF-43EF-45C5-B09A-5BC24CDF3130}">
      <dsp:nvSpPr>
        <dsp:cNvPr id="0" name=""/>
        <dsp:cNvSpPr/>
      </dsp:nvSpPr>
      <dsp:spPr>
        <a:xfrm>
          <a:off x="4333472" y="2746968"/>
          <a:ext cx="123284" cy="9616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1618"/>
              </a:lnTo>
              <a:lnTo>
                <a:pt x="123284" y="9616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6D95EB-4B44-4A96-ADD4-2F2E1858DB31}">
      <dsp:nvSpPr>
        <dsp:cNvPr id="0" name=""/>
        <dsp:cNvSpPr/>
      </dsp:nvSpPr>
      <dsp:spPr>
        <a:xfrm>
          <a:off x="4333472" y="2746968"/>
          <a:ext cx="123284" cy="3780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072"/>
              </a:lnTo>
              <a:lnTo>
                <a:pt x="123284" y="37807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4F0B6C-0BC7-4CC7-A85F-233984B402DC}">
      <dsp:nvSpPr>
        <dsp:cNvPr id="0" name=""/>
        <dsp:cNvSpPr/>
      </dsp:nvSpPr>
      <dsp:spPr>
        <a:xfrm>
          <a:off x="4662231" y="2163421"/>
          <a:ext cx="994494" cy="172598"/>
        </a:xfrm>
        <a:custGeom>
          <a:avLst/>
          <a:gdLst/>
          <a:ahLst/>
          <a:cxnLst/>
          <a:rect l="0" t="0" r="0" b="0"/>
          <a:pathLst>
            <a:path>
              <a:moveTo>
                <a:pt x="994494" y="0"/>
              </a:moveTo>
              <a:lnTo>
                <a:pt x="994494" y="86299"/>
              </a:lnTo>
              <a:lnTo>
                <a:pt x="0" y="86299"/>
              </a:lnTo>
              <a:lnTo>
                <a:pt x="0" y="1725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A3488F-6295-4470-9349-D7AA8349311C}">
      <dsp:nvSpPr>
        <dsp:cNvPr id="0" name=""/>
        <dsp:cNvSpPr/>
      </dsp:nvSpPr>
      <dsp:spPr>
        <a:xfrm>
          <a:off x="5656725" y="1579875"/>
          <a:ext cx="497247" cy="172598"/>
        </a:xfrm>
        <a:custGeom>
          <a:avLst/>
          <a:gdLst/>
          <a:ahLst/>
          <a:cxnLst/>
          <a:rect l="0" t="0" r="0" b="0"/>
          <a:pathLst>
            <a:path>
              <a:moveTo>
                <a:pt x="497247" y="0"/>
              </a:moveTo>
              <a:lnTo>
                <a:pt x="497247" y="86299"/>
              </a:lnTo>
              <a:lnTo>
                <a:pt x="0" y="86299"/>
              </a:lnTo>
              <a:lnTo>
                <a:pt x="0" y="1725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962353-5433-467A-9502-9D2FBB5CB52C}">
      <dsp:nvSpPr>
        <dsp:cNvPr id="0" name=""/>
        <dsp:cNvSpPr/>
      </dsp:nvSpPr>
      <dsp:spPr>
        <a:xfrm>
          <a:off x="4413607" y="996328"/>
          <a:ext cx="1740365" cy="172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299"/>
              </a:lnTo>
              <a:lnTo>
                <a:pt x="1740365" y="86299"/>
              </a:lnTo>
              <a:lnTo>
                <a:pt x="1740365" y="1725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4A79FE-3D59-4D2D-AE3F-E3E657DEB1B5}">
      <dsp:nvSpPr>
        <dsp:cNvPr id="0" name=""/>
        <dsp:cNvSpPr/>
      </dsp:nvSpPr>
      <dsp:spPr>
        <a:xfrm>
          <a:off x="3338977" y="2746968"/>
          <a:ext cx="123284" cy="9616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1618"/>
              </a:lnTo>
              <a:lnTo>
                <a:pt x="123284" y="96161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6D3F41-CAD3-4D25-9DC0-8DFA25434368}">
      <dsp:nvSpPr>
        <dsp:cNvPr id="0" name=""/>
        <dsp:cNvSpPr/>
      </dsp:nvSpPr>
      <dsp:spPr>
        <a:xfrm>
          <a:off x="3338977" y="2746968"/>
          <a:ext cx="123284" cy="3780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072"/>
              </a:lnTo>
              <a:lnTo>
                <a:pt x="123284" y="37807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E7C228-7BB9-42DC-AAAB-AD707BE4F072}">
      <dsp:nvSpPr>
        <dsp:cNvPr id="0" name=""/>
        <dsp:cNvSpPr/>
      </dsp:nvSpPr>
      <dsp:spPr>
        <a:xfrm>
          <a:off x="3170489" y="2163421"/>
          <a:ext cx="497247" cy="172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299"/>
              </a:lnTo>
              <a:lnTo>
                <a:pt x="497247" y="86299"/>
              </a:lnTo>
              <a:lnTo>
                <a:pt x="497247" y="1725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CA7C77-39A3-4453-A53A-7EEE5468BB9D}">
      <dsp:nvSpPr>
        <dsp:cNvPr id="0" name=""/>
        <dsp:cNvSpPr/>
      </dsp:nvSpPr>
      <dsp:spPr>
        <a:xfrm>
          <a:off x="2673241" y="2163421"/>
          <a:ext cx="497247" cy="172598"/>
        </a:xfrm>
        <a:custGeom>
          <a:avLst/>
          <a:gdLst/>
          <a:ahLst/>
          <a:cxnLst/>
          <a:rect l="0" t="0" r="0" b="0"/>
          <a:pathLst>
            <a:path>
              <a:moveTo>
                <a:pt x="497247" y="0"/>
              </a:moveTo>
              <a:lnTo>
                <a:pt x="497247" y="86299"/>
              </a:lnTo>
              <a:lnTo>
                <a:pt x="0" y="86299"/>
              </a:lnTo>
              <a:lnTo>
                <a:pt x="0" y="1725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240189-4A57-4BAB-BA2A-B20AA2025D03}">
      <dsp:nvSpPr>
        <dsp:cNvPr id="0" name=""/>
        <dsp:cNvSpPr/>
      </dsp:nvSpPr>
      <dsp:spPr>
        <a:xfrm>
          <a:off x="2673241" y="1579875"/>
          <a:ext cx="497247" cy="172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299"/>
              </a:lnTo>
              <a:lnTo>
                <a:pt x="497247" y="86299"/>
              </a:lnTo>
              <a:lnTo>
                <a:pt x="497247" y="1725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8E8CD4-8736-4FA7-BD0F-2D33D770EB93}">
      <dsp:nvSpPr>
        <dsp:cNvPr id="0" name=""/>
        <dsp:cNvSpPr/>
      </dsp:nvSpPr>
      <dsp:spPr>
        <a:xfrm>
          <a:off x="2175994" y="1579875"/>
          <a:ext cx="497247" cy="172598"/>
        </a:xfrm>
        <a:custGeom>
          <a:avLst/>
          <a:gdLst/>
          <a:ahLst/>
          <a:cxnLst/>
          <a:rect l="0" t="0" r="0" b="0"/>
          <a:pathLst>
            <a:path>
              <a:moveTo>
                <a:pt x="497247" y="0"/>
              </a:moveTo>
              <a:lnTo>
                <a:pt x="497247" y="86299"/>
              </a:lnTo>
              <a:lnTo>
                <a:pt x="0" y="86299"/>
              </a:lnTo>
              <a:lnTo>
                <a:pt x="0" y="1725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0B40F7-AEB7-42B9-83FC-EDA9FD71CC85}">
      <dsp:nvSpPr>
        <dsp:cNvPr id="0" name=""/>
        <dsp:cNvSpPr/>
      </dsp:nvSpPr>
      <dsp:spPr>
        <a:xfrm>
          <a:off x="2673241" y="996328"/>
          <a:ext cx="1740365" cy="172598"/>
        </a:xfrm>
        <a:custGeom>
          <a:avLst/>
          <a:gdLst/>
          <a:ahLst/>
          <a:cxnLst/>
          <a:rect l="0" t="0" r="0" b="0"/>
          <a:pathLst>
            <a:path>
              <a:moveTo>
                <a:pt x="1740365" y="0"/>
              </a:moveTo>
              <a:lnTo>
                <a:pt x="1740365" y="86299"/>
              </a:lnTo>
              <a:lnTo>
                <a:pt x="0" y="86299"/>
              </a:lnTo>
              <a:lnTo>
                <a:pt x="0" y="17259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A32B6C-905F-47F9-9D92-F874701628A0}">
      <dsp:nvSpPr>
        <dsp:cNvPr id="0" name=""/>
        <dsp:cNvSpPr/>
      </dsp:nvSpPr>
      <dsp:spPr>
        <a:xfrm>
          <a:off x="4413607" y="412782"/>
          <a:ext cx="2259187" cy="172598"/>
        </a:xfrm>
        <a:custGeom>
          <a:avLst/>
          <a:gdLst/>
          <a:ahLst/>
          <a:cxnLst/>
          <a:rect l="0" t="0" r="0" b="0"/>
          <a:pathLst>
            <a:path>
              <a:moveTo>
                <a:pt x="2259187" y="0"/>
              </a:moveTo>
              <a:lnTo>
                <a:pt x="2259187" y="86299"/>
              </a:lnTo>
              <a:lnTo>
                <a:pt x="0" y="86299"/>
              </a:lnTo>
              <a:lnTo>
                <a:pt x="0" y="1725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D86461-1129-453D-BA2C-E489A7215AA0}">
      <dsp:nvSpPr>
        <dsp:cNvPr id="0" name=""/>
        <dsp:cNvSpPr/>
      </dsp:nvSpPr>
      <dsp:spPr>
        <a:xfrm>
          <a:off x="6261846" y="1834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 err="1"/>
            <a:t>Goal</a:t>
          </a:r>
          <a:endParaRPr lang="da-DK" sz="800" kern="1200" dirty="0"/>
        </a:p>
      </dsp:txBody>
      <dsp:txXfrm>
        <a:off x="6261846" y="1834"/>
        <a:ext cx="821896" cy="410948"/>
      </dsp:txXfrm>
    </dsp:sp>
    <dsp:sp modelId="{C60263A3-64B4-4DD1-B502-081F47E7F764}">
      <dsp:nvSpPr>
        <dsp:cNvPr id="0" name=""/>
        <dsp:cNvSpPr/>
      </dsp:nvSpPr>
      <dsp:spPr>
        <a:xfrm>
          <a:off x="4002659" y="585380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Financial</a:t>
          </a:r>
        </a:p>
      </dsp:txBody>
      <dsp:txXfrm>
        <a:off x="4002659" y="585380"/>
        <a:ext cx="821896" cy="410948"/>
      </dsp:txXfrm>
    </dsp:sp>
    <dsp:sp modelId="{A9DFC59F-709F-44C2-BF3C-E0EEFFBD3DE3}">
      <dsp:nvSpPr>
        <dsp:cNvPr id="0" name=""/>
        <dsp:cNvSpPr/>
      </dsp:nvSpPr>
      <dsp:spPr>
        <a:xfrm>
          <a:off x="2262293" y="1168927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Revenue</a:t>
          </a:r>
        </a:p>
      </dsp:txBody>
      <dsp:txXfrm>
        <a:off x="2262293" y="1168927"/>
        <a:ext cx="821896" cy="410948"/>
      </dsp:txXfrm>
    </dsp:sp>
    <dsp:sp modelId="{66731D18-31A5-4F0D-A397-EBE95EB54A3B}">
      <dsp:nvSpPr>
        <dsp:cNvPr id="0" name=""/>
        <dsp:cNvSpPr/>
      </dsp:nvSpPr>
      <dsp:spPr>
        <a:xfrm>
          <a:off x="1765046" y="1752473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Margin improvements</a:t>
          </a:r>
        </a:p>
      </dsp:txBody>
      <dsp:txXfrm>
        <a:off x="1765046" y="1752473"/>
        <a:ext cx="821896" cy="410948"/>
      </dsp:txXfrm>
    </dsp:sp>
    <dsp:sp modelId="{29ED91BD-26EB-49B8-81C4-2C66FC1C71C2}">
      <dsp:nvSpPr>
        <dsp:cNvPr id="0" name=""/>
        <dsp:cNvSpPr/>
      </dsp:nvSpPr>
      <dsp:spPr>
        <a:xfrm>
          <a:off x="2759541" y="1752473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# of items sold</a:t>
          </a:r>
        </a:p>
      </dsp:txBody>
      <dsp:txXfrm>
        <a:off x="2759541" y="1752473"/>
        <a:ext cx="821896" cy="410948"/>
      </dsp:txXfrm>
    </dsp:sp>
    <dsp:sp modelId="{4A3D7684-AA44-4F38-9B68-E1DBCF949B2E}">
      <dsp:nvSpPr>
        <dsp:cNvPr id="0" name=""/>
        <dsp:cNvSpPr/>
      </dsp:nvSpPr>
      <dsp:spPr>
        <a:xfrm>
          <a:off x="2262293" y="2336019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Basket size</a:t>
          </a:r>
        </a:p>
      </dsp:txBody>
      <dsp:txXfrm>
        <a:off x="2262293" y="2336019"/>
        <a:ext cx="821896" cy="410948"/>
      </dsp:txXfrm>
    </dsp:sp>
    <dsp:sp modelId="{661F03A0-B5D4-48A3-9C83-3F6DD9EB30D5}">
      <dsp:nvSpPr>
        <dsp:cNvPr id="0" name=""/>
        <dsp:cNvSpPr/>
      </dsp:nvSpPr>
      <dsp:spPr>
        <a:xfrm>
          <a:off x="3256788" y="2336019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# of baskets</a:t>
          </a:r>
        </a:p>
      </dsp:txBody>
      <dsp:txXfrm>
        <a:off x="3256788" y="2336019"/>
        <a:ext cx="821896" cy="410948"/>
      </dsp:txXfrm>
    </dsp:sp>
    <dsp:sp modelId="{30666E83-F0F7-4B03-915F-3A9220D7C9E1}">
      <dsp:nvSpPr>
        <dsp:cNvPr id="0" name=""/>
        <dsp:cNvSpPr/>
      </dsp:nvSpPr>
      <dsp:spPr>
        <a:xfrm>
          <a:off x="3462262" y="2919566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Repeat buying</a:t>
          </a:r>
        </a:p>
      </dsp:txBody>
      <dsp:txXfrm>
        <a:off x="3462262" y="2919566"/>
        <a:ext cx="821896" cy="410948"/>
      </dsp:txXfrm>
    </dsp:sp>
    <dsp:sp modelId="{61EB50CB-A048-40B6-8A7A-957D71EA303A}">
      <dsp:nvSpPr>
        <dsp:cNvPr id="0" name=""/>
        <dsp:cNvSpPr/>
      </dsp:nvSpPr>
      <dsp:spPr>
        <a:xfrm>
          <a:off x="3462262" y="3503112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New </a:t>
          </a:r>
          <a:br>
            <a:rPr lang="da-DK" sz="800" kern="1200" dirty="0"/>
          </a:br>
          <a:r>
            <a:rPr lang="da-DK" sz="800" kern="1200" dirty="0"/>
            <a:t>customers</a:t>
          </a:r>
        </a:p>
      </dsp:txBody>
      <dsp:txXfrm>
        <a:off x="3462262" y="3503112"/>
        <a:ext cx="821896" cy="410948"/>
      </dsp:txXfrm>
    </dsp:sp>
    <dsp:sp modelId="{2CC51F04-E998-4196-94FF-BC9E5E5DB4FC}">
      <dsp:nvSpPr>
        <dsp:cNvPr id="0" name=""/>
        <dsp:cNvSpPr/>
      </dsp:nvSpPr>
      <dsp:spPr>
        <a:xfrm>
          <a:off x="5743024" y="1168927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Cost</a:t>
          </a:r>
        </a:p>
      </dsp:txBody>
      <dsp:txXfrm>
        <a:off x="5743024" y="1168927"/>
        <a:ext cx="821896" cy="410948"/>
      </dsp:txXfrm>
    </dsp:sp>
    <dsp:sp modelId="{1C5C6750-28AF-4FA9-8868-133C24A9BBCD}">
      <dsp:nvSpPr>
        <dsp:cNvPr id="0" name=""/>
        <dsp:cNvSpPr/>
      </dsp:nvSpPr>
      <dsp:spPr>
        <a:xfrm>
          <a:off x="5245777" y="1752473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OPEX</a:t>
          </a:r>
        </a:p>
      </dsp:txBody>
      <dsp:txXfrm>
        <a:off x="5245777" y="1752473"/>
        <a:ext cx="821896" cy="410948"/>
      </dsp:txXfrm>
    </dsp:sp>
    <dsp:sp modelId="{FD82913D-7D11-477B-80F2-30E93BB73296}">
      <dsp:nvSpPr>
        <dsp:cNvPr id="0" name=""/>
        <dsp:cNvSpPr/>
      </dsp:nvSpPr>
      <dsp:spPr>
        <a:xfrm>
          <a:off x="4251282" y="2336019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 err="1"/>
            <a:t>Personell</a:t>
          </a:r>
          <a:r>
            <a:rPr lang="da-DK" sz="800" kern="1200" dirty="0"/>
            <a:t> </a:t>
          </a:r>
          <a:r>
            <a:rPr lang="da-DK" sz="800" kern="1200" dirty="0" err="1"/>
            <a:t>Cost</a:t>
          </a:r>
          <a:endParaRPr lang="da-DK" sz="800" kern="1200" dirty="0"/>
        </a:p>
      </dsp:txBody>
      <dsp:txXfrm>
        <a:off x="4251282" y="2336019"/>
        <a:ext cx="821896" cy="410948"/>
      </dsp:txXfrm>
    </dsp:sp>
    <dsp:sp modelId="{DE85A954-8D03-4DB7-9CCE-EBF5D7FF3DE1}">
      <dsp:nvSpPr>
        <dsp:cNvPr id="0" name=""/>
        <dsp:cNvSpPr/>
      </dsp:nvSpPr>
      <dsp:spPr>
        <a:xfrm>
          <a:off x="4456756" y="2919566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Travel</a:t>
          </a:r>
        </a:p>
      </dsp:txBody>
      <dsp:txXfrm>
        <a:off x="4456756" y="2919566"/>
        <a:ext cx="821896" cy="410948"/>
      </dsp:txXfrm>
    </dsp:sp>
    <dsp:sp modelId="{E82BCBF3-12E9-42F2-A158-DAFD082C9FEC}">
      <dsp:nvSpPr>
        <dsp:cNvPr id="0" name=""/>
        <dsp:cNvSpPr/>
      </dsp:nvSpPr>
      <dsp:spPr>
        <a:xfrm>
          <a:off x="4456756" y="3503112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Education</a:t>
          </a:r>
        </a:p>
      </dsp:txBody>
      <dsp:txXfrm>
        <a:off x="4456756" y="3503112"/>
        <a:ext cx="821896" cy="410948"/>
      </dsp:txXfrm>
    </dsp:sp>
    <dsp:sp modelId="{E99C48A0-DCE9-44E7-84AF-4212D1D3802E}">
      <dsp:nvSpPr>
        <dsp:cNvPr id="0" name=""/>
        <dsp:cNvSpPr/>
      </dsp:nvSpPr>
      <dsp:spPr>
        <a:xfrm>
          <a:off x="4456756" y="4086659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 err="1"/>
            <a:t>Salary</a:t>
          </a:r>
          <a:endParaRPr lang="da-DK" sz="800" kern="1200" dirty="0"/>
        </a:p>
      </dsp:txBody>
      <dsp:txXfrm>
        <a:off x="4456756" y="4086659"/>
        <a:ext cx="821896" cy="410948"/>
      </dsp:txXfrm>
    </dsp:sp>
    <dsp:sp modelId="{D1125F14-F4A7-471A-AD3A-340D3A1F61B4}">
      <dsp:nvSpPr>
        <dsp:cNvPr id="0" name=""/>
        <dsp:cNvSpPr/>
      </dsp:nvSpPr>
      <dsp:spPr>
        <a:xfrm>
          <a:off x="4456756" y="4670205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…</a:t>
          </a:r>
        </a:p>
      </dsp:txBody>
      <dsp:txXfrm>
        <a:off x="4456756" y="4670205"/>
        <a:ext cx="821896" cy="410948"/>
      </dsp:txXfrm>
    </dsp:sp>
    <dsp:sp modelId="{C9BF2DC3-4A32-4965-9B57-5243D029547F}">
      <dsp:nvSpPr>
        <dsp:cNvPr id="0" name=""/>
        <dsp:cNvSpPr/>
      </dsp:nvSpPr>
      <dsp:spPr>
        <a:xfrm>
          <a:off x="5245777" y="2336019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IT </a:t>
          </a:r>
          <a:r>
            <a:rPr lang="da-DK" sz="800" kern="1200" dirty="0" err="1"/>
            <a:t>Cost</a:t>
          </a:r>
          <a:endParaRPr lang="da-DK" sz="800" kern="1200" dirty="0"/>
        </a:p>
      </dsp:txBody>
      <dsp:txXfrm>
        <a:off x="5245777" y="2336019"/>
        <a:ext cx="821896" cy="410948"/>
      </dsp:txXfrm>
    </dsp:sp>
    <dsp:sp modelId="{BE908133-4C84-4D6F-982F-B599C678D0B8}">
      <dsp:nvSpPr>
        <dsp:cNvPr id="0" name=""/>
        <dsp:cNvSpPr/>
      </dsp:nvSpPr>
      <dsp:spPr>
        <a:xfrm>
          <a:off x="5451251" y="2919566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 err="1"/>
            <a:t>Licences</a:t>
          </a:r>
          <a:endParaRPr lang="da-DK" sz="800" kern="1200" dirty="0"/>
        </a:p>
      </dsp:txBody>
      <dsp:txXfrm>
        <a:off x="5451251" y="2919566"/>
        <a:ext cx="821896" cy="410948"/>
      </dsp:txXfrm>
    </dsp:sp>
    <dsp:sp modelId="{2CA00147-5F2E-4DD3-B9E8-0B36320AA70C}">
      <dsp:nvSpPr>
        <dsp:cNvPr id="0" name=""/>
        <dsp:cNvSpPr/>
      </dsp:nvSpPr>
      <dsp:spPr>
        <a:xfrm>
          <a:off x="5451251" y="3503112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Hardware</a:t>
          </a:r>
        </a:p>
      </dsp:txBody>
      <dsp:txXfrm>
        <a:off x="5451251" y="3503112"/>
        <a:ext cx="821896" cy="410948"/>
      </dsp:txXfrm>
    </dsp:sp>
    <dsp:sp modelId="{F4BF7147-3FE5-4981-8C8E-F604A85955DA}">
      <dsp:nvSpPr>
        <dsp:cNvPr id="0" name=""/>
        <dsp:cNvSpPr/>
      </dsp:nvSpPr>
      <dsp:spPr>
        <a:xfrm>
          <a:off x="5451251" y="4086659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Consultants</a:t>
          </a:r>
        </a:p>
      </dsp:txBody>
      <dsp:txXfrm>
        <a:off x="5451251" y="4086659"/>
        <a:ext cx="821896" cy="410948"/>
      </dsp:txXfrm>
    </dsp:sp>
    <dsp:sp modelId="{42E57581-17B3-450F-A062-36171FA1694D}">
      <dsp:nvSpPr>
        <dsp:cNvPr id="0" name=""/>
        <dsp:cNvSpPr/>
      </dsp:nvSpPr>
      <dsp:spPr>
        <a:xfrm>
          <a:off x="5451251" y="4670205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…</a:t>
          </a:r>
        </a:p>
      </dsp:txBody>
      <dsp:txXfrm>
        <a:off x="5451251" y="4670205"/>
        <a:ext cx="821896" cy="410948"/>
      </dsp:txXfrm>
    </dsp:sp>
    <dsp:sp modelId="{6C04C9B4-A8C4-4EF4-9B48-2690FAE2EBCC}">
      <dsp:nvSpPr>
        <dsp:cNvPr id="0" name=""/>
        <dsp:cNvSpPr/>
      </dsp:nvSpPr>
      <dsp:spPr>
        <a:xfrm>
          <a:off x="6240272" y="2336019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800" kern="1200" dirty="0"/>
        </a:p>
      </dsp:txBody>
      <dsp:txXfrm>
        <a:off x="6240272" y="2336019"/>
        <a:ext cx="821896" cy="410948"/>
      </dsp:txXfrm>
    </dsp:sp>
    <dsp:sp modelId="{333B0BD5-EBB8-4732-8015-C649D32B2ACA}">
      <dsp:nvSpPr>
        <dsp:cNvPr id="0" name=""/>
        <dsp:cNvSpPr/>
      </dsp:nvSpPr>
      <dsp:spPr>
        <a:xfrm>
          <a:off x="6240272" y="1752473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CAPEX</a:t>
          </a:r>
        </a:p>
      </dsp:txBody>
      <dsp:txXfrm>
        <a:off x="6240272" y="1752473"/>
        <a:ext cx="821896" cy="410948"/>
      </dsp:txXfrm>
    </dsp:sp>
    <dsp:sp modelId="{E22DF494-F9ED-42D0-AA82-7B50ABD2869B}">
      <dsp:nvSpPr>
        <dsp:cNvPr id="0" name=""/>
        <dsp:cNvSpPr/>
      </dsp:nvSpPr>
      <dsp:spPr>
        <a:xfrm>
          <a:off x="8521034" y="585380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Non finacial</a:t>
          </a:r>
        </a:p>
      </dsp:txBody>
      <dsp:txXfrm>
        <a:off x="8521034" y="585380"/>
        <a:ext cx="821896" cy="410948"/>
      </dsp:txXfrm>
    </dsp:sp>
    <dsp:sp modelId="{AF5731B4-D49B-4A09-A0B9-243843E98A46}">
      <dsp:nvSpPr>
        <dsp:cNvPr id="0" name=""/>
        <dsp:cNvSpPr/>
      </dsp:nvSpPr>
      <dsp:spPr>
        <a:xfrm>
          <a:off x="7029292" y="1168927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Process measurements</a:t>
          </a:r>
        </a:p>
      </dsp:txBody>
      <dsp:txXfrm>
        <a:off x="7029292" y="1168927"/>
        <a:ext cx="821896" cy="410948"/>
      </dsp:txXfrm>
    </dsp:sp>
    <dsp:sp modelId="{D19890DD-41DD-40BB-B054-BD2E876EC5F5}">
      <dsp:nvSpPr>
        <dsp:cNvPr id="0" name=""/>
        <dsp:cNvSpPr/>
      </dsp:nvSpPr>
      <dsp:spPr>
        <a:xfrm>
          <a:off x="7234766" y="1752473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Number of transactions</a:t>
          </a:r>
        </a:p>
      </dsp:txBody>
      <dsp:txXfrm>
        <a:off x="7234766" y="1752473"/>
        <a:ext cx="821896" cy="410948"/>
      </dsp:txXfrm>
    </dsp:sp>
    <dsp:sp modelId="{7DCC9DD2-AB61-4B43-8D1E-B88D4A6540B1}">
      <dsp:nvSpPr>
        <dsp:cNvPr id="0" name=""/>
        <dsp:cNvSpPr/>
      </dsp:nvSpPr>
      <dsp:spPr>
        <a:xfrm>
          <a:off x="7234766" y="2336019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Percentage improvement</a:t>
          </a:r>
        </a:p>
      </dsp:txBody>
      <dsp:txXfrm>
        <a:off x="7234766" y="2336019"/>
        <a:ext cx="821896" cy="410948"/>
      </dsp:txXfrm>
    </dsp:sp>
    <dsp:sp modelId="{A9164619-6A29-477C-95BD-A6C2C0693B3B}">
      <dsp:nvSpPr>
        <dsp:cNvPr id="0" name=""/>
        <dsp:cNvSpPr/>
      </dsp:nvSpPr>
      <dsp:spPr>
        <a:xfrm>
          <a:off x="7234766" y="2919566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Processing times.</a:t>
          </a:r>
        </a:p>
      </dsp:txBody>
      <dsp:txXfrm>
        <a:off x="7234766" y="2919566"/>
        <a:ext cx="821896" cy="410948"/>
      </dsp:txXfrm>
    </dsp:sp>
    <dsp:sp modelId="{C1FD815D-81BF-4AD4-B3BD-E1E7E30EED83}">
      <dsp:nvSpPr>
        <dsp:cNvPr id="0" name=""/>
        <dsp:cNvSpPr/>
      </dsp:nvSpPr>
      <dsp:spPr>
        <a:xfrm>
          <a:off x="7234766" y="3503112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Etc.</a:t>
          </a:r>
        </a:p>
      </dsp:txBody>
      <dsp:txXfrm>
        <a:off x="7234766" y="3503112"/>
        <a:ext cx="821896" cy="410948"/>
      </dsp:txXfrm>
    </dsp:sp>
    <dsp:sp modelId="{8410F7DA-7098-427E-8300-FA5BF64ED5FC}">
      <dsp:nvSpPr>
        <dsp:cNvPr id="0" name=""/>
        <dsp:cNvSpPr/>
      </dsp:nvSpPr>
      <dsp:spPr>
        <a:xfrm>
          <a:off x="8023787" y="1168927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Satisfaction</a:t>
          </a:r>
        </a:p>
      </dsp:txBody>
      <dsp:txXfrm>
        <a:off x="8023787" y="1168927"/>
        <a:ext cx="821896" cy="410948"/>
      </dsp:txXfrm>
    </dsp:sp>
    <dsp:sp modelId="{00BAB779-BA07-454C-B121-DB4A41FDA192}">
      <dsp:nvSpPr>
        <dsp:cNvPr id="0" name=""/>
        <dsp:cNvSpPr/>
      </dsp:nvSpPr>
      <dsp:spPr>
        <a:xfrm>
          <a:off x="8229261" y="1752473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Customer</a:t>
          </a:r>
        </a:p>
      </dsp:txBody>
      <dsp:txXfrm>
        <a:off x="8229261" y="1752473"/>
        <a:ext cx="821896" cy="410948"/>
      </dsp:txXfrm>
    </dsp:sp>
    <dsp:sp modelId="{418E1053-29BE-491A-B18C-DD9F5A2DB2A5}">
      <dsp:nvSpPr>
        <dsp:cNvPr id="0" name=""/>
        <dsp:cNvSpPr/>
      </dsp:nvSpPr>
      <dsp:spPr>
        <a:xfrm>
          <a:off x="8229261" y="2336019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Stakeholder</a:t>
          </a:r>
        </a:p>
      </dsp:txBody>
      <dsp:txXfrm>
        <a:off x="8229261" y="2336019"/>
        <a:ext cx="821896" cy="410948"/>
      </dsp:txXfrm>
    </dsp:sp>
    <dsp:sp modelId="{5B746C0B-AD00-47FF-871B-F70840B0C53E}">
      <dsp:nvSpPr>
        <dsp:cNvPr id="0" name=""/>
        <dsp:cNvSpPr/>
      </dsp:nvSpPr>
      <dsp:spPr>
        <a:xfrm>
          <a:off x="8229261" y="2919566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Employee</a:t>
          </a:r>
        </a:p>
      </dsp:txBody>
      <dsp:txXfrm>
        <a:off x="8229261" y="2919566"/>
        <a:ext cx="821896" cy="410948"/>
      </dsp:txXfrm>
    </dsp:sp>
    <dsp:sp modelId="{6D574885-3B69-4B0B-AAD4-588EE7933EFF}">
      <dsp:nvSpPr>
        <dsp:cNvPr id="0" name=""/>
        <dsp:cNvSpPr/>
      </dsp:nvSpPr>
      <dsp:spPr>
        <a:xfrm>
          <a:off x="9018281" y="1168927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 err="1"/>
            <a:t>Risk</a:t>
          </a:r>
          <a:r>
            <a:rPr lang="da-DK" sz="800" kern="1200" dirty="0"/>
            <a:t> </a:t>
          </a:r>
          <a:r>
            <a:rPr lang="da-DK" sz="800" kern="1200" dirty="0" err="1"/>
            <a:t>Mitigation</a:t>
          </a:r>
          <a:endParaRPr lang="da-DK" sz="800" kern="1200" dirty="0"/>
        </a:p>
      </dsp:txBody>
      <dsp:txXfrm>
        <a:off x="9018281" y="1168927"/>
        <a:ext cx="821896" cy="410948"/>
      </dsp:txXfrm>
    </dsp:sp>
    <dsp:sp modelId="{951C8566-9E07-48E4-8C81-DB78BE7AEF22}">
      <dsp:nvSpPr>
        <dsp:cNvPr id="0" name=""/>
        <dsp:cNvSpPr/>
      </dsp:nvSpPr>
      <dsp:spPr>
        <a:xfrm>
          <a:off x="10012776" y="1168927"/>
          <a:ext cx="821896" cy="4109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800" kern="1200" dirty="0"/>
            <a:t>Etc.</a:t>
          </a:r>
        </a:p>
      </dsp:txBody>
      <dsp:txXfrm>
        <a:off x="10012776" y="1168927"/>
        <a:ext cx="821896" cy="410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382CA3-B560-47CD-BD48-FD4E0CDC82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6" name="ButtomBox">
            <a:extLst>
              <a:ext uri="{FF2B5EF4-FFF2-40B4-BE49-F238E27FC236}">
                <a16:creationId xmlns:a16="http://schemas.microsoft.com/office/drawing/2014/main" id="{20C3E9AD-F95D-4473-9224-8E95F8E16FDE}"/>
              </a:ext>
            </a:extLst>
          </p:cNvPr>
          <p:cNvSpPr/>
          <p:nvPr/>
        </p:nvSpPr>
        <p:spPr>
          <a:xfrm>
            <a:off x="1693" y="9263774"/>
            <a:ext cx="7313507" cy="33742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61" tIns="48331" rIns="96661" bIns="48331" rtlCol="0" anchor="ctr"/>
          <a:lstStyle/>
          <a:p>
            <a:pPr algn="ctr"/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61B3A22-D2E3-4FF5-9BC6-8836E60A3EB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690" y="9263774"/>
            <a:ext cx="1244426" cy="337426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r">
              <a:defRPr sz="1300"/>
            </a:lvl1pPr>
          </a:lstStyle>
          <a:p>
            <a:pPr algn="ctr"/>
            <a:fld id="{8BBE9EC4-8F44-4CF0-8A4B-61B019A15D23}" type="datetime2">
              <a:rPr lang="da-DK"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marts 2021</a:t>
            </a:fld>
            <a:endParaRPr lang="en-US" sz="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16FE313-A64B-45DA-93DD-8853BE49D3A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5279" y="9263774"/>
            <a:ext cx="3169920" cy="337426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r">
              <a:defRPr sz="1300"/>
            </a:lvl1pPr>
          </a:lstStyle>
          <a:p>
            <a:r>
              <a:rPr lang="da-DK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StruktureretSundFornuft.dk | </a:t>
            </a:r>
            <a:fld id="{536E8740-708A-4D06-8D78-DA6656316D8B}" type="slidenum">
              <a:rPr lang="en-US"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‹#›</a:t>
            </a:fld>
            <a:endParaRPr lang="en-US" sz="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20031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601436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731520" y="3961233"/>
            <a:ext cx="5852160" cy="5128338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8" name="ButtomBox">
            <a:extLst>
              <a:ext uri="{FF2B5EF4-FFF2-40B4-BE49-F238E27FC236}">
                <a16:creationId xmlns:a16="http://schemas.microsoft.com/office/drawing/2014/main" id="{21F0A814-4AFB-440A-ADE7-8DA651D80146}"/>
              </a:ext>
            </a:extLst>
          </p:cNvPr>
          <p:cNvSpPr/>
          <p:nvPr/>
        </p:nvSpPr>
        <p:spPr>
          <a:xfrm>
            <a:off x="1693" y="9263774"/>
            <a:ext cx="7313507" cy="33742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61" tIns="48331" rIns="96661" bIns="48331" rtlCol="0" anchor="ctr"/>
          <a:lstStyle/>
          <a:p>
            <a:pPr algn="ctr"/>
            <a:endParaRPr lang="en-US" dirty="0"/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2013BECE-8686-4CF2-9CF7-BEDFA13EA131}"/>
              </a:ext>
            </a:extLst>
          </p:cNvPr>
          <p:cNvSpPr txBox="1">
            <a:spLocks/>
          </p:cNvSpPr>
          <p:nvPr/>
        </p:nvSpPr>
        <p:spPr>
          <a:xfrm>
            <a:off x="1690" y="9263774"/>
            <a:ext cx="1244426" cy="337426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defPPr>
              <a:defRPr lang="da-DK"/>
            </a:defPPr>
            <a:lvl1pPr marL="0" algn="r" defTabSz="91440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BBE9EC4-8F44-4CF0-8A4B-61B019A15D23}" type="datetime2">
              <a:rPr lang="da-DK" sz="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4. marts 2021</a:t>
            </a:fld>
            <a:endParaRPr lang="en-US" sz="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1B50959-0822-4B85-A9C9-0D67932E7A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5279" y="9263774"/>
            <a:ext cx="3169920" cy="337426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r">
              <a:defRPr sz="1300"/>
            </a:lvl1pPr>
          </a:lstStyle>
          <a:p>
            <a:r>
              <a:rPr lang="da-DK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StruktureretSundFornuft.dk | </a:t>
            </a:r>
            <a:fld id="{536E8740-708A-4D06-8D78-DA6656316D8B}" type="slidenum">
              <a:rPr lang="en-US"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‹#›</a:t>
            </a:fld>
            <a:endParaRPr lang="en-US" sz="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25017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0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1pPr>
    <a:lvl2pPr marL="179388" indent="0" algn="l" defTabSz="914400" rtl="0" eaLnBrk="1" latinLnBrk="0" hangingPunct="1">
      <a:defRPr sz="10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2pPr>
    <a:lvl3pPr marL="358775" indent="0" algn="l" defTabSz="914400" rtl="0" eaLnBrk="1" latinLnBrk="0" hangingPunct="1">
      <a:defRPr sz="10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3pPr>
    <a:lvl4pPr marL="538163" indent="0" algn="l" defTabSz="914400" rtl="0" eaLnBrk="1" latinLnBrk="0" hangingPunct="1">
      <a:defRPr sz="10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4pPr>
    <a:lvl5pPr marL="719138" indent="0" algn="l" defTabSz="914400" rtl="0" eaLnBrk="1" latinLnBrk="0" hangingPunct="1">
      <a:defRPr sz="10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/>
          <a:lstStyle/>
          <a:p>
            <a:fld id="{7AF83CC3-55FA-48C5-A62B-7CCA4DCD15F3}" type="slidenum">
              <a:rPr lang="da-DK" smtClean="0"/>
              <a:t>1</a:t>
            </a:fld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A38A97-1FBF-4B12-9FE6-3C6F44F5D2F5}"/>
              </a:ext>
            </a:extLst>
          </p:cNvPr>
          <p:cNvSpPr>
            <a:spLocks noGrp="1"/>
          </p:cNvSpPr>
          <p:nvPr>
            <p:ph type="dt" idx="1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/>
          <a:lstStyle/>
          <a:p>
            <a:fld id="{4F45CBB0-A475-4DA6-A327-E9FE87BB0949}" type="datetime2">
              <a:rPr lang="da-DK" smtClean="0"/>
              <a:t>4. marts 2021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04418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6B07B79-9A51-47AA-81BA-BF4D7FB4F20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7371778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9" imgH="409" progId="TCLayout.ActiveDocument.1">
                  <p:embed/>
                </p:oleObj>
              </mc:Choice>
              <mc:Fallback>
                <p:oleObj name="think-cell Slide" r:id="rId3" imgW="409" imgH="409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6B07B79-9A51-47AA-81BA-BF4D7FB4F2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340368" y="3986434"/>
            <a:ext cx="5510012" cy="36912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 noProof="0"/>
              <a:t>Click to edit Master subtitle style</a:t>
            </a:r>
            <a:endParaRPr lang="da-DK" noProof="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340368" y="2799923"/>
            <a:ext cx="5510012" cy="1292225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a-DK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035079-2751-47A1-8A45-7E09964CAC68}"/>
              </a:ext>
            </a:extLst>
          </p:cNvPr>
          <p:cNvSpPr/>
          <p:nvPr userDrawn="1"/>
        </p:nvSpPr>
        <p:spPr>
          <a:xfrm>
            <a:off x="0" y="0"/>
            <a:ext cx="6096000" cy="68681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007996-A0BB-46E5-B19D-65E7238FDFF7}"/>
              </a:ext>
            </a:extLst>
          </p:cNvPr>
          <p:cNvSpPr/>
          <p:nvPr userDrawn="1"/>
        </p:nvSpPr>
        <p:spPr>
          <a:xfrm>
            <a:off x="7727033" y="6171034"/>
            <a:ext cx="38202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solidFill>
                  <a:schemeClr val="bg2"/>
                </a:solidFill>
                <a:latin typeface="+mj-lt"/>
              </a:rPr>
              <a:t>StruktureretSundFornuft.dk</a:t>
            </a:r>
            <a:endParaRPr lang="en-US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E2D044-1785-4F6C-925B-87B443E24933}"/>
              </a:ext>
            </a:extLst>
          </p:cNvPr>
          <p:cNvSpPr/>
          <p:nvPr userDrawn="1"/>
        </p:nvSpPr>
        <p:spPr>
          <a:xfrm>
            <a:off x="6096000" y="6540366"/>
            <a:ext cx="6096000" cy="3277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99DE7E-E9B5-4A08-8321-445D30E60B0C}"/>
              </a:ext>
            </a:extLst>
          </p:cNvPr>
          <p:cNvSpPr txBox="1"/>
          <p:nvPr userDrawn="1"/>
        </p:nvSpPr>
        <p:spPr>
          <a:xfrm>
            <a:off x="7061848" y="5873620"/>
            <a:ext cx="4920602" cy="371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Dann Bleeker Pedersen</a:t>
            </a:r>
          </a:p>
        </p:txBody>
      </p:sp>
    </p:spTree>
    <p:extLst>
      <p:ext uri="{BB962C8B-B14F-4D97-AF65-F5344CB8AC3E}">
        <p14:creationId xmlns:p14="http://schemas.microsoft.com/office/powerpoint/2010/main" val="2450474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9CA4EAF-B81D-4F64-B3B4-DFED4C9D4B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1634" y="6546761"/>
            <a:ext cx="1910366" cy="307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a-DK" dirty="0"/>
              <a:t>StruktureretSundFornuft.dk | </a:t>
            </a:r>
            <a:fld id="{560CA3AB-AC19-4D9C-8C95-DB933072B0B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01822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4AD6294-031C-4D9D-9E85-63C27EDEC8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1634" y="6546761"/>
            <a:ext cx="1910366" cy="307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a-DK" dirty="0"/>
              <a:t>StruktureretSundFornuft.dk | </a:t>
            </a:r>
            <a:fld id="{560CA3AB-AC19-4D9C-8C95-DB933072B0B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56590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BD23866-4F7E-4D9B-BD95-ECC5B6A2F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1634" y="6546761"/>
            <a:ext cx="1910366" cy="307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a-DK" dirty="0"/>
              <a:t>StruktureretSundFornuft.dk | </a:t>
            </a:r>
            <a:fld id="{560CA3AB-AC19-4D9C-8C95-DB933072B0B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09829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tionsadskillelse"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Object 34" hidden="1">
            <a:extLst>
              <a:ext uri="{FF2B5EF4-FFF2-40B4-BE49-F238E27FC236}">
                <a16:creationId xmlns:a16="http://schemas.microsoft.com/office/drawing/2014/main" id="{0CEC960D-57C5-4786-866D-C4EFD48A94E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7929544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9" imgH="409" progId="TCLayout.ActiveDocument.1">
                  <p:embed/>
                </p:oleObj>
              </mc:Choice>
              <mc:Fallback>
                <p:oleObj name="think-cell Slide" r:id="rId3" imgW="409" imgH="409" progId="TCLayout.ActiveDocument.1">
                  <p:embed/>
                  <p:pic>
                    <p:nvPicPr>
                      <p:cNvPr id="35" name="Object 34" hidden="1">
                        <a:extLst>
                          <a:ext uri="{FF2B5EF4-FFF2-40B4-BE49-F238E27FC236}">
                            <a16:creationId xmlns:a16="http://schemas.microsoft.com/office/drawing/2014/main" id="{0CEC960D-57C5-4786-866D-C4EFD48A94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77491" y="3173785"/>
            <a:ext cx="8733030" cy="510430"/>
          </a:xfrm>
        </p:spPr>
        <p:txBody>
          <a:bodyPr anchor="b">
            <a:normAutofit/>
          </a:bodyPr>
          <a:lstStyle>
            <a:lvl1pPr algn="ctr"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0260" y="2718362"/>
            <a:ext cx="3312563" cy="341123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CD0FC11-AE13-4643-A6EF-61A9E9C7D7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81634" y="6546761"/>
            <a:ext cx="1910366" cy="3072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a-DK" dirty="0"/>
              <a:t>StruktureretSundFornuft.dk | </a:t>
            </a:r>
            <a:fld id="{560CA3AB-AC19-4D9C-8C95-DB933072B0B4}" type="slidenum">
              <a:rPr lang="da-DK" smtClean="0"/>
              <a:pPr/>
              <a:t>‹#›</a:t>
            </a:fld>
            <a:endParaRPr lang="da-DK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DE88B7B-8294-45E6-8CF7-9B3D554CF01C}"/>
              </a:ext>
            </a:extLst>
          </p:cNvPr>
          <p:cNvCxnSpPr>
            <a:cxnSpLocks/>
          </p:cNvCxnSpPr>
          <p:nvPr userDrawn="1"/>
        </p:nvCxnSpPr>
        <p:spPr>
          <a:xfrm>
            <a:off x="1590261" y="3925515"/>
            <a:ext cx="9107487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865525E-7EEE-4269-B689-F6F44501665F}"/>
              </a:ext>
            </a:extLst>
          </p:cNvPr>
          <p:cNvCxnSpPr>
            <a:cxnSpLocks/>
          </p:cNvCxnSpPr>
          <p:nvPr userDrawn="1"/>
        </p:nvCxnSpPr>
        <p:spPr>
          <a:xfrm flipV="1">
            <a:off x="1628997" y="2882899"/>
            <a:ext cx="0" cy="10800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D00E937-149A-4D17-A84B-A74E4B2C27B5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62823" y="2882899"/>
            <a:ext cx="0" cy="10800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BE35532-5154-4D53-8579-D5E13B2CE9EB}"/>
              </a:ext>
            </a:extLst>
          </p:cNvPr>
          <p:cNvCxnSpPr>
            <a:cxnSpLocks/>
          </p:cNvCxnSpPr>
          <p:nvPr userDrawn="1"/>
        </p:nvCxnSpPr>
        <p:spPr>
          <a:xfrm>
            <a:off x="1590261" y="2920999"/>
            <a:ext cx="28800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BE042D0-E5A1-438F-BE58-8D480441364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782823" y="2920999"/>
            <a:ext cx="28800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599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6B07B79-9A51-47AA-81BA-BF4D7FB4F20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0398415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9" imgH="409" progId="TCLayout.ActiveDocument.1">
                  <p:embed/>
                </p:oleObj>
              </mc:Choice>
              <mc:Fallback>
                <p:oleObj name="think-cell Slide" r:id="rId3" imgW="409" imgH="409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6B07B79-9A51-47AA-81BA-BF4D7FB4F2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1D894F14-C8A1-4C43-BE36-E44983558060}"/>
              </a:ext>
            </a:extLst>
          </p:cNvPr>
          <p:cNvSpPr/>
          <p:nvPr userDrawn="1"/>
        </p:nvSpPr>
        <p:spPr>
          <a:xfrm>
            <a:off x="6095999" y="0"/>
            <a:ext cx="6114081" cy="68681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035079-2751-47A1-8A45-7E09964CAC68}"/>
              </a:ext>
            </a:extLst>
          </p:cNvPr>
          <p:cNvSpPr/>
          <p:nvPr userDrawn="1"/>
        </p:nvSpPr>
        <p:spPr>
          <a:xfrm>
            <a:off x="0" y="0"/>
            <a:ext cx="6096000" cy="686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972" y="4007404"/>
            <a:ext cx="5510012" cy="36912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 noProof="0"/>
              <a:t>Click to edit Master subtitle style</a:t>
            </a:r>
            <a:endParaRPr lang="da-DK" noProof="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972" y="2799923"/>
            <a:ext cx="5510012" cy="1292225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a-DK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43D4A9-5AD8-4340-A15B-2B161A60341F}"/>
              </a:ext>
            </a:extLst>
          </p:cNvPr>
          <p:cNvSpPr/>
          <p:nvPr userDrawn="1"/>
        </p:nvSpPr>
        <p:spPr>
          <a:xfrm>
            <a:off x="1535783" y="6171034"/>
            <a:ext cx="38202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solidFill>
                  <a:schemeClr val="bg2"/>
                </a:solidFill>
                <a:latin typeface="+mj-lt"/>
              </a:rPr>
              <a:t>StruktureretSundFornuft.dk</a:t>
            </a:r>
            <a:endParaRPr lang="en-US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83EBA8-55F1-4618-936A-CA57032246EA}"/>
              </a:ext>
            </a:extLst>
          </p:cNvPr>
          <p:cNvSpPr txBox="1"/>
          <p:nvPr userDrawn="1"/>
        </p:nvSpPr>
        <p:spPr>
          <a:xfrm>
            <a:off x="870598" y="5873620"/>
            <a:ext cx="4920602" cy="371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Dann Bleeker Pedersen</a:t>
            </a:r>
          </a:p>
        </p:txBody>
      </p:sp>
    </p:spTree>
    <p:extLst>
      <p:ext uri="{BB962C8B-B14F-4D97-AF65-F5344CB8AC3E}">
        <p14:creationId xmlns:p14="http://schemas.microsoft.com/office/powerpoint/2010/main" val="2708253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" name="Object 42" hidden="1">
            <a:extLst>
              <a:ext uri="{FF2B5EF4-FFF2-40B4-BE49-F238E27FC236}">
                <a16:creationId xmlns:a16="http://schemas.microsoft.com/office/drawing/2014/main" id="{6E8CF85F-E4F2-445B-AB35-574BF6213B4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4175119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9" imgH="409" progId="TCLayout.ActiveDocument.1">
                  <p:embed/>
                </p:oleObj>
              </mc:Choice>
              <mc:Fallback>
                <p:oleObj name="think-cell Slide" r:id="rId3" imgW="409" imgH="409" progId="TCLayout.ActiveDocument.1">
                  <p:embed/>
                  <p:pic>
                    <p:nvPicPr>
                      <p:cNvPr id="43" name="Object 42" hidden="1">
                        <a:extLst>
                          <a:ext uri="{FF2B5EF4-FFF2-40B4-BE49-F238E27FC236}">
                            <a16:creationId xmlns:a16="http://schemas.microsoft.com/office/drawing/2014/main" id="{6E8CF85F-E4F2-445B-AB35-574BF6213B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5709B8C-1D98-424D-8E21-EC065F874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INDHOLD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6C5FA2-2C94-44BC-AAAA-9AE4E3F376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4" name="SP Agenda Notice" hidden="1">
            <a:extLst>
              <a:ext uri="{FF2B5EF4-FFF2-40B4-BE49-F238E27FC236}">
                <a16:creationId xmlns:a16="http://schemas.microsoft.com/office/drawing/2014/main" id="{6649A4F1-5602-4D6F-900F-BE7800D10F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344400" y="48315"/>
            <a:ext cx="2743200" cy="0"/>
          </a:xfrm>
          <a:prstGeom prst="rect">
            <a:avLst/>
          </a:prstGeom>
          <a:solidFill>
            <a:schemeClr val="accent2"/>
          </a:solidFill>
        </p:spPr>
        <p:txBody>
          <a:bodyPr>
            <a:noAutofit/>
          </a:bodyPr>
          <a:lstStyle>
            <a:lvl1pPr marL="0" indent="0">
              <a:buFontTx/>
              <a:buNone/>
              <a:defRPr sz="800" b="0" i="0" baseline="0">
                <a:solidFill>
                  <a:schemeClr val="tx1"/>
                </a:solidFill>
              </a:defRPr>
            </a:lvl1pPr>
            <a:lvl2pPr marL="172641" marR="0" indent="-171450" algn="l" defTabSz="68459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800" baseline="0">
                <a:solidFill>
                  <a:schemeClr val="tx1"/>
                </a:solidFill>
              </a:defRPr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noProof="0" dirty="0"/>
              <a:t>This is the SlideProof Agenda Layout</a:t>
            </a:r>
          </a:p>
          <a:p>
            <a:pPr lvl="0"/>
            <a:r>
              <a:rPr lang="en-US" noProof="0" dirty="0"/>
              <a:t>http://www.veodin.com/slideproof/manual/agenda/</a:t>
            </a:r>
          </a:p>
          <a:p>
            <a:pPr lvl="0"/>
            <a:r>
              <a:rPr lang="en-US" noProof="0" dirty="0"/>
              <a:t>Use the Selection Pane (Alt+F10) to make the hidden shapes of the Agenda visible. Make sure you group them again after editing and rename them with SlideProof &gt; Agenda &gt; Rename Agenda Groups</a:t>
            </a:r>
          </a:p>
          <a:p>
            <a:pPr lvl="0"/>
            <a:r>
              <a:rPr lang="en-US" noProof="0" dirty="0"/>
              <a:t>Expected group names are:</a:t>
            </a:r>
          </a:p>
          <a:p>
            <a:pPr lvl="1"/>
            <a:endParaRPr lang="en-US" noProof="0" dirty="0"/>
          </a:p>
          <a:p>
            <a:pPr lvl="1"/>
            <a:r>
              <a:rPr lang="en-US" noProof="0" dirty="0"/>
              <a:t>SP Agenda Section</a:t>
            </a:r>
          </a:p>
          <a:p>
            <a:pPr lvl="1"/>
            <a:r>
              <a:rPr lang="en-US" noProof="0" dirty="0"/>
              <a:t>SP Agenda Section Highlight</a:t>
            </a:r>
          </a:p>
          <a:p>
            <a:pPr lvl="1"/>
            <a:r>
              <a:rPr lang="en-US" noProof="0" dirty="0"/>
              <a:t>SP Agenda Subsection</a:t>
            </a:r>
          </a:p>
          <a:p>
            <a:pPr lvl="1"/>
            <a:r>
              <a:rPr lang="en-US" noProof="0" dirty="0"/>
              <a:t>SP Agenda Subsection Highlight</a:t>
            </a:r>
          </a:p>
          <a:p>
            <a:pPr lvl="0"/>
            <a:r>
              <a:rPr lang="en-US" noProof="0" dirty="0"/>
              <a:t>Any shapes or images inside the groups will appear on the agenda pages. This notice (SP Agenda Notice) will not appear on the agenda pages.</a:t>
            </a:r>
          </a:p>
          <a:p>
            <a:pPr lvl="0"/>
            <a:r>
              <a:rPr lang="en-US" noProof="0" dirty="0"/>
              <a:t>Valid text placeholders are:</a:t>
            </a:r>
          </a:p>
          <a:p>
            <a:pPr lvl="1"/>
            <a:endParaRPr lang="en-US" noProof="0" dirty="0"/>
          </a:p>
          <a:p>
            <a:pPr lvl="1"/>
            <a:r>
              <a:rPr lang="en-US" noProof="0" dirty="0"/>
              <a:t>Section number:</a:t>
            </a:r>
          </a:p>
          <a:p>
            <a:pPr lvl="1"/>
            <a:r>
              <a:rPr lang="en-US" noProof="0" dirty="0"/>
              <a:t>&lt;N&gt; for Arabic number 1, 2, 3</a:t>
            </a:r>
          </a:p>
          <a:p>
            <a:pPr lvl="1"/>
            <a:r>
              <a:rPr lang="en-US" noProof="0" dirty="0"/>
              <a:t>&lt;R&gt; for Roman numeral I, II, III</a:t>
            </a:r>
          </a:p>
          <a:p>
            <a:pPr lvl="1"/>
            <a:r>
              <a:rPr lang="en-US" noProof="0" dirty="0"/>
              <a:t>&lt;RL&gt; for lower-case Roman numeral </a:t>
            </a:r>
            <a:r>
              <a:rPr lang="en-US" noProof="0" dirty="0" err="1"/>
              <a:t>i</a:t>
            </a:r>
            <a:r>
              <a:rPr lang="en-US" noProof="0" dirty="0"/>
              <a:t>, ii, iii</a:t>
            </a:r>
          </a:p>
          <a:p>
            <a:pPr lvl="1"/>
            <a:r>
              <a:rPr lang="en-US" noProof="0" dirty="0"/>
              <a:t>&lt;A&gt; for alphabetic character A, B, C</a:t>
            </a:r>
          </a:p>
          <a:p>
            <a:pPr lvl="1"/>
            <a:r>
              <a:rPr lang="en-US" noProof="0" dirty="0"/>
              <a:t>&lt;AL&gt; for lower-case Alphabetic character</a:t>
            </a:r>
          </a:p>
          <a:p>
            <a:pPr lvl="1"/>
            <a:r>
              <a:rPr lang="en-US" noProof="0" dirty="0"/>
              <a:t>&lt;TEXT&gt;</a:t>
            </a:r>
          </a:p>
          <a:p>
            <a:pPr lvl="1"/>
            <a:r>
              <a:rPr lang="en-US" noProof="0" dirty="0"/>
              <a:t>&lt;RESPONSIBLE&gt;</a:t>
            </a:r>
          </a:p>
          <a:p>
            <a:pPr lvl="1"/>
            <a:r>
              <a:rPr lang="en-US" noProof="0" dirty="0"/>
              <a:t>&lt;TIMESLOT&gt;</a:t>
            </a:r>
          </a:p>
          <a:p>
            <a:pPr lvl="1"/>
            <a:r>
              <a:rPr lang="en-US" noProof="0" dirty="0"/>
              <a:t>&lt;DURATION&gt; for duration</a:t>
            </a:r>
          </a:p>
          <a:p>
            <a:pPr lvl="1"/>
            <a:r>
              <a:rPr lang="en-US" noProof="0" dirty="0"/>
              <a:t>&lt;P&gt; for page number</a:t>
            </a:r>
          </a:p>
          <a:p>
            <a:pPr lvl="0"/>
            <a:r>
              <a:rPr lang="en-US" noProof="0" dirty="0"/>
              <a:t>If you want the agenda to be vertically centered on each Agenda slide, rename this layout to:</a:t>
            </a:r>
          </a:p>
          <a:p>
            <a:pPr lvl="1"/>
            <a:endParaRPr lang="en-US" noProof="0" dirty="0"/>
          </a:p>
          <a:p>
            <a:pPr lvl="1"/>
            <a:r>
              <a:rPr lang="en-US" noProof="0" dirty="0"/>
              <a:t>SP Agenda Vertical</a:t>
            </a:r>
          </a:p>
        </p:txBody>
      </p:sp>
      <p:grpSp>
        <p:nvGrpSpPr>
          <p:cNvPr id="5" name="SP Agenda Section" hidden="1">
            <a:extLst>
              <a:ext uri="{FF2B5EF4-FFF2-40B4-BE49-F238E27FC236}">
                <a16:creationId xmlns:a16="http://schemas.microsoft.com/office/drawing/2014/main" id="{9782C0C6-91F5-489C-A803-59C93FC8BA73}"/>
              </a:ext>
            </a:extLst>
          </p:cNvPr>
          <p:cNvGrpSpPr/>
          <p:nvPr userDrawn="1"/>
        </p:nvGrpSpPr>
        <p:grpSpPr>
          <a:xfrm>
            <a:off x="1191911" y="1619148"/>
            <a:ext cx="9639222" cy="369332"/>
            <a:chOff x="1797664" y="2085631"/>
            <a:chExt cx="8657274" cy="369332"/>
          </a:xfrm>
        </p:grpSpPr>
        <p:sp>
          <p:nvSpPr>
            <p:cNvPr id="6" name="Textbox" hidden="1">
              <a:extLst>
                <a:ext uri="{FF2B5EF4-FFF2-40B4-BE49-F238E27FC236}">
                  <a16:creationId xmlns:a16="http://schemas.microsoft.com/office/drawing/2014/main" id="{A269F6AC-38F5-4D13-89C0-65EE9313F40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267220" y="2085631"/>
              <a:ext cx="3843347" cy="369332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defTabSz="9334267">
                <a:tabLst>
                  <a:tab pos="9512062" algn="l"/>
                </a:tabLst>
              </a:pPr>
              <a:r>
                <a:rPr lang="en-US" sz="1400" dirty="0"/>
                <a:t>&lt;TEXT&gt;</a:t>
              </a:r>
            </a:p>
          </p:txBody>
        </p:sp>
        <p:sp>
          <p:nvSpPr>
            <p:cNvPr id="7" name="Textbox" hidden="1">
              <a:extLst>
                <a:ext uri="{FF2B5EF4-FFF2-40B4-BE49-F238E27FC236}">
                  <a16:creationId xmlns:a16="http://schemas.microsoft.com/office/drawing/2014/main" id="{BC2655DE-83A0-43E6-8C28-3BE37D13794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797664" y="2085631"/>
              <a:ext cx="379556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1400" dirty="0"/>
                <a:t>&lt;A&gt;</a:t>
              </a:r>
            </a:p>
          </p:txBody>
        </p:sp>
        <p:sp>
          <p:nvSpPr>
            <p:cNvPr id="8" name="Textbox" hidden="1">
              <a:extLst>
                <a:ext uri="{FF2B5EF4-FFF2-40B4-BE49-F238E27FC236}">
                  <a16:creationId xmlns:a16="http://schemas.microsoft.com/office/drawing/2014/main" id="{42D8E27D-9574-4CB8-B8F9-48F933F586D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817944" y="2085631"/>
              <a:ext cx="636994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r"/>
              <a:r>
                <a:rPr lang="en-US" sz="1400" dirty="0"/>
                <a:t>&lt;P&gt;</a:t>
              </a:r>
            </a:p>
          </p:txBody>
        </p:sp>
        <p:sp>
          <p:nvSpPr>
            <p:cNvPr id="9" name="Textbox" hidden="1">
              <a:extLst>
                <a:ext uri="{FF2B5EF4-FFF2-40B4-BE49-F238E27FC236}">
                  <a16:creationId xmlns:a16="http://schemas.microsoft.com/office/drawing/2014/main" id="{4F7E17E3-B719-488B-8AD2-F05AA319BC7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7696160" y="2085631"/>
              <a:ext cx="1257061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dirty="0"/>
                <a:t>&lt;TIMESLOT&gt;</a:t>
              </a:r>
            </a:p>
          </p:txBody>
        </p:sp>
        <p:sp>
          <p:nvSpPr>
            <p:cNvPr id="10" name="Textbox" hidden="1">
              <a:extLst>
                <a:ext uri="{FF2B5EF4-FFF2-40B4-BE49-F238E27FC236}">
                  <a16:creationId xmlns:a16="http://schemas.microsoft.com/office/drawing/2014/main" id="{74611DFD-7904-4BA3-9686-AB5161BF016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209330" y="2085631"/>
              <a:ext cx="1388067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dirty="0"/>
                <a:t>&lt;RESPONSIBLE&gt;</a:t>
              </a:r>
            </a:p>
          </p:txBody>
        </p:sp>
        <p:sp>
          <p:nvSpPr>
            <p:cNvPr id="11" name="Textbox" hidden="1">
              <a:extLst>
                <a:ext uri="{FF2B5EF4-FFF2-40B4-BE49-F238E27FC236}">
                  <a16:creationId xmlns:a16="http://schemas.microsoft.com/office/drawing/2014/main" id="{2EC11011-F0D6-4DAA-A371-729CEE051E8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043221" y="2085631"/>
              <a:ext cx="684723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dirty="0"/>
                <a:t>&lt;DURATION&gt;</a:t>
              </a:r>
            </a:p>
          </p:txBody>
        </p:sp>
      </p:grpSp>
      <p:grpSp>
        <p:nvGrpSpPr>
          <p:cNvPr id="45" name="SP Agenda Section Highlight" hidden="1">
            <a:extLst>
              <a:ext uri="{FF2B5EF4-FFF2-40B4-BE49-F238E27FC236}">
                <a16:creationId xmlns:a16="http://schemas.microsoft.com/office/drawing/2014/main" id="{64370A34-B2E4-4079-9FD8-DD6F5666F772}"/>
              </a:ext>
            </a:extLst>
          </p:cNvPr>
          <p:cNvGrpSpPr/>
          <p:nvPr userDrawn="1"/>
        </p:nvGrpSpPr>
        <p:grpSpPr>
          <a:xfrm>
            <a:off x="1191910" y="2150480"/>
            <a:ext cx="9639221" cy="369332"/>
            <a:chOff x="990142" y="2498210"/>
            <a:chExt cx="8657274" cy="369332"/>
          </a:xfrm>
        </p:grpSpPr>
        <p:sp>
          <p:nvSpPr>
            <p:cNvPr id="42" name="Rectangle 41" hidden="1">
              <a:extLst>
                <a:ext uri="{FF2B5EF4-FFF2-40B4-BE49-F238E27FC236}">
                  <a16:creationId xmlns:a16="http://schemas.microsoft.com/office/drawing/2014/main" id="{500A5440-0BB1-4E10-B2FF-4FD5A77166F9}"/>
                </a:ext>
              </a:extLst>
            </p:cNvPr>
            <p:cNvSpPr/>
            <p:nvPr userDrawn="1"/>
          </p:nvSpPr>
          <p:spPr>
            <a:xfrm>
              <a:off x="1458282" y="2498210"/>
              <a:ext cx="7462140" cy="36933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" hidden="1">
              <a:extLst>
                <a:ext uri="{FF2B5EF4-FFF2-40B4-BE49-F238E27FC236}">
                  <a16:creationId xmlns:a16="http://schemas.microsoft.com/office/drawing/2014/main" id="{04DC40D5-28C1-476F-8E7A-56EDB241FEB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459698" y="2498210"/>
              <a:ext cx="3843347" cy="369332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defTabSz="9334267">
                <a:tabLst>
                  <a:tab pos="9512062" algn="l"/>
                </a:tabLst>
              </a:pPr>
              <a:r>
                <a:rPr lang="en-US" sz="1400" b="1" dirty="0">
                  <a:solidFill>
                    <a:schemeClr val="bg1"/>
                  </a:solidFill>
                </a:rPr>
                <a:t>&lt;TEXT&gt;</a:t>
              </a:r>
            </a:p>
          </p:txBody>
        </p:sp>
        <p:sp>
          <p:nvSpPr>
            <p:cNvPr id="14" name="Textbox" hidden="1">
              <a:extLst>
                <a:ext uri="{FF2B5EF4-FFF2-40B4-BE49-F238E27FC236}">
                  <a16:creationId xmlns:a16="http://schemas.microsoft.com/office/drawing/2014/main" id="{A0C76D54-13CE-4E1B-846D-61973F00947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90142" y="2498210"/>
              <a:ext cx="379556" cy="369332"/>
            </a:xfrm>
            <a:prstGeom prst="rect">
              <a:avLst/>
            </a:prstGeom>
            <a:solidFill>
              <a:schemeClr val="tx2"/>
            </a:solidFill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&lt;A&gt;</a:t>
              </a:r>
            </a:p>
          </p:txBody>
        </p:sp>
        <p:sp>
          <p:nvSpPr>
            <p:cNvPr id="15" name="Textbox" hidden="1">
              <a:extLst>
                <a:ext uri="{FF2B5EF4-FFF2-40B4-BE49-F238E27FC236}">
                  <a16:creationId xmlns:a16="http://schemas.microsoft.com/office/drawing/2014/main" id="{9BF396B0-F6F4-4DF1-A1C8-0DCFA2C4246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010422" y="2498210"/>
              <a:ext cx="636994" cy="369332"/>
            </a:xfrm>
            <a:prstGeom prst="rect">
              <a:avLst/>
            </a:prstGeom>
            <a:solidFill>
              <a:schemeClr val="tx2"/>
            </a:solidFill>
          </p:spPr>
          <p:txBody>
            <a:bodyPr wrap="none" rtlCol="0" anchor="ctr">
              <a:noAutofit/>
            </a:bodyPr>
            <a:lstStyle/>
            <a:p>
              <a:pPr algn="r"/>
              <a:r>
                <a:rPr lang="en-US" sz="1400" b="1" dirty="0">
                  <a:solidFill>
                    <a:schemeClr val="bg1"/>
                  </a:solidFill>
                </a:rPr>
                <a:t>&lt;P&gt;</a:t>
              </a:r>
            </a:p>
          </p:txBody>
        </p:sp>
        <p:sp>
          <p:nvSpPr>
            <p:cNvPr id="16" name="Textbox" hidden="1">
              <a:extLst>
                <a:ext uri="{FF2B5EF4-FFF2-40B4-BE49-F238E27FC236}">
                  <a16:creationId xmlns:a16="http://schemas.microsoft.com/office/drawing/2014/main" id="{4ABFD09E-B982-46E9-9A60-1B85F7096F2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888638" y="2498210"/>
              <a:ext cx="1257061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b="1" dirty="0">
                  <a:solidFill>
                    <a:schemeClr val="bg1"/>
                  </a:solidFill>
                </a:rPr>
                <a:t>&lt;TIMESLOT&gt;</a:t>
              </a:r>
            </a:p>
          </p:txBody>
        </p:sp>
        <p:sp>
          <p:nvSpPr>
            <p:cNvPr id="17" name="Textbox" hidden="1">
              <a:extLst>
                <a:ext uri="{FF2B5EF4-FFF2-40B4-BE49-F238E27FC236}">
                  <a16:creationId xmlns:a16="http://schemas.microsoft.com/office/drawing/2014/main" id="{5E0DE3B3-F1C8-4255-9563-279A5CDB87B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5401808" y="2498210"/>
              <a:ext cx="1388067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b="1" dirty="0">
                  <a:solidFill>
                    <a:schemeClr val="bg1"/>
                  </a:solidFill>
                </a:rPr>
                <a:t>&lt;RESPONSIBLE&gt;</a:t>
              </a:r>
            </a:p>
          </p:txBody>
        </p:sp>
        <p:sp>
          <p:nvSpPr>
            <p:cNvPr id="18" name="Textbox" hidden="1">
              <a:extLst>
                <a:ext uri="{FF2B5EF4-FFF2-40B4-BE49-F238E27FC236}">
                  <a16:creationId xmlns:a16="http://schemas.microsoft.com/office/drawing/2014/main" id="{1C893182-BC8E-4F71-A85A-AE06FF1BC3D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235699" y="2498210"/>
              <a:ext cx="684723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b="1" dirty="0">
                  <a:solidFill>
                    <a:schemeClr val="bg1"/>
                  </a:solidFill>
                </a:rPr>
                <a:t>&lt;DURATION&gt;</a:t>
              </a:r>
            </a:p>
          </p:txBody>
        </p:sp>
      </p:grpSp>
      <p:grpSp>
        <p:nvGrpSpPr>
          <p:cNvPr id="19" name="SP Agenda Subsection" hidden="1">
            <a:extLst>
              <a:ext uri="{FF2B5EF4-FFF2-40B4-BE49-F238E27FC236}">
                <a16:creationId xmlns:a16="http://schemas.microsoft.com/office/drawing/2014/main" id="{6C59CFB0-9C0F-4873-A74D-1D8A4ED41ACA}"/>
              </a:ext>
            </a:extLst>
          </p:cNvPr>
          <p:cNvGrpSpPr>
            <a:grpSpLocks/>
          </p:cNvGrpSpPr>
          <p:nvPr userDrawn="1"/>
        </p:nvGrpSpPr>
        <p:grpSpPr>
          <a:xfrm>
            <a:off x="1713147" y="2681812"/>
            <a:ext cx="9117984" cy="369332"/>
            <a:chOff x="2265804" y="3155687"/>
            <a:chExt cx="8189134" cy="369332"/>
          </a:xfrm>
        </p:grpSpPr>
        <p:sp>
          <p:nvSpPr>
            <p:cNvPr id="20" name="Textbox" hidden="1">
              <a:extLst>
                <a:ext uri="{FF2B5EF4-FFF2-40B4-BE49-F238E27FC236}">
                  <a16:creationId xmlns:a16="http://schemas.microsoft.com/office/drawing/2014/main" id="{DEF76C32-8D42-45A5-82FD-6B98FB65DDB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744123" y="3155687"/>
              <a:ext cx="3366444" cy="369332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defTabSz="9334267">
                <a:tabLst>
                  <a:tab pos="9512062" algn="l"/>
                </a:tabLst>
              </a:pPr>
              <a:r>
                <a:rPr lang="en-US" sz="1400" dirty="0"/>
                <a:t>&lt;TEXT&gt;</a:t>
              </a:r>
            </a:p>
          </p:txBody>
        </p:sp>
        <p:sp>
          <p:nvSpPr>
            <p:cNvPr id="21" name="Textbox" hidden="1">
              <a:extLst>
                <a:ext uri="{FF2B5EF4-FFF2-40B4-BE49-F238E27FC236}">
                  <a16:creationId xmlns:a16="http://schemas.microsoft.com/office/drawing/2014/main" id="{DD069B43-BEE8-4674-B2C7-B3CED8A5636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265804" y="3155687"/>
              <a:ext cx="379556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1400" dirty="0"/>
                <a:t>&lt;A&gt;</a:t>
              </a:r>
            </a:p>
          </p:txBody>
        </p:sp>
        <p:sp>
          <p:nvSpPr>
            <p:cNvPr id="22" name="Textbox" hidden="1">
              <a:extLst>
                <a:ext uri="{FF2B5EF4-FFF2-40B4-BE49-F238E27FC236}">
                  <a16:creationId xmlns:a16="http://schemas.microsoft.com/office/drawing/2014/main" id="{F38A475F-AEEE-44F8-B139-9243EC413FE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817944" y="3155687"/>
              <a:ext cx="636994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r"/>
              <a:r>
                <a:rPr lang="en-US" sz="1400" dirty="0"/>
                <a:t>&lt;P&gt;</a:t>
              </a:r>
            </a:p>
          </p:txBody>
        </p:sp>
        <p:sp>
          <p:nvSpPr>
            <p:cNvPr id="23" name="Textbox" hidden="1">
              <a:extLst>
                <a:ext uri="{FF2B5EF4-FFF2-40B4-BE49-F238E27FC236}">
                  <a16:creationId xmlns:a16="http://schemas.microsoft.com/office/drawing/2014/main" id="{16D82A3A-D079-41CC-BAF5-9D873F5251E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7696160" y="3155687"/>
              <a:ext cx="1257061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dirty="0"/>
                <a:t>&lt;TIMESLOT&gt;</a:t>
              </a:r>
            </a:p>
          </p:txBody>
        </p:sp>
        <p:sp>
          <p:nvSpPr>
            <p:cNvPr id="24" name="Textbox" hidden="1">
              <a:extLst>
                <a:ext uri="{FF2B5EF4-FFF2-40B4-BE49-F238E27FC236}">
                  <a16:creationId xmlns:a16="http://schemas.microsoft.com/office/drawing/2014/main" id="{E5BDF123-CF0E-4A5F-AA7C-3A5C9CBE1C0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209330" y="3155687"/>
              <a:ext cx="1388067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dirty="0"/>
                <a:t>&lt;RESPONSIBLE&gt;</a:t>
              </a:r>
            </a:p>
          </p:txBody>
        </p:sp>
        <p:sp>
          <p:nvSpPr>
            <p:cNvPr id="25" name="Textbox" hidden="1">
              <a:extLst>
                <a:ext uri="{FF2B5EF4-FFF2-40B4-BE49-F238E27FC236}">
                  <a16:creationId xmlns:a16="http://schemas.microsoft.com/office/drawing/2014/main" id="{8BACF246-D7FC-4ECB-AB11-A2CD1AA8995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043221" y="3155687"/>
              <a:ext cx="684723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dirty="0"/>
                <a:t>&lt;DURATION&gt;</a:t>
              </a:r>
            </a:p>
          </p:txBody>
        </p:sp>
      </p:grpSp>
      <p:grpSp>
        <p:nvGrpSpPr>
          <p:cNvPr id="47" name="SP Agenda Subsection Highlight" hidden="1">
            <a:extLst>
              <a:ext uri="{FF2B5EF4-FFF2-40B4-BE49-F238E27FC236}">
                <a16:creationId xmlns:a16="http://schemas.microsoft.com/office/drawing/2014/main" id="{09A11E04-966F-41EF-A66B-6270584A4834}"/>
              </a:ext>
            </a:extLst>
          </p:cNvPr>
          <p:cNvGrpSpPr/>
          <p:nvPr userDrawn="1"/>
        </p:nvGrpSpPr>
        <p:grpSpPr>
          <a:xfrm>
            <a:off x="1713149" y="3213144"/>
            <a:ext cx="9117982" cy="369332"/>
            <a:chOff x="1458282" y="3560874"/>
            <a:chExt cx="8189134" cy="369332"/>
          </a:xfrm>
        </p:grpSpPr>
        <p:sp>
          <p:nvSpPr>
            <p:cNvPr id="46" name="Rectangle 45" hidden="1">
              <a:extLst>
                <a:ext uri="{FF2B5EF4-FFF2-40B4-BE49-F238E27FC236}">
                  <a16:creationId xmlns:a16="http://schemas.microsoft.com/office/drawing/2014/main" id="{BEB9D147-E45F-4CBA-8BB8-124F951687AA}"/>
                </a:ext>
              </a:extLst>
            </p:cNvPr>
            <p:cNvSpPr/>
            <p:nvPr userDrawn="1"/>
          </p:nvSpPr>
          <p:spPr>
            <a:xfrm>
              <a:off x="1936601" y="3560874"/>
              <a:ext cx="6983821" cy="369332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" hidden="1">
              <a:extLst>
                <a:ext uri="{FF2B5EF4-FFF2-40B4-BE49-F238E27FC236}">
                  <a16:creationId xmlns:a16="http://schemas.microsoft.com/office/drawing/2014/main" id="{84A35C0F-4877-4A74-B3A2-5449B85C45E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936601" y="3560874"/>
              <a:ext cx="3366444" cy="369332"/>
            </a:xfrm>
            <a:prstGeom prst="rect">
              <a:avLst/>
            </a:prstGeom>
            <a:solidFill>
              <a:srgbClr val="7F7F7F"/>
            </a:solidFill>
          </p:spPr>
          <p:txBody>
            <a:bodyPr wrap="square" rtlCol="0" anchor="ctr">
              <a:normAutofit/>
            </a:bodyPr>
            <a:lstStyle/>
            <a:p>
              <a:pPr defTabSz="9334267">
                <a:tabLst>
                  <a:tab pos="9512062" algn="l"/>
                </a:tabLst>
              </a:pPr>
              <a:r>
                <a:rPr lang="en-US" sz="1400" b="1" dirty="0">
                  <a:solidFill>
                    <a:schemeClr val="bg1"/>
                  </a:solidFill>
                </a:rPr>
                <a:t>&lt;TEXT&gt;</a:t>
              </a:r>
            </a:p>
          </p:txBody>
        </p:sp>
        <p:sp>
          <p:nvSpPr>
            <p:cNvPr id="28" name="Textbox" hidden="1">
              <a:extLst>
                <a:ext uri="{FF2B5EF4-FFF2-40B4-BE49-F238E27FC236}">
                  <a16:creationId xmlns:a16="http://schemas.microsoft.com/office/drawing/2014/main" id="{BDAE3551-9E32-4611-BB10-C54C61215F6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458282" y="3560874"/>
              <a:ext cx="379556" cy="369332"/>
            </a:xfrm>
            <a:prstGeom prst="rect">
              <a:avLst/>
            </a:prstGeom>
            <a:solidFill>
              <a:srgbClr val="7F7F7F"/>
            </a:solidFill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&lt;A&gt;</a:t>
              </a:r>
            </a:p>
          </p:txBody>
        </p:sp>
        <p:sp>
          <p:nvSpPr>
            <p:cNvPr id="29" name="Textbox" hidden="1">
              <a:extLst>
                <a:ext uri="{FF2B5EF4-FFF2-40B4-BE49-F238E27FC236}">
                  <a16:creationId xmlns:a16="http://schemas.microsoft.com/office/drawing/2014/main" id="{D44729BD-2693-488A-9FDB-CF0409B58C6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010422" y="3560874"/>
              <a:ext cx="636994" cy="369332"/>
            </a:xfrm>
            <a:prstGeom prst="rect">
              <a:avLst/>
            </a:prstGeom>
            <a:solidFill>
              <a:srgbClr val="7F7F7F"/>
            </a:solidFill>
          </p:spPr>
          <p:txBody>
            <a:bodyPr wrap="none" rtlCol="0" anchor="ctr">
              <a:noAutofit/>
            </a:bodyPr>
            <a:lstStyle/>
            <a:p>
              <a:pPr algn="r"/>
              <a:r>
                <a:rPr lang="en-US" sz="1400" b="1" dirty="0">
                  <a:solidFill>
                    <a:schemeClr val="bg1"/>
                  </a:solidFill>
                </a:rPr>
                <a:t>&lt;P&gt;</a:t>
              </a:r>
            </a:p>
          </p:txBody>
        </p:sp>
        <p:sp>
          <p:nvSpPr>
            <p:cNvPr id="30" name="Textbox" hidden="1">
              <a:extLst>
                <a:ext uri="{FF2B5EF4-FFF2-40B4-BE49-F238E27FC236}">
                  <a16:creationId xmlns:a16="http://schemas.microsoft.com/office/drawing/2014/main" id="{D38F417A-2BB3-4C93-967F-A20FAC08E22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888638" y="3560874"/>
              <a:ext cx="1257061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b="1" dirty="0">
                  <a:solidFill>
                    <a:schemeClr val="bg1"/>
                  </a:solidFill>
                </a:rPr>
                <a:t>&lt;TIMESLOT&gt;</a:t>
              </a:r>
            </a:p>
          </p:txBody>
        </p:sp>
        <p:sp>
          <p:nvSpPr>
            <p:cNvPr id="31" name="Textbox" hidden="1">
              <a:extLst>
                <a:ext uri="{FF2B5EF4-FFF2-40B4-BE49-F238E27FC236}">
                  <a16:creationId xmlns:a16="http://schemas.microsoft.com/office/drawing/2014/main" id="{40C442B9-F2CD-41CF-961A-B30AB4EAC89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5401808" y="3560874"/>
              <a:ext cx="1388067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b="1" dirty="0">
                  <a:solidFill>
                    <a:schemeClr val="bg1"/>
                  </a:solidFill>
                </a:rPr>
                <a:t>&lt;RESPONSIBLE&gt;</a:t>
              </a:r>
            </a:p>
          </p:txBody>
        </p:sp>
        <p:sp>
          <p:nvSpPr>
            <p:cNvPr id="32" name="Textbox" hidden="1">
              <a:extLst>
                <a:ext uri="{FF2B5EF4-FFF2-40B4-BE49-F238E27FC236}">
                  <a16:creationId xmlns:a16="http://schemas.microsoft.com/office/drawing/2014/main" id="{AC28C0FD-624E-4EC3-B771-3A3729FB023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235699" y="3560874"/>
              <a:ext cx="684723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b="1" dirty="0">
                  <a:solidFill>
                    <a:schemeClr val="bg1"/>
                  </a:solidFill>
                </a:rPr>
                <a:t>&lt;DURATION&gt;</a:t>
              </a:r>
            </a:p>
          </p:txBody>
        </p:sp>
      </p:grpSp>
      <p:grpSp>
        <p:nvGrpSpPr>
          <p:cNvPr id="35" name="SP Headers">
            <a:extLst>
              <a:ext uri="{FF2B5EF4-FFF2-40B4-BE49-F238E27FC236}">
                <a16:creationId xmlns:a16="http://schemas.microsoft.com/office/drawing/2014/main" id="{650AD541-2F3A-40BF-BDCD-38C6C4AFB63B}"/>
              </a:ext>
            </a:extLst>
          </p:cNvPr>
          <p:cNvGrpSpPr/>
          <p:nvPr userDrawn="1"/>
        </p:nvGrpSpPr>
        <p:grpSpPr>
          <a:xfrm>
            <a:off x="1191911" y="1307290"/>
            <a:ext cx="9639222" cy="369332"/>
            <a:chOff x="1797664" y="2085631"/>
            <a:chExt cx="8657274" cy="369332"/>
          </a:xfrm>
        </p:grpSpPr>
        <p:sp>
          <p:nvSpPr>
            <p:cNvPr id="36" name="Textbox">
              <a:extLst>
                <a:ext uri="{FF2B5EF4-FFF2-40B4-BE49-F238E27FC236}">
                  <a16:creationId xmlns:a16="http://schemas.microsoft.com/office/drawing/2014/main" id="{C3656406-83DB-4241-9087-FC1B8A52FCE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267220" y="2085631"/>
              <a:ext cx="3843347" cy="369332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defTabSz="9334267">
                <a:tabLst>
                  <a:tab pos="9512062" algn="l"/>
                </a:tabLst>
              </a:pPr>
              <a:r>
                <a:rPr lang="en-US" sz="1400" noProof="1">
                  <a:solidFill>
                    <a:schemeClr val="bg1">
                      <a:lumMod val="85000"/>
                    </a:schemeClr>
                  </a:solidFill>
                </a:rPr>
                <a:t>Emne</a:t>
              </a:r>
            </a:p>
          </p:txBody>
        </p:sp>
        <p:sp>
          <p:nvSpPr>
            <p:cNvPr id="37" name="Textbox">
              <a:extLst>
                <a:ext uri="{FF2B5EF4-FFF2-40B4-BE49-F238E27FC236}">
                  <a16:creationId xmlns:a16="http://schemas.microsoft.com/office/drawing/2014/main" id="{D7EEF733-7E82-49BB-894A-8ECF7AFF8E1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797664" y="2085631"/>
              <a:ext cx="379556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1400" noProof="1">
                  <a:solidFill>
                    <a:schemeClr val="bg1">
                      <a:lumMod val="85000"/>
                    </a:schemeClr>
                  </a:solidFill>
                </a:rPr>
                <a:t>#</a:t>
              </a:r>
            </a:p>
          </p:txBody>
        </p:sp>
        <p:sp>
          <p:nvSpPr>
            <p:cNvPr id="38" name="Textbox">
              <a:extLst>
                <a:ext uri="{FF2B5EF4-FFF2-40B4-BE49-F238E27FC236}">
                  <a16:creationId xmlns:a16="http://schemas.microsoft.com/office/drawing/2014/main" id="{E1654C17-0C15-4D18-96CC-9FCA2743B89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817944" y="2085631"/>
              <a:ext cx="636994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r"/>
              <a:r>
                <a:rPr lang="en-US" sz="1400" noProof="1">
                  <a:solidFill>
                    <a:schemeClr val="bg1">
                      <a:lumMod val="85000"/>
                    </a:schemeClr>
                  </a:solidFill>
                </a:rPr>
                <a:t>Side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7829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02C86C9-571B-405E-B4E7-76EC4DF9E8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6383039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09" imgH="409" progId="TCLayout.ActiveDocument.1">
                  <p:embed/>
                </p:oleObj>
              </mc:Choice>
              <mc:Fallback>
                <p:oleObj name="think-cell Slide" r:id="rId10" imgW="409" imgH="409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02C86C9-571B-405E-B4E7-76EC4DF9E8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ButtomBox">
            <a:extLst>
              <a:ext uri="{FF2B5EF4-FFF2-40B4-BE49-F238E27FC236}">
                <a16:creationId xmlns:a16="http://schemas.microsoft.com/office/drawing/2014/main" id="{38F45CBB-6354-4223-8C98-D971DF2439F3}"/>
              </a:ext>
            </a:extLst>
          </p:cNvPr>
          <p:cNvSpPr/>
          <p:nvPr userDrawn="1"/>
        </p:nvSpPr>
        <p:spPr>
          <a:xfrm>
            <a:off x="0" y="6546761"/>
            <a:ext cx="12192000" cy="32135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3639" y="151188"/>
            <a:ext cx="11253680" cy="8868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a-DK" dirty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3639" y="1206321"/>
            <a:ext cx="11253680" cy="4944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1634" y="6546761"/>
            <a:ext cx="1910366" cy="3213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a-DK" dirty="0"/>
              <a:t>StruktureretSundFornuft.dk | </a:t>
            </a:r>
            <a:fld id="{560CA3AB-AC19-4D9C-8C95-DB933072B0B4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0" name="[Placeholder]Source" hidden="1">
            <a:extLst>
              <a:ext uri="{FF2B5EF4-FFF2-40B4-BE49-F238E27FC236}">
                <a16:creationId xmlns:a16="http://schemas.microsoft.com/office/drawing/2014/main" id="{38A5CB49-647E-4B6D-B605-088C4DA4C246}"/>
              </a:ext>
            </a:extLst>
          </p:cNvPr>
          <p:cNvSpPr/>
          <p:nvPr userDrawn="1"/>
        </p:nvSpPr>
        <p:spPr>
          <a:xfrm>
            <a:off x="0" y="6546761"/>
            <a:ext cx="10281634" cy="307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6088" indent="-446088">
              <a:tabLst>
                <a:tab pos="446088" algn="l"/>
              </a:tabLst>
            </a:pPr>
            <a:r>
              <a:rPr lang="en-US" sz="800" dirty="0">
                <a:solidFill>
                  <a:schemeClr val="bg1"/>
                </a:solidFill>
                <a:latin typeface="+mn-lt"/>
              </a:rPr>
              <a:t>Source:	[ insert source – can be up to two lines ]</a:t>
            </a:r>
          </a:p>
        </p:txBody>
      </p:sp>
      <p:sp>
        <p:nvSpPr>
          <p:cNvPr id="13" name="[Placeholder]Notes" hidden="1">
            <a:extLst>
              <a:ext uri="{FF2B5EF4-FFF2-40B4-BE49-F238E27FC236}">
                <a16:creationId xmlns:a16="http://schemas.microsoft.com/office/drawing/2014/main" id="{2C50D0E2-2F5D-469A-95A7-F9886CAD096A}"/>
              </a:ext>
            </a:extLst>
          </p:cNvPr>
          <p:cNvSpPr/>
          <p:nvPr userDrawn="1"/>
        </p:nvSpPr>
        <p:spPr>
          <a:xfrm>
            <a:off x="0" y="6070600"/>
            <a:ext cx="12192000" cy="4761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446088" indent="-446088">
              <a:tabLst>
                <a:tab pos="446088" algn="l"/>
              </a:tabLst>
            </a:pPr>
            <a:r>
              <a:rPr lang="en-US" sz="800" dirty="0">
                <a:solidFill>
                  <a:schemeClr val="tx1"/>
                </a:solidFill>
                <a:latin typeface="+mn-lt"/>
              </a:rPr>
              <a:t>Notes:	[ insert source – can be up to two lines ]</a:t>
            </a:r>
          </a:p>
        </p:txBody>
      </p:sp>
      <p:graphicFrame>
        <p:nvGraphicFramePr>
          <p:cNvPr id="14" name="[Presentation]Draft" hidden="1">
            <a:extLst>
              <a:ext uri="{FF2B5EF4-FFF2-40B4-BE49-F238E27FC236}">
                <a16:creationId xmlns:a16="http://schemas.microsoft.com/office/drawing/2014/main" id="{F605CC67-0856-4096-B572-BAAA8271DEF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203493806"/>
              </p:ext>
            </p:extLst>
          </p:nvPr>
        </p:nvGraphicFramePr>
        <p:xfrm>
          <a:off x="10623550" y="71966"/>
          <a:ext cx="147955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9550">
                  <a:extLst>
                    <a:ext uri="{9D8B030D-6E8A-4147-A177-3AD203B41FA5}">
                      <a16:colId xmlns:a16="http://schemas.microsoft.com/office/drawing/2014/main" val="4069253580"/>
                    </a:ext>
                  </a:extLst>
                </a:gridCol>
              </a:tblGrid>
              <a:tr h="26458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DRAFT</a:t>
                      </a: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543959"/>
                  </a:ext>
                </a:extLst>
              </a:tr>
            </a:tbl>
          </a:graphicData>
        </a:graphic>
      </p:graphicFrame>
      <p:graphicFrame>
        <p:nvGraphicFramePr>
          <p:cNvPr id="15" name="[Placeholder]Not done" hidden="1">
            <a:extLst>
              <a:ext uri="{FF2B5EF4-FFF2-40B4-BE49-F238E27FC236}">
                <a16:creationId xmlns:a16="http://schemas.microsoft.com/office/drawing/2014/main" id="{9E9E2587-03E5-4096-B789-51E3047F8C4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768011103"/>
              </p:ext>
            </p:extLst>
          </p:nvPr>
        </p:nvGraphicFramePr>
        <p:xfrm>
          <a:off x="10623550" y="71966"/>
          <a:ext cx="147955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9550">
                  <a:extLst>
                    <a:ext uri="{9D8B030D-6E8A-4147-A177-3AD203B41FA5}">
                      <a16:colId xmlns:a16="http://schemas.microsoft.com/office/drawing/2014/main" val="4069253580"/>
                    </a:ext>
                  </a:extLst>
                </a:gridCol>
              </a:tblGrid>
              <a:tr h="26458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NOT DONE</a:t>
                      </a: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543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3522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76" r:id="rId3"/>
    <p:sldLayoutId id="2147483677" r:id="rId4"/>
    <p:sldLayoutId id="2147483674" r:id="rId5"/>
    <p:sldLayoutId id="2147483678" r:id="rId6"/>
    <p:sldLayoutId id="2147483680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emf"/><Relationship Id="rId10" Type="http://schemas.openxmlformats.org/officeDocument/2006/relationships/image" Target="../media/image25.svg"/><Relationship Id="rId4" Type="http://schemas.openxmlformats.org/officeDocument/2006/relationships/oleObject" Target="../embeddings/oleObject7.bin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F2366485-B60E-424B-A5E8-D8D1745B033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1294957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09" imgH="409" progId="TCLayout.ActiveDocument.1">
                  <p:embed/>
                </p:oleObj>
              </mc:Choice>
              <mc:Fallback>
                <p:oleObj name="think-cell Slide" r:id="rId5" imgW="409" imgH="409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F2366485-B60E-424B-A5E8-D8D1745B03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DF06C20D-D23D-48CD-AE8D-4D5CA9400CE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4400" b="1" dirty="0"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A0F8534B-CCA8-4A2C-9A0E-A0613E6956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4469AD6-8E34-4AA2-8874-827559293A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Strategic </a:t>
            </a:r>
            <a:br>
              <a:rPr lang="en-US" dirty="0"/>
            </a:br>
            <a:r>
              <a:rPr lang="en-US" dirty="0"/>
              <a:t>Department</a:t>
            </a:r>
            <a:br>
              <a:rPr lang="en-US" dirty="0"/>
            </a:br>
            <a:r>
              <a:rPr lang="en-US" dirty="0"/>
              <a:t>Planning</a:t>
            </a:r>
          </a:p>
        </p:txBody>
      </p:sp>
    </p:spTree>
    <p:extLst>
      <p:ext uri="{BB962C8B-B14F-4D97-AF65-F5344CB8AC3E}">
        <p14:creationId xmlns:p14="http://schemas.microsoft.com/office/powerpoint/2010/main" val="542153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5EC1D-8C8B-4FE0-A4BE-E16D3AC7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FILL IN THE TEMPLATE: </a:t>
            </a:r>
            <a:r>
              <a:rPr lang="en-US" dirty="0"/>
              <a:t>Team Identity for 20XX (Planning Period)</a:t>
            </a:r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13C5AF-AC76-46BB-B6E0-BEC18A242E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10</a:t>
            </a:fld>
            <a:endParaRPr lang="da-DK" dirty="0"/>
          </a:p>
        </p:txBody>
      </p:sp>
      <p:sp>
        <p:nvSpPr>
          <p:cNvPr id="4" name="Rektangel 20">
            <a:extLst>
              <a:ext uri="{FF2B5EF4-FFF2-40B4-BE49-F238E27FC236}">
                <a16:creationId xmlns:a16="http://schemas.microsoft.com/office/drawing/2014/main" id="{889D71EF-9058-45BB-8FE5-FA77AF1A38C5}"/>
              </a:ext>
            </a:extLst>
          </p:cNvPr>
          <p:cNvSpPr/>
          <p:nvPr/>
        </p:nvSpPr>
        <p:spPr bwMode="auto">
          <a:xfrm>
            <a:off x="5232344" y="1498315"/>
            <a:ext cx="6484975" cy="477812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5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5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7800" marR="0" lvl="0" indent="-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[ List and group from brainstorming exercises ]</a:t>
            </a:r>
          </a:p>
          <a:p>
            <a:pPr marL="171450" marR="0" lvl="0" indent="-17145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ktangel 1">
            <a:extLst>
              <a:ext uri="{FF2B5EF4-FFF2-40B4-BE49-F238E27FC236}">
                <a16:creationId xmlns:a16="http://schemas.microsoft.com/office/drawing/2014/main" id="{B1EFCC79-F060-4D33-B6EF-D36834EE38D4}"/>
              </a:ext>
            </a:extLst>
          </p:cNvPr>
          <p:cNvSpPr/>
          <p:nvPr/>
        </p:nvSpPr>
        <p:spPr bwMode="auto">
          <a:xfrm>
            <a:off x="5232344" y="1311461"/>
            <a:ext cx="6484975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Responsibilities &amp; Key Deliverables</a:t>
            </a:r>
          </a:p>
        </p:txBody>
      </p:sp>
      <p:sp>
        <p:nvSpPr>
          <p:cNvPr id="6" name="Rektangel 41">
            <a:extLst>
              <a:ext uri="{FF2B5EF4-FFF2-40B4-BE49-F238E27FC236}">
                <a16:creationId xmlns:a16="http://schemas.microsoft.com/office/drawing/2014/main" id="{5398E1F8-C579-4138-9167-79CDD1E73ACC}"/>
              </a:ext>
            </a:extLst>
          </p:cNvPr>
          <p:cNvSpPr/>
          <p:nvPr/>
        </p:nvSpPr>
        <p:spPr bwMode="auto">
          <a:xfrm>
            <a:off x="563269" y="1498315"/>
            <a:ext cx="4580369" cy="187399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[ insert your purpose ]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ktangel 42">
            <a:extLst>
              <a:ext uri="{FF2B5EF4-FFF2-40B4-BE49-F238E27FC236}">
                <a16:creationId xmlns:a16="http://schemas.microsoft.com/office/drawing/2014/main" id="{BF0B0A6F-5C2B-459F-85A6-05B84FB993D8}"/>
              </a:ext>
            </a:extLst>
          </p:cNvPr>
          <p:cNvSpPr/>
          <p:nvPr/>
        </p:nvSpPr>
        <p:spPr bwMode="auto">
          <a:xfrm>
            <a:off x="563269" y="1311461"/>
            <a:ext cx="4580369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Purpose for the Team  </a:t>
            </a:r>
          </a:p>
        </p:txBody>
      </p:sp>
      <p:sp>
        <p:nvSpPr>
          <p:cNvPr id="10" name="Rektangel 41">
            <a:extLst>
              <a:ext uri="{FF2B5EF4-FFF2-40B4-BE49-F238E27FC236}">
                <a16:creationId xmlns:a16="http://schemas.microsoft.com/office/drawing/2014/main" id="{F9C31D6B-BAE0-4E25-BE03-850F01EFAAB1}"/>
              </a:ext>
            </a:extLst>
          </p:cNvPr>
          <p:cNvSpPr/>
          <p:nvPr/>
        </p:nvSpPr>
        <p:spPr bwMode="auto">
          <a:xfrm>
            <a:off x="563269" y="3672548"/>
            <a:ext cx="4580369" cy="260389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[ insert your purpose ]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ektangel 42">
            <a:extLst>
              <a:ext uri="{FF2B5EF4-FFF2-40B4-BE49-F238E27FC236}">
                <a16:creationId xmlns:a16="http://schemas.microsoft.com/office/drawing/2014/main" id="{2827AD51-AE74-457A-B306-AA6B4C8B53A5}"/>
              </a:ext>
            </a:extLst>
          </p:cNvPr>
          <p:cNvSpPr/>
          <p:nvPr/>
        </p:nvSpPr>
        <p:spPr bwMode="auto">
          <a:xfrm>
            <a:off x="563269" y="3485694"/>
            <a:ext cx="4580369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Key Metrics</a:t>
            </a:r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B7602BE9-2C67-467F-9D78-1DB1D8FF98D9}"/>
              </a:ext>
            </a:extLst>
          </p:cNvPr>
          <p:cNvSpPr/>
          <p:nvPr/>
        </p:nvSpPr>
        <p:spPr>
          <a:xfrm>
            <a:off x="563269" y="3925156"/>
            <a:ext cx="4580369" cy="2351287"/>
          </a:xfrm>
          <a:prstGeom prst="flowChartProcess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BE FILLED OUT LATER</a:t>
            </a:r>
            <a:endParaRPr lang="da-DK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427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6B2FC-30AE-486E-9960-1F75AFCF6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the Purpose Statement</a:t>
            </a: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9959E-5661-48D4-80EE-AD7C47418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3549" y="1206321"/>
            <a:ext cx="6173769" cy="494413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So, we have a great draft purpose statement</a:t>
            </a:r>
          </a:p>
          <a:p>
            <a:endParaRPr lang="en-US" dirty="0"/>
          </a:p>
          <a:p>
            <a:r>
              <a:rPr lang="en-US" dirty="0"/>
              <a:t>Check-in with a confidence meter (everyone gives a grade to the quality of the purpose statement)</a:t>
            </a:r>
          </a:p>
          <a:p>
            <a:endParaRPr lang="en-US" dirty="0"/>
          </a:p>
          <a:p>
            <a:r>
              <a:rPr lang="en-US" dirty="0"/>
              <a:t>If everyone is good, then break for the day and get it reviewed. If someone has feedback, listen and incorporate.</a:t>
            </a:r>
          </a:p>
          <a:p>
            <a:endParaRPr lang="en-US" dirty="0"/>
          </a:p>
          <a:p>
            <a:r>
              <a:rPr lang="en-US" dirty="0"/>
              <a:t>Time to stop and review</a:t>
            </a:r>
          </a:p>
          <a:p>
            <a:pPr lvl="1"/>
            <a:r>
              <a:rPr lang="en-US" dirty="0"/>
              <a:t>Get feedback &amp; approval from whoever is above the team in the organizational chart</a:t>
            </a:r>
          </a:p>
          <a:p>
            <a:pPr lvl="1"/>
            <a:r>
              <a:rPr lang="en-US" dirty="0"/>
              <a:t>Get feedback from stakeholders, if they have given input</a:t>
            </a:r>
          </a:p>
          <a:p>
            <a:pPr lvl="1"/>
            <a:endParaRPr lang="en-US" dirty="0"/>
          </a:p>
          <a:p>
            <a:r>
              <a:rPr lang="en-US" dirty="0"/>
              <a:t>Next step is to present the final purpose statement for the team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14F802-4896-416C-B14D-FEEBB46313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11</a:t>
            </a:fld>
            <a:endParaRPr lang="da-DK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1C0C43-ECB1-4E26-AB1C-50CE6F9AF310}"/>
              </a:ext>
            </a:extLst>
          </p:cNvPr>
          <p:cNvSpPr/>
          <p:nvPr/>
        </p:nvSpPr>
        <p:spPr>
          <a:xfrm>
            <a:off x="577850" y="1206321"/>
            <a:ext cx="4400550" cy="4800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STOP </a:t>
            </a:r>
            <a:br>
              <a:rPr lang="en-US" sz="6600" b="1" dirty="0"/>
            </a:br>
            <a:r>
              <a:rPr lang="en-US" sz="6600" b="1" dirty="0"/>
              <a:t>&amp; </a:t>
            </a:r>
          </a:p>
          <a:p>
            <a:pPr algn="ctr"/>
            <a:r>
              <a:rPr lang="en-US" sz="6600" b="1" dirty="0"/>
              <a:t>REVIEW</a:t>
            </a:r>
            <a:endParaRPr lang="da-DK" sz="6600" b="1" dirty="0"/>
          </a:p>
        </p:txBody>
      </p:sp>
    </p:spTree>
    <p:extLst>
      <p:ext uri="{BB962C8B-B14F-4D97-AF65-F5344CB8AC3E}">
        <p14:creationId xmlns:p14="http://schemas.microsoft.com/office/powerpoint/2010/main" val="3333139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C8C1-4580-4714-8EC2-5D99D6511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planning answers 3 key questions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A71805-5A0A-4B7B-80B6-3E50C01FBB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12</a:t>
            </a:fld>
            <a:endParaRPr lang="da-DK" dirty="0"/>
          </a:p>
        </p:txBody>
      </p:sp>
      <p:sp>
        <p:nvSpPr>
          <p:cNvPr id="5" name="Rektangel 5">
            <a:extLst>
              <a:ext uri="{FF2B5EF4-FFF2-40B4-BE49-F238E27FC236}">
                <a16:creationId xmlns:a16="http://schemas.microsoft.com/office/drawing/2014/main" id="{02ED0106-4522-4EC2-8153-F16009639648}"/>
              </a:ext>
            </a:extLst>
          </p:cNvPr>
          <p:cNvSpPr/>
          <p:nvPr/>
        </p:nvSpPr>
        <p:spPr bwMode="auto">
          <a:xfrm>
            <a:off x="1632210" y="2013591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WHY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000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do the team </a:t>
            </a:r>
            <a:r>
              <a:rPr lang="da-DK" sz="1000" b="1" dirty="0" err="1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exists</a:t>
            </a:r>
            <a:r>
              <a:rPr lang="da-DK" sz="1000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?</a:t>
            </a:r>
          </a:p>
        </p:txBody>
      </p:sp>
      <p:sp>
        <p:nvSpPr>
          <p:cNvPr id="6" name="Rektangel 6">
            <a:extLst>
              <a:ext uri="{FF2B5EF4-FFF2-40B4-BE49-F238E27FC236}">
                <a16:creationId xmlns:a16="http://schemas.microsoft.com/office/drawing/2014/main" id="{41C76479-64B0-4827-AF6E-F0CD20579F77}"/>
              </a:ext>
            </a:extLst>
          </p:cNvPr>
          <p:cNvSpPr/>
          <p:nvPr/>
        </p:nvSpPr>
        <p:spPr bwMode="auto">
          <a:xfrm>
            <a:off x="1632210" y="3453751"/>
            <a:ext cx="1872208" cy="1008112"/>
          </a:xfrm>
          <a:prstGeom prst="rect">
            <a:avLst/>
          </a:prstGeom>
          <a:solidFill>
            <a:schemeClr val="accent4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WHAT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chemeClr val="tx1"/>
                </a:solidFill>
              </a:rPr>
              <a:t>do we want to achieve?</a:t>
            </a:r>
            <a:endParaRPr lang="da-DK" sz="1000" b="1" dirty="0">
              <a:solidFill>
                <a:schemeClr val="tx2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7" name="Rektangel 7">
            <a:extLst>
              <a:ext uri="{FF2B5EF4-FFF2-40B4-BE49-F238E27FC236}">
                <a16:creationId xmlns:a16="http://schemas.microsoft.com/office/drawing/2014/main" id="{769A9ACC-89EA-49AC-9376-F7EA24D7B5D5}"/>
              </a:ext>
            </a:extLst>
          </p:cNvPr>
          <p:cNvSpPr/>
          <p:nvPr/>
        </p:nvSpPr>
        <p:spPr bwMode="auto">
          <a:xfrm>
            <a:off x="1632210" y="4893911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HOW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chemeClr val="tx1"/>
                </a:solidFill>
              </a:rPr>
              <a:t>will we achieve it?</a:t>
            </a:r>
            <a:endParaRPr lang="da-DK" sz="1000" b="1" dirty="0">
              <a:solidFill>
                <a:schemeClr val="tx2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8" name="AutoShape 26">
            <a:extLst>
              <a:ext uri="{FF2B5EF4-FFF2-40B4-BE49-F238E27FC236}">
                <a16:creationId xmlns:a16="http://schemas.microsoft.com/office/drawing/2014/main" id="{63942A11-387C-4DDA-8621-CD719F3E33B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78825" y="2383202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9" name="AutoShape 26">
            <a:extLst>
              <a:ext uri="{FF2B5EF4-FFF2-40B4-BE49-F238E27FC236}">
                <a16:creationId xmlns:a16="http://schemas.microsoft.com/office/drawing/2014/main" id="{AFA33287-FB99-4B42-BCB8-1F4241C48EF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78825" y="3823361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0" name="AutoShape 26">
            <a:extLst>
              <a:ext uri="{FF2B5EF4-FFF2-40B4-BE49-F238E27FC236}">
                <a16:creationId xmlns:a16="http://schemas.microsoft.com/office/drawing/2014/main" id="{6236001F-E482-486E-B82B-ACAA1E4E833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78825" y="5263521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6BE04C-512A-4504-BC67-E23B30285FA5}"/>
              </a:ext>
            </a:extLst>
          </p:cNvPr>
          <p:cNvSpPr/>
          <p:nvPr/>
        </p:nvSpPr>
        <p:spPr>
          <a:xfrm>
            <a:off x="4061345" y="2013591"/>
            <a:ext cx="5209876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Purpose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B05C94-7305-4E9D-A828-131B70F2FBBF}"/>
              </a:ext>
            </a:extLst>
          </p:cNvPr>
          <p:cNvSpPr/>
          <p:nvPr/>
        </p:nvSpPr>
        <p:spPr>
          <a:xfrm>
            <a:off x="4061345" y="3453751"/>
            <a:ext cx="5209876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Goals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857DDA-D470-4275-8EF8-8B97D96A7336}"/>
              </a:ext>
            </a:extLst>
          </p:cNvPr>
          <p:cNvSpPr/>
          <p:nvPr/>
        </p:nvSpPr>
        <p:spPr>
          <a:xfrm>
            <a:off x="4061345" y="4893911"/>
            <a:ext cx="5209876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Strategies (activities) &amp; Metrics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324F40-CFA8-4399-905D-0522FDBC03AC}"/>
              </a:ext>
            </a:extLst>
          </p:cNvPr>
          <p:cNvSpPr/>
          <p:nvPr/>
        </p:nvSpPr>
        <p:spPr>
          <a:xfrm>
            <a:off x="1632210" y="1534603"/>
            <a:ext cx="1872208" cy="2245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b="1" dirty="0">
                <a:solidFill>
                  <a:schemeClr val="bg1">
                    <a:lumMod val="75000"/>
                  </a:schemeClr>
                </a:solidFill>
              </a:rPr>
              <a:t>Strategic level</a:t>
            </a:r>
            <a:endParaRPr lang="da-DK" sz="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AFD673-9709-4E96-BACD-276DCEAA2F3A}"/>
              </a:ext>
            </a:extLst>
          </p:cNvPr>
          <p:cNvSpPr/>
          <p:nvPr/>
        </p:nvSpPr>
        <p:spPr>
          <a:xfrm>
            <a:off x="4061344" y="1534603"/>
            <a:ext cx="2748947" cy="2245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b="1" dirty="0">
                <a:solidFill>
                  <a:schemeClr val="bg1">
                    <a:lumMod val="75000"/>
                  </a:schemeClr>
                </a:solidFill>
              </a:rPr>
              <a:t>Key deliverables</a:t>
            </a:r>
            <a:endParaRPr lang="da-DK" sz="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269281E-02BC-4292-A72F-A1341AAF5134}"/>
              </a:ext>
            </a:extLst>
          </p:cNvPr>
          <p:cNvCxnSpPr>
            <a:cxnSpLocks/>
          </p:cNvCxnSpPr>
          <p:nvPr/>
        </p:nvCxnSpPr>
        <p:spPr>
          <a:xfrm>
            <a:off x="1632210" y="1709528"/>
            <a:ext cx="720000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716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95FAC-B43C-4F41-B489-9884BC2A5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</a:t>
            </a: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B75AE-A93C-476E-8E3C-F3FE1ECB0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7777" y="1206321"/>
            <a:ext cx="6309542" cy="494413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Goals define what success looks like for any given planning </a:t>
            </a:r>
            <a:r>
              <a:rPr lang="en-US"/>
              <a:t>period </a:t>
            </a:r>
            <a:br>
              <a:rPr lang="en-US"/>
            </a:br>
            <a:r>
              <a:rPr lang="en-US"/>
              <a:t>(</a:t>
            </a:r>
            <a:r>
              <a:rPr lang="en-US" dirty="0"/>
              <a:t>ask: What would you like to be true at the end of </a:t>
            </a:r>
            <a:r>
              <a:rPr lang="en-US"/>
              <a:t>the planning period?)</a:t>
            </a:r>
            <a:endParaRPr lang="en-US" dirty="0"/>
          </a:p>
          <a:p>
            <a:endParaRPr lang="en-US" dirty="0"/>
          </a:p>
          <a:p>
            <a:r>
              <a:rPr lang="en-US" dirty="0"/>
              <a:t>Goals should be both measurable and time specific (SMART)</a:t>
            </a:r>
          </a:p>
          <a:p>
            <a:endParaRPr lang="en-US" dirty="0"/>
          </a:p>
          <a:p>
            <a:r>
              <a:rPr lang="en-US" dirty="0"/>
              <a:t>Goals should cover the entire planning period</a:t>
            </a:r>
          </a:p>
          <a:p>
            <a:endParaRPr lang="en-US" dirty="0"/>
          </a:p>
          <a:p>
            <a:r>
              <a:rPr lang="en-US" dirty="0"/>
              <a:t>Goals must reflect any requirements set from outside stakeholders (i.e., budgetary)</a:t>
            </a:r>
          </a:p>
          <a:p>
            <a:endParaRPr lang="en-US" dirty="0"/>
          </a:p>
          <a:p>
            <a:r>
              <a:rPr lang="en-US" dirty="0"/>
              <a:t>Goals should tie into the purpose statement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00709B-41E1-4A8A-A3C4-F81DA04D8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13</a:t>
            </a:fld>
            <a:endParaRPr lang="da-DK" dirty="0"/>
          </a:p>
        </p:txBody>
      </p:sp>
      <p:pic>
        <p:nvPicPr>
          <p:cNvPr id="6" name="Graphic 5" descr="Target with solid fill">
            <a:extLst>
              <a:ext uri="{FF2B5EF4-FFF2-40B4-BE49-F238E27FC236}">
                <a16:creationId xmlns:a16="http://schemas.microsoft.com/office/drawing/2014/main" id="{46068AB6-E3E7-4972-9532-642BEC9B7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639" y="1022734"/>
            <a:ext cx="4944137" cy="494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327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BE355-D8F1-4CB2-BF1D-9402CCB98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types of goals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4DF7A4-8362-478D-ADCC-174E378BE3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14</a:t>
            </a:fld>
            <a:endParaRPr lang="da-DK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0939BD-A343-4BD1-A983-229D1F469C4E}"/>
              </a:ext>
            </a:extLst>
          </p:cNvPr>
          <p:cNvSpPr/>
          <p:nvPr/>
        </p:nvSpPr>
        <p:spPr>
          <a:xfrm>
            <a:off x="565150" y="3867150"/>
            <a:ext cx="2559050" cy="22034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Standard Operating Goals</a:t>
            </a:r>
            <a:endParaRPr lang="da-DK" sz="24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F10C16-A2F0-4958-854C-6BEB68C27ED8}"/>
              </a:ext>
            </a:extLst>
          </p:cNvPr>
          <p:cNvSpPr/>
          <p:nvPr/>
        </p:nvSpPr>
        <p:spPr>
          <a:xfrm>
            <a:off x="565150" y="1474940"/>
            <a:ext cx="2559050" cy="22034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Aspirational Strategic Goals</a:t>
            </a:r>
            <a:endParaRPr lang="da-DK" sz="2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B4EA75-94C6-4529-B142-A3658DD88641}"/>
              </a:ext>
            </a:extLst>
          </p:cNvPr>
          <p:cNvSpPr/>
          <p:nvPr/>
        </p:nvSpPr>
        <p:spPr>
          <a:xfrm>
            <a:off x="3340100" y="1474940"/>
            <a:ext cx="8763000" cy="22034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500" dirty="0">
                <a:solidFill>
                  <a:schemeClr val="tx1"/>
                </a:solidFill>
              </a:rPr>
              <a:t>Goals that describe success in the current planning period. Will change form one period to the next</a:t>
            </a:r>
          </a:p>
          <a:p>
            <a:endParaRPr lang="en-US" sz="1500" dirty="0">
              <a:solidFill>
                <a:schemeClr val="tx1"/>
              </a:solidFill>
            </a:endParaRPr>
          </a:p>
          <a:p>
            <a:r>
              <a:rPr lang="en-US" sz="1500" dirty="0">
                <a:solidFill>
                  <a:schemeClr val="tx1"/>
                </a:solidFill>
              </a:rPr>
              <a:t>These goals should be both necessary and sufficient to achieve the ambitions for the planning period</a:t>
            </a:r>
          </a:p>
          <a:p>
            <a:endParaRPr lang="en-US" sz="1500" dirty="0">
              <a:solidFill>
                <a:schemeClr val="tx1"/>
              </a:solidFill>
            </a:endParaRPr>
          </a:p>
          <a:p>
            <a:r>
              <a:rPr lang="en-US" sz="1500" dirty="0">
                <a:solidFill>
                  <a:schemeClr val="tx1"/>
                </a:solidFill>
              </a:rPr>
              <a:t>Will require special effort from the team to achieve these goals</a:t>
            </a:r>
          </a:p>
          <a:p>
            <a:endParaRPr lang="en-US" sz="1500" dirty="0">
              <a:solidFill>
                <a:schemeClr val="tx1"/>
              </a:solidFill>
            </a:endParaRPr>
          </a:p>
          <a:p>
            <a:r>
              <a:rPr lang="en-US" sz="1500" dirty="0">
                <a:solidFill>
                  <a:schemeClr val="tx1"/>
                </a:solidFill>
              </a:rPr>
              <a:t>Usually this involves special deliverables, process improvements, etc.</a:t>
            </a:r>
            <a:endParaRPr lang="da-DK" sz="15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181CCC-26FF-452C-A52A-7B8F97A13E51}"/>
              </a:ext>
            </a:extLst>
          </p:cNvPr>
          <p:cNvSpPr/>
          <p:nvPr/>
        </p:nvSpPr>
        <p:spPr>
          <a:xfrm>
            <a:off x="3340100" y="3867149"/>
            <a:ext cx="8763000" cy="22034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500" dirty="0">
                <a:solidFill>
                  <a:schemeClr val="tx1"/>
                </a:solidFill>
              </a:rPr>
              <a:t>Ongoing standard objectives that seldom changes from one planning period to the next</a:t>
            </a:r>
          </a:p>
          <a:p>
            <a:endParaRPr lang="en-US" sz="1500" dirty="0">
              <a:solidFill>
                <a:schemeClr val="tx1"/>
              </a:solidFill>
            </a:endParaRPr>
          </a:p>
          <a:p>
            <a:r>
              <a:rPr lang="en-US" sz="1500" dirty="0">
                <a:solidFill>
                  <a:schemeClr val="tx1"/>
                </a:solidFill>
              </a:rPr>
              <a:t>Adhering to them is required, but adhering to them will not equal a successful achievement of the purpose of the team</a:t>
            </a:r>
          </a:p>
          <a:p>
            <a:endParaRPr lang="en-US" sz="1500" dirty="0">
              <a:solidFill>
                <a:schemeClr val="tx1"/>
              </a:solidFill>
            </a:endParaRPr>
          </a:p>
          <a:p>
            <a:r>
              <a:rPr lang="en-US" sz="1500" dirty="0">
                <a:solidFill>
                  <a:schemeClr val="tx1"/>
                </a:solidFill>
              </a:rPr>
              <a:t>Could be viewed as boundary conditions that are necessary but not sufficient for success</a:t>
            </a:r>
          </a:p>
          <a:p>
            <a:endParaRPr lang="en-US" sz="1500" dirty="0">
              <a:solidFill>
                <a:schemeClr val="tx1"/>
              </a:solidFill>
            </a:endParaRPr>
          </a:p>
          <a:p>
            <a:r>
              <a:rPr lang="en-US" sz="1500" dirty="0">
                <a:solidFill>
                  <a:schemeClr val="tx1"/>
                </a:solidFill>
              </a:rPr>
              <a:t>Examples are budget, personal turnover, etc. Depending on the context, of course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9009B50-419F-476F-A7AE-88F47BD56548}"/>
              </a:ext>
            </a:extLst>
          </p:cNvPr>
          <p:cNvCxnSpPr>
            <a:cxnSpLocks/>
          </p:cNvCxnSpPr>
          <p:nvPr/>
        </p:nvCxnSpPr>
        <p:spPr>
          <a:xfrm>
            <a:off x="582082" y="3765550"/>
            <a:ext cx="11449050" cy="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51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BE355-D8F1-4CB2-BF1D-9402CCB98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Each type of goal should be treated differently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4DF7A4-8362-478D-ADCC-174E378BE3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15</a:t>
            </a:fld>
            <a:endParaRPr lang="da-DK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0939BD-A343-4BD1-A983-229D1F469C4E}"/>
              </a:ext>
            </a:extLst>
          </p:cNvPr>
          <p:cNvSpPr/>
          <p:nvPr/>
        </p:nvSpPr>
        <p:spPr>
          <a:xfrm>
            <a:off x="565150" y="3867150"/>
            <a:ext cx="2559050" cy="22034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Standard Operating Goals</a:t>
            </a:r>
            <a:endParaRPr lang="da-DK" sz="24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F10C16-A2F0-4958-854C-6BEB68C27ED8}"/>
              </a:ext>
            </a:extLst>
          </p:cNvPr>
          <p:cNvSpPr/>
          <p:nvPr/>
        </p:nvSpPr>
        <p:spPr>
          <a:xfrm>
            <a:off x="565150" y="1474940"/>
            <a:ext cx="2559050" cy="22034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Aspirational Strategic Goals</a:t>
            </a:r>
            <a:endParaRPr lang="da-DK" sz="2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B4EA75-94C6-4529-B142-A3658DD88641}"/>
              </a:ext>
            </a:extLst>
          </p:cNvPr>
          <p:cNvSpPr/>
          <p:nvPr/>
        </p:nvSpPr>
        <p:spPr>
          <a:xfrm>
            <a:off x="3340100" y="1474940"/>
            <a:ext cx="8763000" cy="22034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500" dirty="0">
                <a:solidFill>
                  <a:schemeClr val="tx1"/>
                </a:solidFill>
              </a:rPr>
              <a:t>Aspirational Strategic Goals represent the changes that need to be done in the coming planning period</a:t>
            </a:r>
          </a:p>
          <a:p>
            <a:endParaRPr lang="en-US" sz="1500" dirty="0">
              <a:solidFill>
                <a:schemeClr val="tx1"/>
              </a:solidFill>
            </a:endParaRPr>
          </a:p>
          <a:p>
            <a:r>
              <a:rPr lang="en-US" sz="1500" dirty="0">
                <a:solidFill>
                  <a:schemeClr val="tx1"/>
                </a:solidFill>
              </a:rPr>
              <a:t>Creating these targets will take the most effort and creativity</a:t>
            </a:r>
            <a:endParaRPr lang="da-DK" sz="15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181CCC-26FF-452C-A52A-7B8F97A13E51}"/>
              </a:ext>
            </a:extLst>
          </p:cNvPr>
          <p:cNvSpPr/>
          <p:nvPr/>
        </p:nvSpPr>
        <p:spPr>
          <a:xfrm>
            <a:off x="3340100" y="3867149"/>
            <a:ext cx="8763000" cy="22034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500" dirty="0">
                <a:solidFill>
                  <a:schemeClr val="tx1"/>
                </a:solidFill>
              </a:rPr>
              <a:t>Targets should be part of the normal operating procedures in the organization and taken from there</a:t>
            </a:r>
          </a:p>
          <a:p>
            <a:endParaRPr lang="en-US" sz="1500" dirty="0">
              <a:solidFill>
                <a:schemeClr val="tx1"/>
              </a:solidFill>
            </a:endParaRPr>
          </a:p>
          <a:p>
            <a:r>
              <a:rPr lang="en-US" sz="1500" dirty="0">
                <a:solidFill>
                  <a:schemeClr val="tx1"/>
                </a:solidFill>
              </a:rPr>
              <a:t>These targets must be in complete alignment with all relevant stakeholders</a:t>
            </a:r>
          </a:p>
          <a:p>
            <a:endParaRPr lang="en-US" sz="1500" dirty="0">
              <a:solidFill>
                <a:schemeClr val="tx1"/>
              </a:solidFill>
            </a:endParaRPr>
          </a:p>
          <a:p>
            <a:r>
              <a:rPr lang="en-US" sz="1500" dirty="0">
                <a:solidFill>
                  <a:schemeClr val="tx1"/>
                </a:solidFill>
              </a:rPr>
              <a:t>These targets may, or may not, support the aspirational strategic goals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9009B50-419F-476F-A7AE-88F47BD56548}"/>
              </a:ext>
            </a:extLst>
          </p:cNvPr>
          <p:cNvCxnSpPr>
            <a:cxnSpLocks/>
          </p:cNvCxnSpPr>
          <p:nvPr/>
        </p:nvCxnSpPr>
        <p:spPr>
          <a:xfrm>
            <a:off x="582082" y="3765550"/>
            <a:ext cx="11449050" cy="0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975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9E8EC-F9F7-4F1A-8113-ADD6EA325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goals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576150-2D42-4FC0-9F67-A66CCA5E7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StruktureretSundFornuft.dk | </a:t>
            </a:r>
            <a:fld id="{560CA3AB-AC19-4D9C-8C95-DB933072B0B4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4" name="Gruppe 20">
            <a:extLst>
              <a:ext uri="{FF2B5EF4-FFF2-40B4-BE49-F238E27FC236}">
                <a16:creationId xmlns:a16="http://schemas.microsoft.com/office/drawing/2014/main" id="{2AE4C832-7F2B-428F-91EC-553D5F06981D}"/>
              </a:ext>
            </a:extLst>
          </p:cNvPr>
          <p:cNvGrpSpPr/>
          <p:nvPr/>
        </p:nvGrpSpPr>
        <p:grpSpPr>
          <a:xfrm>
            <a:off x="705220" y="1555204"/>
            <a:ext cx="3600000" cy="4464496"/>
            <a:chOff x="755577" y="1556792"/>
            <a:chExt cx="4032448" cy="4464496"/>
          </a:xfrm>
        </p:grpSpPr>
        <p:sp>
          <p:nvSpPr>
            <p:cNvPr id="5" name="Pentagon 2">
              <a:extLst>
                <a:ext uri="{FF2B5EF4-FFF2-40B4-BE49-F238E27FC236}">
                  <a16:creationId xmlns:a16="http://schemas.microsoft.com/office/drawing/2014/main" id="{EA5AED52-6ED4-434B-921A-2E03E0D915A9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6" name="Lige forbindelse 11">
              <a:extLst>
                <a:ext uri="{FF2B5EF4-FFF2-40B4-BE49-F238E27FC236}">
                  <a16:creationId xmlns:a16="http://schemas.microsoft.com/office/drawing/2014/main" id="{A738341E-2C12-4AAB-AEF5-C9E101B152D1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Rektangel 12">
              <a:extLst>
                <a:ext uri="{FF2B5EF4-FFF2-40B4-BE49-F238E27FC236}">
                  <a16:creationId xmlns:a16="http://schemas.microsoft.com/office/drawing/2014/main" id="{0BEECC56-F093-4DC5-882E-8FF579D66C24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>
                  <a:latin typeface="Verdana" pitchFamily="34" charset="0"/>
                </a:rPr>
                <a:t>Define Standard Operating Goals before any workshop</a:t>
              </a:r>
            </a:p>
          </p:txBody>
        </p:sp>
        <p:sp>
          <p:nvSpPr>
            <p:cNvPr id="8" name="Rektangel 13">
              <a:extLst>
                <a:ext uri="{FF2B5EF4-FFF2-40B4-BE49-F238E27FC236}">
                  <a16:creationId xmlns:a16="http://schemas.microsoft.com/office/drawing/2014/main" id="{7C2D8A22-FFA0-4229-B6A2-A943446EEEFC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Standard Operating Goals are part of the larger organizational performance management system (either implicit or explicit)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Balanced Scorecard can be a great memory jogger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Collect relevant goals and align list with immediate manager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Set and align on targets for each goal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</p:txBody>
        </p:sp>
      </p:grpSp>
      <p:grpSp>
        <p:nvGrpSpPr>
          <p:cNvPr id="10" name="Gruppe 20">
            <a:extLst>
              <a:ext uri="{FF2B5EF4-FFF2-40B4-BE49-F238E27FC236}">
                <a16:creationId xmlns:a16="http://schemas.microsoft.com/office/drawing/2014/main" id="{E3765C85-AAA1-420F-B35F-06D9281EE465}"/>
              </a:ext>
            </a:extLst>
          </p:cNvPr>
          <p:cNvGrpSpPr/>
          <p:nvPr/>
        </p:nvGrpSpPr>
        <p:grpSpPr>
          <a:xfrm>
            <a:off x="4276122" y="1555204"/>
            <a:ext cx="3600000" cy="4464496"/>
            <a:chOff x="755577" y="1556792"/>
            <a:chExt cx="4032448" cy="4464496"/>
          </a:xfrm>
        </p:grpSpPr>
        <p:sp>
          <p:nvSpPr>
            <p:cNvPr id="11" name="Pentagon 2">
              <a:extLst>
                <a:ext uri="{FF2B5EF4-FFF2-40B4-BE49-F238E27FC236}">
                  <a16:creationId xmlns:a16="http://schemas.microsoft.com/office/drawing/2014/main" id="{7F3CD505-CBF4-4F5F-B93D-988F98203107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12" name="Lige forbindelse 11">
              <a:extLst>
                <a:ext uri="{FF2B5EF4-FFF2-40B4-BE49-F238E27FC236}">
                  <a16:creationId xmlns:a16="http://schemas.microsoft.com/office/drawing/2014/main" id="{6AAD5C33-EFCA-4346-8F19-B516EB9AF848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50DD5028-33FF-4D7D-A7E7-9054A2207ED7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>
                  <a:latin typeface="Verdana" pitchFamily="34" charset="0"/>
                </a:rPr>
                <a:t>Brainsform on aspirational strategic goals</a:t>
              </a: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F016CB83-3DD6-4984-8ED2-389BF3750973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Do a think-pair-share brainstorm on goal areas &amp; goals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Build a goal tree based on necessity logic with the defined goals and the purpose at the top. Add any missing goals in the hierarchy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Set targets for each node in the tree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Consider if the metrics are leading or lagging indicators of the goal</a:t>
              </a:r>
            </a:p>
          </p:txBody>
        </p:sp>
      </p:grpSp>
      <p:grpSp>
        <p:nvGrpSpPr>
          <p:cNvPr id="16" name="Gruppe 20">
            <a:extLst>
              <a:ext uri="{FF2B5EF4-FFF2-40B4-BE49-F238E27FC236}">
                <a16:creationId xmlns:a16="http://schemas.microsoft.com/office/drawing/2014/main" id="{86A59F2D-0E26-4C9D-8586-96E29C4CFC1D}"/>
              </a:ext>
            </a:extLst>
          </p:cNvPr>
          <p:cNvGrpSpPr/>
          <p:nvPr/>
        </p:nvGrpSpPr>
        <p:grpSpPr>
          <a:xfrm>
            <a:off x="7847025" y="1555204"/>
            <a:ext cx="3600000" cy="4464496"/>
            <a:chOff x="755577" y="1556792"/>
            <a:chExt cx="4032448" cy="4464496"/>
          </a:xfrm>
        </p:grpSpPr>
        <p:sp>
          <p:nvSpPr>
            <p:cNvPr id="17" name="Pentagon 2">
              <a:extLst>
                <a:ext uri="{FF2B5EF4-FFF2-40B4-BE49-F238E27FC236}">
                  <a16:creationId xmlns:a16="http://schemas.microsoft.com/office/drawing/2014/main" id="{E876B2BB-B065-4352-9038-5072198C0C40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18" name="Lige forbindelse 11">
              <a:extLst>
                <a:ext uri="{FF2B5EF4-FFF2-40B4-BE49-F238E27FC236}">
                  <a16:creationId xmlns:a16="http://schemas.microsoft.com/office/drawing/2014/main" id="{7BBAEC4C-7B6F-4605-BBCC-6C87E9D8ED05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" name="Rektangel 12">
              <a:extLst>
                <a:ext uri="{FF2B5EF4-FFF2-40B4-BE49-F238E27FC236}">
                  <a16:creationId xmlns:a16="http://schemas.microsoft.com/office/drawing/2014/main" id="{4D43C3CC-30DB-457A-AEDA-FEFD7AB4C2F3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>
                  <a:latin typeface="Verdana" pitchFamily="34" charset="0"/>
                </a:rPr>
                <a:t>Prioritize aspirational strategic goals</a:t>
              </a:r>
            </a:p>
          </p:txBody>
        </p:sp>
        <p:sp>
          <p:nvSpPr>
            <p:cNvPr id="20" name="Rektangel 13">
              <a:extLst>
                <a:ext uri="{FF2B5EF4-FFF2-40B4-BE49-F238E27FC236}">
                  <a16:creationId xmlns:a16="http://schemas.microsoft.com/office/drawing/2014/main" id="{995D4692-CE39-4C78-B68B-72AFE8FAD3B9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Keep the goal tree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Select a maximum of 5 goals (preferably 3) for the coming planning period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Tip: Select from the top of the planning tree for a stable goal and from the bottom to have changing goals to communicate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(yes, effort have not been part of the goal setting process yet… we will get there)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5618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1E5D9-F8F5-4DC3-B19E-B75BE88BD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finding a good metric</a:t>
            </a:r>
            <a:br>
              <a:rPr lang="en-US" dirty="0"/>
            </a:br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F8A7F6-B347-4B09-BE14-6D41BB21E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17</a:t>
            </a:fld>
            <a:endParaRPr lang="da-DK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E7D715-4A8E-487D-A129-EFA8C76FA9E3}"/>
              </a:ext>
            </a:extLst>
          </p:cNvPr>
          <p:cNvSpPr/>
          <p:nvPr/>
        </p:nvSpPr>
        <p:spPr>
          <a:xfrm>
            <a:off x="1886857" y="1856338"/>
            <a:ext cx="9013372" cy="352697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elle BS Office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B789B3-02C1-443A-BEAE-31DD99B453F0}"/>
              </a:ext>
            </a:extLst>
          </p:cNvPr>
          <p:cNvSpPr/>
          <p:nvPr/>
        </p:nvSpPr>
        <p:spPr>
          <a:xfrm>
            <a:off x="1886858" y="1856338"/>
            <a:ext cx="2946400" cy="352697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b="1" i="0" u="none" strike="noStrike" kern="1200" cap="none" spc="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841A32-D540-48DB-A18B-5DE5C86CB9CB}"/>
              </a:ext>
            </a:extLst>
          </p:cNvPr>
          <p:cNvSpPr txBox="1"/>
          <p:nvPr/>
        </p:nvSpPr>
        <p:spPr>
          <a:xfrm>
            <a:off x="5167086" y="2117599"/>
            <a:ext cx="5297714" cy="27327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elle BS Office"/>
                <a:ea typeface="+mn-ea"/>
                <a:cs typeface="+mn-cs"/>
              </a:rPr>
              <a:t>How can we tell if the goal have been successful?</a:t>
            </a:r>
          </a:p>
          <a:p>
            <a:pPr marL="171450" marR="0" lvl="0" indent="-17145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1" i="0" u="none" strike="noStrike" kern="1200" cap="none" spc="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elle BS Office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elle BS Office"/>
                <a:ea typeface="+mn-ea"/>
                <a:cs typeface="+mn-cs"/>
              </a:rPr>
              <a:t>What would be different 6 months after the goal have been achieved?</a:t>
            </a:r>
          </a:p>
          <a:p>
            <a:pPr marL="171450" marR="0" lvl="0" indent="-17145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1" i="0" u="none" strike="noStrike" kern="1200" cap="none" spc="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elle BS Office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elle BS Office"/>
                <a:ea typeface="+mn-ea"/>
                <a:cs typeface="+mn-cs"/>
              </a:rPr>
              <a:t>Who will work differently once the goal have been achieved, and what will be the result of that?</a:t>
            </a:r>
          </a:p>
          <a:p>
            <a:pPr marL="171450" marR="0" lvl="0" indent="-17145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1" i="0" u="none" strike="noStrike" kern="1200" cap="none" spc="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elle BS Office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elle BS Office"/>
                <a:ea typeface="+mn-ea"/>
                <a:cs typeface="+mn-cs"/>
              </a:rPr>
              <a:t>Ask How or Why 5 times to the same statement</a:t>
            </a:r>
          </a:p>
        </p:txBody>
      </p:sp>
    </p:spTree>
    <p:extLst>
      <p:ext uri="{BB962C8B-B14F-4D97-AF65-F5344CB8AC3E}">
        <p14:creationId xmlns:p14="http://schemas.microsoft.com/office/powerpoint/2010/main" val="2993530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3AB84-F4BE-4A16-9B7B-25086F4CF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remember for a good goal</a:t>
            </a:r>
            <a:br>
              <a:rPr lang="en-US" dirty="0"/>
            </a:br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5AD078-FB16-4460-85FA-312A2DBF7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18</a:t>
            </a:fld>
            <a:endParaRPr lang="da-DK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19A3D08-4DD9-439A-9147-0A85AD3B04C5}"/>
              </a:ext>
            </a:extLst>
          </p:cNvPr>
          <p:cNvGrpSpPr/>
          <p:nvPr/>
        </p:nvGrpSpPr>
        <p:grpSpPr>
          <a:xfrm>
            <a:off x="2477833" y="1883892"/>
            <a:ext cx="9326517" cy="810172"/>
            <a:chOff x="3607386" y="2151692"/>
            <a:chExt cx="9326517" cy="810172"/>
          </a:xfrm>
        </p:grpSpPr>
        <p:pic>
          <p:nvPicPr>
            <p:cNvPr id="5" name="Picture 4" descr="http://www.thedailysheeple.com/wp-content/uploads/2014/08/seo-domino.jpg">
              <a:extLst>
                <a:ext uri="{FF2B5EF4-FFF2-40B4-BE49-F238E27FC236}">
                  <a16:creationId xmlns:a16="http://schemas.microsoft.com/office/drawing/2014/main" id="{E571BA5A-3E3D-48F3-BF0D-8487A8723B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7386" y="2151692"/>
              <a:ext cx="1348412" cy="810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7CAAA73-7B02-48D4-A414-4FABEF939821}"/>
                </a:ext>
              </a:extLst>
            </p:cNvPr>
            <p:cNvSpPr txBox="1"/>
            <p:nvPr/>
          </p:nvSpPr>
          <p:spPr>
            <a:xfrm>
              <a:off x="5502587" y="2151692"/>
              <a:ext cx="7431316" cy="4664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elle BS Office"/>
                  <a:ea typeface="+mn-ea"/>
                  <a:cs typeface="+mn-cs"/>
                </a:rPr>
                <a:t>Casuali</a:t>
              </a:r>
              <a:r>
                <a:rPr kumimoji="0" lang="en-US" sz="2800" b="1" i="0" u="none" strike="noStrike" kern="1200" cap="none" spc="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elle BS Office"/>
                  <a:ea typeface="+mn-ea"/>
                  <a:cs typeface="+mn-cs"/>
                </a:rPr>
                <a:t> linked</a:t>
              </a:r>
              <a:endParaRPr kumimoji="0" lang="en-US" sz="28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elle BS Office"/>
                <a:ea typeface="+mn-ea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E93FB06-1184-4DDC-A155-0886FB6E57A9}"/>
              </a:ext>
            </a:extLst>
          </p:cNvPr>
          <p:cNvGrpSpPr/>
          <p:nvPr/>
        </p:nvGrpSpPr>
        <p:grpSpPr>
          <a:xfrm>
            <a:off x="2604891" y="3174894"/>
            <a:ext cx="9199459" cy="889044"/>
            <a:chOff x="3734444" y="3442694"/>
            <a:chExt cx="9199459" cy="88904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35ADC91-9BC0-4B77-93B9-2C352ACD5E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66" b="22113"/>
            <a:stretch/>
          </p:blipFill>
          <p:spPr>
            <a:xfrm flipH="1">
              <a:off x="3734444" y="3442694"/>
              <a:ext cx="1221354" cy="88904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88A1A57-C7A2-4920-A81D-137FD5C91F9E}"/>
                </a:ext>
              </a:extLst>
            </p:cNvPr>
            <p:cNvSpPr txBox="1"/>
            <p:nvPr/>
          </p:nvSpPr>
          <p:spPr>
            <a:xfrm>
              <a:off x="5502587" y="3643044"/>
              <a:ext cx="7431316" cy="4664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5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elle BS Office"/>
                  <a:ea typeface="+mn-ea"/>
                  <a:cs typeface="+mn-cs"/>
                </a:rPr>
                <a:t>Measurable</a:t>
              </a:r>
              <a:endParaRPr kumimoji="0" lang="en-US" sz="28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elle BS Office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61DDCB9-F4DF-4438-9445-A4BDE1C255E3}"/>
              </a:ext>
            </a:extLst>
          </p:cNvPr>
          <p:cNvGrpSpPr/>
          <p:nvPr/>
        </p:nvGrpSpPr>
        <p:grpSpPr>
          <a:xfrm>
            <a:off x="2604891" y="4456186"/>
            <a:ext cx="9199459" cy="1042986"/>
            <a:chOff x="3734444" y="4723986"/>
            <a:chExt cx="9199459" cy="1042986"/>
          </a:xfrm>
        </p:grpSpPr>
        <p:pic>
          <p:nvPicPr>
            <p:cNvPr id="11" name="Picture 10" descr="http://www.drk.sd23.bc.ca/About/Calendar/Documents/training.RedCalendar.jpg">
              <a:extLst>
                <a:ext uri="{FF2B5EF4-FFF2-40B4-BE49-F238E27FC236}">
                  <a16:creationId xmlns:a16="http://schemas.microsoft.com/office/drawing/2014/main" id="{C062F007-5260-457E-8DC7-3E6B506970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4444" y="4723986"/>
              <a:ext cx="1390648" cy="1042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EF8054D-F30A-4F96-A297-726094055649}"/>
                </a:ext>
              </a:extLst>
            </p:cNvPr>
            <p:cNvSpPr txBox="1"/>
            <p:nvPr/>
          </p:nvSpPr>
          <p:spPr>
            <a:xfrm>
              <a:off x="5502587" y="4926553"/>
              <a:ext cx="7431316" cy="4664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elle BS Office"/>
                  <a:ea typeface="+mn-ea"/>
                  <a:cs typeface="+mn-cs"/>
                </a:rPr>
                <a:t>Timebased</a:t>
              </a:r>
              <a:endParaRPr kumimoji="0" lang="en-US" sz="28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elle BS Office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66696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3958C-E232-4B53-964C-136AD0A87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Having trouble finding a good goal? Try this high-level memory jogger</a:t>
            </a:r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EFE616-34AF-4DB9-9B94-F172906741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19</a:t>
            </a:fld>
            <a:endParaRPr lang="da-DK" dirty="0"/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6BA5D2ED-EDF9-425F-9445-1F28720BEB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5991375"/>
              </p:ext>
            </p:extLst>
          </p:nvPr>
        </p:nvGraphicFramePr>
        <p:xfrm>
          <a:off x="-654463" y="1385047"/>
          <a:ext cx="12599719" cy="5082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4288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C1D0C-9889-4426-B1A5-D1525434E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 content</a:t>
            </a: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AA4B4-4D9C-4071-B2D3-C4C4D3816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document contains a simple and fast way to develop a one-page description of a team and an accompanying roadmap of activities.</a:t>
            </a:r>
          </a:p>
          <a:p>
            <a:r>
              <a:rPr lang="en-US" dirty="0"/>
              <a:t>While there have been selected specific tools/frameworks, any will do, so feel free to exchange as you see fit.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CCDBF-5222-474E-ABC9-94EF8ACF44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560195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5478-8C1F-480B-95D2-109B103A8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You can measure everything by asking the alien question</a:t>
            </a:r>
            <a:br>
              <a:rPr lang="en-US" dirty="0"/>
            </a:br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88F500-328F-4073-979C-DBDA7B151B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20</a:t>
            </a:fld>
            <a:endParaRPr lang="da-D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6A8B4C-2E6E-4BEE-9328-CFA733C1D2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437" y="1216478"/>
            <a:ext cx="2119086" cy="42381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1BA26F-6DBC-474B-A85A-7C7DBBC4D36C}"/>
              </a:ext>
            </a:extLst>
          </p:cNvPr>
          <p:cNvSpPr txBox="1"/>
          <p:nvPr/>
        </p:nvSpPr>
        <p:spPr>
          <a:xfrm>
            <a:off x="5173436" y="2130878"/>
            <a:ext cx="5660572" cy="2726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6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elle BS Office"/>
                <a:ea typeface="+mn-ea"/>
                <a:cs typeface="+mn-cs"/>
              </a:rPr>
              <a:t>Imagine that an alien managed to duplicate the earth. The </a:t>
            </a:r>
            <a:r>
              <a:rPr kumimoji="0" lang="en-US" sz="1600" b="1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elle BS Office"/>
                <a:ea typeface="+mn-ea"/>
                <a:cs typeface="+mn-cs"/>
              </a:rPr>
              <a:t>only</a:t>
            </a:r>
            <a:r>
              <a:rPr kumimoji="0" lang="en-US" sz="16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elle BS Office"/>
                <a:ea typeface="+mn-ea"/>
                <a:cs typeface="+mn-cs"/>
              </a:rPr>
              <a:t> difference between the two earths will be if the goal is achieved or not</a:t>
            </a:r>
          </a:p>
          <a:p>
            <a:pPr marL="342900" marR="0" lvl="0" indent="-34290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600" b="0" i="0" u="none" strike="noStrike" kern="1200" cap="none" spc="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elle BS Office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6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elle BS Office"/>
                <a:ea typeface="+mn-ea"/>
                <a:cs typeface="+mn-cs"/>
              </a:rPr>
              <a:t>Now, imagine what the difference between the two different earths will look like – be very </a:t>
            </a:r>
            <a:r>
              <a:rPr kumimoji="0" lang="en-US" sz="1600" b="0" i="0" u="none" strike="noStrike" kern="1200" cap="none" spc="5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elle BS Office"/>
                <a:ea typeface="+mn-ea"/>
                <a:cs typeface="+mn-cs"/>
              </a:rPr>
              <a:t>specefic</a:t>
            </a:r>
            <a:endParaRPr kumimoji="0" lang="en-US" sz="1600" b="0" i="0" u="none" strike="noStrike" kern="1200" cap="none" spc="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elle BS Office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600" b="0" i="0" u="none" strike="noStrike" kern="1200" cap="none" spc="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elle BS Office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6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elle BS Office"/>
                <a:ea typeface="+mn-ea"/>
                <a:cs typeface="+mn-cs"/>
              </a:rPr>
              <a:t>How can you measure this difference?</a:t>
            </a:r>
          </a:p>
          <a:p>
            <a:pPr marL="342900" marR="0" lvl="0" indent="-34290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600" b="0" i="0" u="none" strike="noStrike" kern="1200" cap="none" spc="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elle BS Office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600" b="0" i="0" u="none" strike="noStrike" kern="1200" cap="none" spc="5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elle BS Office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FD6A59-CD45-4493-BFA6-76432F8AC0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372" y="2904217"/>
            <a:ext cx="833664" cy="8336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6CF18D-DC30-485A-B4E3-B7EAFDCCCF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923" y="2933245"/>
            <a:ext cx="833664" cy="83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47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76A76-C6D5-4D13-9BDC-D66EE00C5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each key metric in this template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18775E-3F5E-436E-9E43-23A0F33186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StruktureretSundFornuft.dk | </a:t>
            </a:r>
            <a:fld id="{560CA3AB-AC19-4D9C-8C95-DB933072B0B4}" type="slidenum">
              <a:rPr lang="en-US" smtClean="0"/>
              <a:pPr/>
              <a:t>21</a:t>
            </a:fld>
            <a:endParaRPr lang="en-US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EF656415-BCA5-4649-AD56-60404CA09B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396515"/>
              </p:ext>
            </p:extLst>
          </p:nvPr>
        </p:nvGraphicFramePr>
        <p:xfrm>
          <a:off x="706935" y="1494845"/>
          <a:ext cx="10824927" cy="4731687"/>
        </p:xfrm>
        <a:graphic>
          <a:graphicData uri="http://schemas.openxmlformats.org/drawingml/2006/table">
            <a:tbl>
              <a:tblPr bandRow="1">
                <a:effectLst>
                  <a:outerShdw dist="38100" dir="27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11411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3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7096"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Name</a:t>
                      </a:r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noProof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[ Name the goal/metric ]</a:t>
                      </a:r>
                      <a:endParaRPr lang="en-US" sz="1200" b="1" noProof="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891">
                <a:tc>
                  <a:txBody>
                    <a:bodyPr/>
                    <a:lstStyle/>
                    <a:p>
                      <a:r>
                        <a:rPr lang="en-US" sz="1200" noProof="0"/>
                        <a:t>Definition</a:t>
                      </a:r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[ Describe what each metric shows, how movements should be interpreted and precisely who it is calculated and what ,if any, assumptions is made. ]</a:t>
                      </a:r>
                    </a:p>
                    <a:p>
                      <a:endParaRPr lang="en-US" sz="1200" noProof="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111">
                <a:tc>
                  <a:txBody>
                    <a:bodyPr/>
                    <a:lstStyle/>
                    <a:p>
                      <a:r>
                        <a:rPr lang="en-US" sz="1200" noProof="0"/>
                        <a:t>Frequency</a:t>
                      </a:r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/>
                        <a:t>[ Describe the excact frequency that the metric will be measured at ] </a:t>
                      </a:r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111">
                <a:tc>
                  <a:txBody>
                    <a:bodyPr/>
                    <a:lstStyle/>
                    <a:p>
                      <a:r>
                        <a:rPr lang="en-US" sz="1200" noProof="0"/>
                        <a:t>Responsible</a:t>
                      </a:r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[ Specify who will measure the metric ]</a:t>
                      </a:r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26878">
                <a:tc>
                  <a:txBody>
                    <a:bodyPr/>
                    <a:lstStyle/>
                    <a:p>
                      <a:r>
                        <a:rPr lang="en-US" sz="1200" noProof="0"/>
                        <a:t>Baseline</a:t>
                      </a:r>
                    </a:p>
                    <a:p>
                      <a:endParaRPr lang="en-US" sz="1200" noProof="0"/>
                    </a:p>
                    <a:p>
                      <a:endParaRPr lang="en-US" sz="1200" noProof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[ Create a chart with the baseline performance and the targeted performance for the metric</a:t>
                      </a:r>
                      <a:r>
                        <a:rPr lang="en-US" sz="1200" baseline="0" noProof="0" dirty="0"/>
                        <a:t>]</a:t>
                      </a:r>
                      <a:endParaRPr lang="en-US" sz="1200" noProof="0" dirty="0"/>
                    </a:p>
                    <a:p>
                      <a:endParaRPr lang="en-US" sz="1200" noProof="0" dirty="0"/>
                    </a:p>
                    <a:p>
                      <a:endParaRPr lang="en-US" sz="1200" noProof="0" dirty="0"/>
                    </a:p>
                    <a:p>
                      <a:endParaRPr lang="en-US" sz="1200" noProof="0" dirty="0"/>
                    </a:p>
                    <a:p>
                      <a:endParaRPr lang="en-US" sz="1200" noProof="0" dirty="0"/>
                    </a:p>
                    <a:p>
                      <a:endParaRPr lang="en-US" sz="1200" noProof="0" dirty="0"/>
                    </a:p>
                    <a:p>
                      <a:endParaRPr lang="en-US" sz="1200" noProof="0" dirty="0"/>
                    </a:p>
                    <a:p>
                      <a:endParaRPr lang="en-US" sz="1200" noProof="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44083"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Targets</a:t>
                      </a:r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[ Write the targets for the metric in clear text to avoid any misunderstandings in the chart</a:t>
                      </a:r>
                      <a:r>
                        <a:rPr lang="en-US" sz="1200" baseline="0" noProof="0" dirty="0"/>
                        <a:t>. Note that targets can be of the ”OKR aspirational” type, if clearly stated what is good performance ]</a:t>
                      </a:r>
                    </a:p>
                    <a:p>
                      <a:endParaRPr lang="en-US" sz="1200" kern="1200" baseline="0" noProof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200" kern="1200" baseline="0" noProof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200" kern="1200" baseline="0" noProof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200" kern="1200" baseline="0" noProof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200" kern="1200" noProof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0722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A38F-051F-4008-B1AE-B7FC06D6E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Validate your</a:t>
            </a:r>
            <a:r>
              <a:rPr lang="en-US" sz="1800" dirty="0"/>
              <a:t> goal coverage by filling in the matrix below based on the Balanced Scorecard approach</a:t>
            </a:r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B6B968-7BF4-40F6-B015-0240A14817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22</a:t>
            </a:fld>
            <a:endParaRPr lang="da-DK" dirty="0"/>
          </a:p>
        </p:txBody>
      </p:sp>
      <p:graphicFrame>
        <p:nvGraphicFramePr>
          <p:cNvPr id="5" name="Pladsholder til indhold 17">
            <a:extLst>
              <a:ext uri="{FF2B5EF4-FFF2-40B4-BE49-F238E27FC236}">
                <a16:creationId xmlns:a16="http://schemas.microsoft.com/office/drawing/2014/main" id="{EF0AFDD4-2C7B-4786-96BC-F811438D14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1265752"/>
              </p:ext>
            </p:extLst>
          </p:nvPr>
        </p:nvGraphicFramePr>
        <p:xfrm>
          <a:off x="542592" y="1232067"/>
          <a:ext cx="10764000" cy="3982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4016">
                <a:tc>
                  <a:txBody>
                    <a:bodyPr/>
                    <a:lstStyle/>
                    <a:p>
                      <a:r>
                        <a:rPr lang="en-US" sz="1200" b="1" noProof="0"/>
                        <a:t>Area</a:t>
                      </a:r>
                    </a:p>
                  </a:txBody>
                  <a:tcPr anchor="b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b="1" noProof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noProof="0"/>
                        <a:t>Aspirational Strategic Goals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 b="1" noProof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noProof="0"/>
                        <a:t>Standard Operating Goals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noProof="0" dirty="0">
                          <a:solidFill>
                            <a:schemeClr val="bg1"/>
                          </a:solidFill>
                        </a:rPr>
                        <a:t>Stakeholder (/Customer) perspective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noProof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en-US" sz="1200" noProof="0">
                          <a:solidFill>
                            <a:schemeClr val="tx1"/>
                          </a:solidFill>
                        </a:rPr>
                        <a:t>Goal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2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200" noProof="0"/>
                        <a:t>Goal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en-US" sz="100" noProof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noProof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noProof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en-US" sz="100" noProof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noProof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noProof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noProof="0">
                          <a:solidFill>
                            <a:schemeClr val="bg1"/>
                          </a:solidFill>
                        </a:rPr>
                        <a:t>Internal perspective</a:t>
                      </a:r>
                    </a:p>
                    <a:p>
                      <a:pPr algn="ctr"/>
                      <a:endParaRPr lang="en-US" sz="1200" noProof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en-US" sz="1200" noProof="0"/>
                        <a:t>Goal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2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200" noProof="0"/>
                        <a:t>Goal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en-US" sz="100" noProof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noProof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en-US" sz="100" noProof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noProof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noProof="0">
                          <a:solidFill>
                            <a:schemeClr val="bg1"/>
                          </a:solidFill>
                        </a:rPr>
                        <a:t>Innovation and learning perspective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en-US" sz="1200" noProof="0"/>
                        <a:t>Goal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2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200" noProof="0"/>
                        <a:t>Goal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en-US" sz="100" noProof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noProof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en-US" sz="100" noProof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noProof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00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noProof="0">
                          <a:solidFill>
                            <a:schemeClr val="bg1"/>
                          </a:solidFill>
                        </a:rPr>
                        <a:t>Financial perspective</a:t>
                      </a:r>
                    </a:p>
                    <a:p>
                      <a:pPr algn="ctr"/>
                      <a:endParaRPr lang="en-US" sz="1200" noProof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en-US" sz="1200" noProof="0"/>
                        <a:t>Goal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2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200" noProof="0"/>
                        <a:t>Goal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00" kern="1200" baseline="0" noProof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00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en-US" sz="100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en-US" sz="100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en-US" sz="100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00" kern="1200" baseline="0" noProof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00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en-US" sz="100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en-US" sz="100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en-US" sz="100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200" noProof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1200" noProof="0">
                          <a:solidFill>
                            <a:schemeClr val="bg1"/>
                          </a:solidFill>
                        </a:rPr>
                        <a:t>Other</a:t>
                      </a:r>
                    </a:p>
                    <a:p>
                      <a:pPr algn="ctr"/>
                      <a:endParaRPr lang="en-US" sz="1200" noProof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en-US" sz="1200" noProof="0"/>
                        <a:t>Goal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US" sz="12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200" noProof="0"/>
                        <a:t>Goal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kern="1200" baseline="0" noProof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00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5400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kern="1200" baseline="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37084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noProof="0" dirty="0"/>
                    </a:p>
                  </a:txBody>
                  <a:tcPr marL="36000" marR="3600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069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5EC1D-8C8B-4FE0-A4BE-E16D3AC7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FILL IN THE KEY METRICS: </a:t>
            </a:r>
            <a:r>
              <a:rPr lang="en-US" dirty="0"/>
              <a:t>Team Identity for 20XX (Planning Period)</a:t>
            </a:r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13C5AF-AC76-46BB-B6E0-BEC18A242E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23</a:t>
            </a:fld>
            <a:endParaRPr lang="da-DK" dirty="0"/>
          </a:p>
        </p:txBody>
      </p:sp>
      <p:sp>
        <p:nvSpPr>
          <p:cNvPr id="4" name="Rektangel 20">
            <a:extLst>
              <a:ext uri="{FF2B5EF4-FFF2-40B4-BE49-F238E27FC236}">
                <a16:creationId xmlns:a16="http://schemas.microsoft.com/office/drawing/2014/main" id="{889D71EF-9058-45BB-8FE5-FA77AF1A38C5}"/>
              </a:ext>
            </a:extLst>
          </p:cNvPr>
          <p:cNvSpPr/>
          <p:nvPr/>
        </p:nvSpPr>
        <p:spPr bwMode="auto">
          <a:xfrm>
            <a:off x="5232344" y="1498315"/>
            <a:ext cx="6484975" cy="477812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5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5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7800" marR="0" lvl="0" indent="-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[ List and group from brainstorming exercises ]</a:t>
            </a:r>
          </a:p>
          <a:p>
            <a:pPr marL="171450" marR="0" lvl="0" indent="-17145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ktangel 1">
            <a:extLst>
              <a:ext uri="{FF2B5EF4-FFF2-40B4-BE49-F238E27FC236}">
                <a16:creationId xmlns:a16="http://schemas.microsoft.com/office/drawing/2014/main" id="{B1EFCC79-F060-4D33-B6EF-D36834EE38D4}"/>
              </a:ext>
            </a:extLst>
          </p:cNvPr>
          <p:cNvSpPr/>
          <p:nvPr/>
        </p:nvSpPr>
        <p:spPr bwMode="auto">
          <a:xfrm>
            <a:off x="5232344" y="1311461"/>
            <a:ext cx="6484975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Responsibilities &amp; Key Deliverables</a:t>
            </a:r>
          </a:p>
        </p:txBody>
      </p:sp>
      <p:sp>
        <p:nvSpPr>
          <p:cNvPr id="6" name="Rektangel 41">
            <a:extLst>
              <a:ext uri="{FF2B5EF4-FFF2-40B4-BE49-F238E27FC236}">
                <a16:creationId xmlns:a16="http://schemas.microsoft.com/office/drawing/2014/main" id="{5398E1F8-C579-4138-9167-79CDD1E73ACC}"/>
              </a:ext>
            </a:extLst>
          </p:cNvPr>
          <p:cNvSpPr/>
          <p:nvPr/>
        </p:nvSpPr>
        <p:spPr bwMode="auto">
          <a:xfrm>
            <a:off x="563269" y="1498315"/>
            <a:ext cx="4580369" cy="187399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[ insert your purpose ]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ktangel 42">
            <a:extLst>
              <a:ext uri="{FF2B5EF4-FFF2-40B4-BE49-F238E27FC236}">
                <a16:creationId xmlns:a16="http://schemas.microsoft.com/office/drawing/2014/main" id="{BF0B0A6F-5C2B-459F-85A6-05B84FB993D8}"/>
              </a:ext>
            </a:extLst>
          </p:cNvPr>
          <p:cNvSpPr/>
          <p:nvPr/>
        </p:nvSpPr>
        <p:spPr bwMode="auto">
          <a:xfrm>
            <a:off x="563269" y="1311461"/>
            <a:ext cx="4580369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Purpose for the Team  </a:t>
            </a:r>
          </a:p>
        </p:txBody>
      </p:sp>
      <p:sp>
        <p:nvSpPr>
          <p:cNvPr id="10" name="Rektangel 41">
            <a:extLst>
              <a:ext uri="{FF2B5EF4-FFF2-40B4-BE49-F238E27FC236}">
                <a16:creationId xmlns:a16="http://schemas.microsoft.com/office/drawing/2014/main" id="{F9C31D6B-BAE0-4E25-BE03-850F01EFAAB1}"/>
              </a:ext>
            </a:extLst>
          </p:cNvPr>
          <p:cNvSpPr/>
          <p:nvPr/>
        </p:nvSpPr>
        <p:spPr bwMode="auto">
          <a:xfrm>
            <a:off x="563269" y="3672548"/>
            <a:ext cx="4580369" cy="260389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b="1" dirty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dirty="0"/>
              <a:t>Aspirational Strategic Goals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[ insert metric incl. targets ]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da-DK" sz="800" b="1" dirty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b="1" dirty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dirty="0"/>
              <a:t>Standard Operating Goals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[ insert metric incl. targets ]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ektangel 42">
            <a:extLst>
              <a:ext uri="{FF2B5EF4-FFF2-40B4-BE49-F238E27FC236}">
                <a16:creationId xmlns:a16="http://schemas.microsoft.com/office/drawing/2014/main" id="{2827AD51-AE74-457A-B306-AA6B4C8B53A5}"/>
              </a:ext>
            </a:extLst>
          </p:cNvPr>
          <p:cNvSpPr/>
          <p:nvPr/>
        </p:nvSpPr>
        <p:spPr bwMode="auto">
          <a:xfrm>
            <a:off x="563269" y="3485694"/>
            <a:ext cx="4580369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Key Metrics</a:t>
            </a:r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B7602BE9-2C67-467F-9D78-1DB1D8FF98D9}"/>
              </a:ext>
            </a:extLst>
          </p:cNvPr>
          <p:cNvSpPr/>
          <p:nvPr/>
        </p:nvSpPr>
        <p:spPr>
          <a:xfrm>
            <a:off x="563268" y="1750923"/>
            <a:ext cx="4580369" cy="1621383"/>
          </a:xfrm>
          <a:prstGeom prst="flowChartProcess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13" name="Flowchart: Process 12">
            <a:extLst>
              <a:ext uri="{FF2B5EF4-FFF2-40B4-BE49-F238E27FC236}">
                <a16:creationId xmlns:a16="http://schemas.microsoft.com/office/drawing/2014/main" id="{65E27486-8174-4D70-A164-8E82A253D187}"/>
              </a:ext>
            </a:extLst>
          </p:cNvPr>
          <p:cNvSpPr/>
          <p:nvPr/>
        </p:nvSpPr>
        <p:spPr>
          <a:xfrm>
            <a:off x="5232343" y="1750923"/>
            <a:ext cx="6484975" cy="4525520"/>
          </a:xfrm>
          <a:prstGeom prst="flowChartProcess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8428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5EC1D-8C8B-4FE0-A4BE-E16D3AC7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Team Identity are complete</a:t>
            </a:r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13C5AF-AC76-46BB-B6E0-BEC18A242E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24</a:t>
            </a:fld>
            <a:endParaRPr lang="da-DK" dirty="0"/>
          </a:p>
        </p:txBody>
      </p:sp>
      <p:sp>
        <p:nvSpPr>
          <p:cNvPr id="4" name="Rektangel 20">
            <a:extLst>
              <a:ext uri="{FF2B5EF4-FFF2-40B4-BE49-F238E27FC236}">
                <a16:creationId xmlns:a16="http://schemas.microsoft.com/office/drawing/2014/main" id="{889D71EF-9058-45BB-8FE5-FA77AF1A38C5}"/>
              </a:ext>
            </a:extLst>
          </p:cNvPr>
          <p:cNvSpPr/>
          <p:nvPr/>
        </p:nvSpPr>
        <p:spPr bwMode="auto">
          <a:xfrm>
            <a:off x="5232344" y="1498315"/>
            <a:ext cx="6484975" cy="477812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5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5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7800" marR="0" lvl="0" indent="-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[ List and group from brainstorming exercises ]</a:t>
            </a:r>
          </a:p>
          <a:p>
            <a:pPr marL="171450" marR="0" lvl="0" indent="-17145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Rektangel 1">
            <a:extLst>
              <a:ext uri="{FF2B5EF4-FFF2-40B4-BE49-F238E27FC236}">
                <a16:creationId xmlns:a16="http://schemas.microsoft.com/office/drawing/2014/main" id="{B1EFCC79-F060-4D33-B6EF-D36834EE38D4}"/>
              </a:ext>
            </a:extLst>
          </p:cNvPr>
          <p:cNvSpPr/>
          <p:nvPr/>
        </p:nvSpPr>
        <p:spPr bwMode="auto">
          <a:xfrm>
            <a:off x="5232344" y="1311461"/>
            <a:ext cx="6484975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Responsibilities &amp; Key Deliverables</a:t>
            </a:r>
          </a:p>
        </p:txBody>
      </p:sp>
      <p:sp>
        <p:nvSpPr>
          <p:cNvPr id="6" name="Rektangel 41">
            <a:extLst>
              <a:ext uri="{FF2B5EF4-FFF2-40B4-BE49-F238E27FC236}">
                <a16:creationId xmlns:a16="http://schemas.microsoft.com/office/drawing/2014/main" id="{5398E1F8-C579-4138-9167-79CDD1E73ACC}"/>
              </a:ext>
            </a:extLst>
          </p:cNvPr>
          <p:cNvSpPr/>
          <p:nvPr/>
        </p:nvSpPr>
        <p:spPr bwMode="auto">
          <a:xfrm>
            <a:off x="563269" y="1498315"/>
            <a:ext cx="4580369" cy="187399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[ insert your purpose ]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ktangel 42">
            <a:extLst>
              <a:ext uri="{FF2B5EF4-FFF2-40B4-BE49-F238E27FC236}">
                <a16:creationId xmlns:a16="http://schemas.microsoft.com/office/drawing/2014/main" id="{BF0B0A6F-5C2B-459F-85A6-05B84FB993D8}"/>
              </a:ext>
            </a:extLst>
          </p:cNvPr>
          <p:cNvSpPr/>
          <p:nvPr/>
        </p:nvSpPr>
        <p:spPr bwMode="auto">
          <a:xfrm>
            <a:off x="563269" y="1311461"/>
            <a:ext cx="4580369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Purpose for the Team  </a:t>
            </a:r>
          </a:p>
        </p:txBody>
      </p:sp>
      <p:sp>
        <p:nvSpPr>
          <p:cNvPr id="10" name="Rektangel 41">
            <a:extLst>
              <a:ext uri="{FF2B5EF4-FFF2-40B4-BE49-F238E27FC236}">
                <a16:creationId xmlns:a16="http://schemas.microsoft.com/office/drawing/2014/main" id="{F9C31D6B-BAE0-4E25-BE03-850F01EFAAB1}"/>
              </a:ext>
            </a:extLst>
          </p:cNvPr>
          <p:cNvSpPr/>
          <p:nvPr/>
        </p:nvSpPr>
        <p:spPr bwMode="auto">
          <a:xfrm>
            <a:off x="563269" y="3672548"/>
            <a:ext cx="4580369" cy="260389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b="1" dirty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dirty="0"/>
              <a:t>Aspirational Strategic Goals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[ insert metric incl. targets ]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da-DK" sz="800" b="1" dirty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b="1" dirty="0"/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dirty="0"/>
              <a:t>Standard Operating Goals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[ insert metric incl. targets ]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ektangel 42">
            <a:extLst>
              <a:ext uri="{FF2B5EF4-FFF2-40B4-BE49-F238E27FC236}">
                <a16:creationId xmlns:a16="http://schemas.microsoft.com/office/drawing/2014/main" id="{2827AD51-AE74-457A-B306-AA6B4C8B53A5}"/>
              </a:ext>
            </a:extLst>
          </p:cNvPr>
          <p:cNvSpPr/>
          <p:nvPr/>
        </p:nvSpPr>
        <p:spPr bwMode="auto">
          <a:xfrm>
            <a:off x="563269" y="3485694"/>
            <a:ext cx="4580369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Key Metrics</a:t>
            </a:r>
          </a:p>
        </p:txBody>
      </p:sp>
    </p:spTree>
    <p:extLst>
      <p:ext uri="{BB962C8B-B14F-4D97-AF65-F5344CB8AC3E}">
        <p14:creationId xmlns:p14="http://schemas.microsoft.com/office/powerpoint/2010/main" val="41732003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6B2FC-30AE-486E-9960-1F75AFCF6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the Goals</a:t>
            </a: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9959E-5661-48D4-80EE-AD7C47418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3549" y="1206321"/>
            <a:ext cx="6173769" cy="4944137"/>
          </a:xfrm>
        </p:spPr>
        <p:txBody>
          <a:bodyPr>
            <a:normAutofit/>
          </a:bodyPr>
          <a:lstStyle/>
          <a:p>
            <a:r>
              <a:rPr lang="en-US" dirty="0"/>
              <a:t>Now, we have a draft team identity</a:t>
            </a:r>
          </a:p>
          <a:p>
            <a:endParaRPr lang="en-US" dirty="0"/>
          </a:p>
          <a:p>
            <a:r>
              <a:rPr lang="en-US" dirty="0"/>
              <a:t>Check-in with a confidence meter (everyone gives a grade to the quality of the entire page</a:t>
            </a:r>
          </a:p>
          <a:p>
            <a:endParaRPr lang="en-US" dirty="0"/>
          </a:p>
          <a:p>
            <a:r>
              <a:rPr lang="en-US" dirty="0"/>
              <a:t>If everyone is good, then break for the day and get it reviewed. If someone has feedback, listen and incorporate.</a:t>
            </a:r>
          </a:p>
          <a:p>
            <a:endParaRPr lang="en-US" dirty="0"/>
          </a:p>
          <a:p>
            <a:r>
              <a:rPr lang="en-US" dirty="0"/>
              <a:t>Time to stop and review: Get feedback from the team's immediate manager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14F802-4896-416C-B14D-FEEBB46313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25</a:t>
            </a:fld>
            <a:endParaRPr lang="da-DK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1C0C43-ECB1-4E26-AB1C-50CE6F9AF310}"/>
              </a:ext>
            </a:extLst>
          </p:cNvPr>
          <p:cNvSpPr/>
          <p:nvPr/>
        </p:nvSpPr>
        <p:spPr>
          <a:xfrm>
            <a:off x="577850" y="1206321"/>
            <a:ext cx="4400550" cy="4800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STOP </a:t>
            </a:r>
            <a:br>
              <a:rPr lang="en-US" sz="6600" b="1" dirty="0"/>
            </a:br>
            <a:r>
              <a:rPr lang="en-US" sz="6600" b="1" dirty="0"/>
              <a:t>&amp; </a:t>
            </a:r>
          </a:p>
          <a:p>
            <a:pPr algn="ctr"/>
            <a:r>
              <a:rPr lang="en-US" sz="6600" b="1" dirty="0"/>
              <a:t>REVIEW</a:t>
            </a:r>
            <a:endParaRPr lang="da-DK" sz="6600" b="1" dirty="0"/>
          </a:p>
        </p:txBody>
      </p:sp>
    </p:spTree>
    <p:extLst>
      <p:ext uri="{BB962C8B-B14F-4D97-AF65-F5344CB8AC3E}">
        <p14:creationId xmlns:p14="http://schemas.microsoft.com/office/powerpoint/2010/main" val="2867627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C8C1-4580-4714-8EC2-5D99D6511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planning answers 3 key questions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A71805-5A0A-4B7B-80B6-3E50C01FBB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26</a:t>
            </a:fld>
            <a:endParaRPr lang="da-DK" dirty="0"/>
          </a:p>
        </p:txBody>
      </p:sp>
      <p:sp>
        <p:nvSpPr>
          <p:cNvPr id="5" name="Rektangel 5">
            <a:extLst>
              <a:ext uri="{FF2B5EF4-FFF2-40B4-BE49-F238E27FC236}">
                <a16:creationId xmlns:a16="http://schemas.microsoft.com/office/drawing/2014/main" id="{02ED0106-4522-4EC2-8153-F16009639648}"/>
              </a:ext>
            </a:extLst>
          </p:cNvPr>
          <p:cNvSpPr/>
          <p:nvPr/>
        </p:nvSpPr>
        <p:spPr bwMode="auto">
          <a:xfrm>
            <a:off x="1632210" y="2013591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WHY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000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do the team </a:t>
            </a:r>
            <a:r>
              <a:rPr lang="da-DK" sz="1000" b="1" dirty="0" err="1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exists</a:t>
            </a:r>
            <a:r>
              <a:rPr lang="da-DK" sz="1000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?</a:t>
            </a:r>
          </a:p>
        </p:txBody>
      </p:sp>
      <p:sp>
        <p:nvSpPr>
          <p:cNvPr id="6" name="Rektangel 6">
            <a:extLst>
              <a:ext uri="{FF2B5EF4-FFF2-40B4-BE49-F238E27FC236}">
                <a16:creationId xmlns:a16="http://schemas.microsoft.com/office/drawing/2014/main" id="{41C76479-64B0-4827-AF6E-F0CD20579F77}"/>
              </a:ext>
            </a:extLst>
          </p:cNvPr>
          <p:cNvSpPr/>
          <p:nvPr/>
        </p:nvSpPr>
        <p:spPr bwMode="auto">
          <a:xfrm>
            <a:off x="1632210" y="3453751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WHAT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chemeClr val="tx1"/>
                </a:solidFill>
              </a:rPr>
              <a:t>do we want to achieve?</a:t>
            </a:r>
            <a:endParaRPr lang="da-DK" sz="1000" b="1" dirty="0">
              <a:solidFill>
                <a:schemeClr val="tx2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7" name="Rektangel 7">
            <a:extLst>
              <a:ext uri="{FF2B5EF4-FFF2-40B4-BE49-F238E27FC236}">
                <a16:creationId xmlns:a16="http://schemas.microsoft.com/office/drawing/2014/main" id="{769A9ACC-89EA-49AC-9376-F7EA24D7B5D5}"/>
              </a:ext>
            </a:extLst>
          </p:cNvPr>
          <p:cNvSpPr/>
          <p:nvPr/>
        </p:nvSpPr>
        <p:spPr bwMode="auto">
          <a:xfrm>
            <a:off x="1632210" y="4893911"/>
            <a:ext cx="1872208" cy="1008112"/>
          </a:xfrm>
          <a:prstGeom prst="rect">
            <a:avLst/>
          </a:prstGeom>
          <a:solidFill>
            <a:schemeClr val="accent4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HOW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chemeClr val="tx1"/>
                </a:solidFill>
              </a:rPr>
              <a:t>will we achieve it?</a:t>
            </a:r>
            <a:endParaRPr lang="da-DK" sz="1000" b="1" dirty="0">
              <a:solidFill>
                <a:schemeClr val="tx2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8" name="AutoShape 26">
            <a:extLst>
              <a:ext uri="{FF2B5EF4-FFF2-40B4-BE49-F238E27FC236}">
                <a16:creationId xmlns:a16="http://schemas.microsoft.com/office/drawing/2014/main" id="{63942A11-387C-4DDA-8621-CD719F3E33B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78825" y="2383202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9" name="AutoShape 26">
            <a:extLst>
              <a:ext uri="{FF2B5EF4-FFF2-40B4-BE49-F238E27FC236}">
                <a16:creationId xmlns:a16="http://schemas.microsoft.com/office/drawing/2014/main" id="{AFA33287-FB99-4B42-BCB8-1F4241C48EF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78825" y="3823361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0" name="AutoShape 26">
            <a:extLst>
              <a:ext uri="{FF2B5EF4-FFF2-40B4-BE49-F238E27FC236}">
                <a16:creationId xmlns:a16="http://schemas.microsoft.com/office/drawing/2014/main" id="{6236001F-E482-486E-B82B-ACAA1E4E833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78825" y="5263521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6BE04C-512A-4504-BC67-E23B30285FA5}"/>
              </a:ext>
            </a:extLst>
          </p:cNvPr>
          <p:cNvSpPr/>
          <p:nvPr/>
        </p:nvSpPr>
        <p:spPr>
          <a:xfrm>
            <a:off x="4061345" y="2013591"/>
            <a:ext cx="5209876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Purpose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B05C94-7305-4E9D-A828-131B70F2FBBF}"/>
              </a:ext>
            </a:extLst>
          </p:cNvPr>
          <p:cNvSpPr/>
          <p:nvPr/>
        </p:nvSpPr>
        <p:spPr>
          <a:xfrm>
            <a:off x="4061345" y="3453751"/>
            <a:ext cx="5209876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Goals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857DDA-D470-4275-8EF8-8B97D96A7336}"/>
              </a:ext>
            </a:extLst>
          </p:cNvPr>
          <p:cNvSpPr/>
          <p:nvPr/>
        </p:nvSpPr>
        <p:spPr>
          <a:xfrm>
            <a:off x="4061345" y="4893911"/>
            <a:ext cx="5209876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Strategies (activities) &amp; Metrics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324F40-CFA8-4399-905D-0522FDBC03AC}"/>
              </a:ext>
            </a:extLst>
          </p:cNvPr>
          <p:cNvSpPr/>
          <p:nvPr/>
        </p:nvSpPr>
        <p:spPr>
          <a:xfrm>
            <a:off x="1632210" y="1534603"/>
            <a:ext cx="1872208" cy="2245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b="1" dirty="0">
                <a:solidFill>
                  <a:schemeClr val="bg1">
                    <a:lumMod val="75000"/>
                  </a:schemeClr>
                </a:solidFill>
              </a:rPr>
              <a:t>Strategic level</a:t>
            </a:r>
            <a:endParaRPr lang="da-DK" sz="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AFD673-9709-4E96-BACD-276DCEAA2F3A}"/>
              </a:ext>
            </a:extLst>
          </p:cNvPr>
          <p:cNvSpPr/>
          <p:nvPr/>
        </p:nvSpPr>
        <p:spPr>
          <a:xfrm>
            <a:off x="4061344" y="1534603"/>
            <a:ext cx="2748947" cy="2245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b="1" dirty="0">
                <a:solidFill>
                  <a:schemeClr val="bg1">
                    <a:lumMod val="75000"/>
                  </a:schemeClr>
                </a:solidFill>
              </a:rPr>
              <a:t>Key deliverables</a:t>
            </a:r>
            <a:endParaRPr lang="da-DK" sz="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269281E-02BC-4292-A72F-A1341AAF5134}"/>
              </a:ext>
            </a:extLst>
          </p:cNvPr>
          <p:cNvCxnSpPr>
            <a:cxnSpLocks/>
          </p:cNvCxnSpPr>
          <p:nvPr/>
        </p:nvCxnSpPr>
        <p:spPr>
          <a:xfrm>
            <a:off x="1632210" y="1709528"/>
            <a:ext cx="720000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4307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075AD2-25BF-4660-BBD0-DE3A542D9F44}"/>
              </a:ext>
            </a:extLst>
          </p:cNvPr>
          <p:cNvSpPr/>
          <p:nvPr/>
        </p:nvSpPr>
        <p:spPr>
          <a:xfrm>
            <a:off x="463640" y="1706336"/>
            <a:ext cx="5487308" cy="32657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DD03A8-27C0-4D70-AB7F-39CA374D5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our context compared to our purpose and goals?</a:t>
            </a:r>
            <a:endParaRPr lang="da-DK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4BF6F1EA-2103-40C4-8BFD-69EBB32D5B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7437990"/>
              </p:ext>
            </p:extLst>
          </p:nvPr>
        </p:nvGraphicFramePr>
        <p:xfrm>
          <a:off x="839197" y="1866355"/>
          <a:ext cx="5111750" cy="2926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1750">
                  <a:extLst>
                    <a:ext uri="{9D8B030D-6E8A-4147-A177-3AD203B41FA5}">
                      <a16:colId xmlns:a16="http://schemas.microsoft.com/office/drawing/2014/main" val="34048045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4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  <a:r>
                        <a:rPr lang="en-US" sz="4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trengths</a:t>
                      </a:r>
                      <a:endParaRPr lang="da-DK" sz="4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173160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</a:t>
                      </a:r>
                      <a:r>
                        <a:rPr lang="en-US" sz="4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eaknesses</a:t>
                      </a:r>
                      <a:endParaRPr lang="da-DK" sz="4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5064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r>
                        <a:rPr lang="en-US" sz="4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pportunities</a:t>
                      </a:r>
                      <a:endParaRPr lang="da-DK" sz="4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88737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4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r>
                        <a:rPr lang="en-US" sz="48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hreats</a:t>
                      </a:r>
                      <a:endParaRPr lang="da-DK" sz="4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5070800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5DBF8E-CB8C-4311-8C03-6E1C1E246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27</a:t>
            </a:fld>
            <a:endParaRPr lang="da-DK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BF33CAB-E4F5-47A9-8CA3-13013AEDFA67}"/>
              </a:ext>
            </a:extLst>
          </p:cNvPr>
          <p:cNvSpPr txBox="1">
            <a:spLocks/>
          </p:cNvSpPr>
          <p:nvPr/>
        </p:nvSpPr>
        <p:spPr>
          <a:xfrm>
            <a:off x="6241054" y="1706336"/>
            <a:ext cx="5476265" cy="4444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To make sure our actions are possible and impactful, we need to know our context</a:t>
            </a:r>
          </a:p>
          <a:p>
            <a:endParaRPr lang="en-US" dirty="0"/>
          </a:p>
          <a:p>
            <a:r>
              <a:rPr lang="en-US" dirty="0"/>
              <a:t>The easiest and most well-known approach for contextual insights is the SWOT analysis</a:t>
            </a:r>
          </a:p>
          <a:p>
            <a:endParaRPr lang="en-US" dirty="0"/>
          </a:p>
          <a:p>
            <a:r>
              <a:rPr lang="en-US" dirty="0"/>
              <a:t>Feel free to add more strategic analysis tool to add to the insights</a:t>
            </a:r>
          </a:p>
        </p:txBody>
      </p:sp>
    </p:spTree>
    <p:extLst>
      <p:ext uri="{BB962C8B-B14F-4D97-AF65-F5344CB8AC3E}">
        <p14:creationId xmlns:p14="http://schemas.microsoft.com/office/powerpoint/2010/main" val="11496846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93FF6BF-F4B9-4989-87D5-51A43EABF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26831">
            <a:off x="7648876" y="2410885"/>
            <a:ext cx="4547414" cy="28209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39E8EC-F9F7-4F1A-8113-ADD6EA325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SWOT analysis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576150-2D42-4FC0-9F67-A66CCA5E7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StruktureretSundFornuft.dk | </a:t>
            </a:r>
            <a:fld id="{560CA3AB-AC19-4D9C-8C95-DB933072B0B4}" type="slidenum">
              <a:rPr lang="en-US" smtClean="0"/>
              <a:pPr/>
              <a:t>28</a:t>
            </a:fld>
            <a:endParaRPr lang="en-US"/>
          </a:p>
        </p:txBody>
      </p:sp>
      <p:grpSp>
        <p:nvGrpSpPr>
          <p:cNvPr id="4" name="Gruppe 20">
            <a:extLst>
              <a:ext uri="{FF2B5EF4-FFF2-40B4-BE49-F238E27FC236}">
                <a16:creationId xmlns:a16="http://schemas.microsoft.com/office/drawing/2014/main" id="{2AE4C832-7F2B-428F-91EC-553D5F06981D}"/>
              </a:ext>
            </a:extLst>
          </p:cNvPr>
          <p:cNvGrpSpPr/>
          <p:nvPr/>
        </p:nvGrpSpPr>
        <p:grpSpPr>
          <a:xfrm>
            <a:off x="705220" y="1555204"/>
            <a:ext cx="3600000" cy="4464496"/>
            <a:chOff x="755577" y="1556792"/>
            <a:chExt cx="4032448" cy="4464496"/>
          </a:xfrm>
        </p:grpSpPr>
        <p:sp>
          <p:nvSpPr>
            <p:cNvPr id="5" name="Pentagon 2">
              <a:extLst>
                <a:ext uri="{FF2B5EF4-FFF2-40B4-BE49-F238E27FC236}">
                  <a16:creationId xmlns:a16="http://schemas.microsoft.com/office/drawing/2014/main" id="{EA5AED52-6ED4-434B-921A-2E03E0D915A9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6" name="Lige forbindelse 11">
              <a:extLst>
                <a:ext uri="{FF2B5EF4-FFF2-40B4-BE49-F238E27FC236}">
                  <a16:creationId xmlns:a16="http://schemas.microsoft.com/office/drawing/2014/main" id="{A738341E-2C12-4AAB-AEF5-C9E101B152D1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Rektangel 12">
              <a:extLst>
                <a:ext uri="{FF2B5EF4-FFF2-40B4-BE49-F238E27FC236}">
                  <a16:creationId xmlns:a16="http://schemas.microsoft.com/office/drawing/2014/main" id="{0BEECC56-F093-4DC5-882E-8FF579D66C24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Verdana" pitchFamily="34" charset="0"/>
                </a:rPr>
                <a:t>Brainstorm all ideas for each category</a:t>
              </a:r>
            </a:p>
          </p:txBody>
        </p:sp>
        <p:sp>
          <p:nvSpPr>
            <p:cNvPr id="8" name="Rektangel 13">
              <a:extLst>
                <a:ext uri="{FF2B5EF4-FFF2-40B4-BE49-F238E27FC236}">
                  <a16:creationId xmlns:a16="http://schemas.microsoft.com/office/drawing/2014/main" id="{7C2D8A22-FFA0-4229-B6A2-A943446EEEFC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Do silent brainstorm followed by presentation for each category – one at a time.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Do it in this order:</a:t>
              </a:r>
            </a:p>
            <a:p>
              <a:pPr marL="639763" lvl="1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External:</a:t>
              </a:r>
            </a:p>
            <a:p>
              <a:pPr marL="1096963" lvl="2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Opportunities</a:t>
              </a:r>
            </a:p>
            <a:p>
              <a:pPr marL="1096963" lvl="2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Threats</a:t>
              </a:r>
            </a:p>
            <a:p>
              <a:pPr marL="639763" lvl="1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Internal</a:t>
              </a:r>
            </a:p>
            <a:p>
              <a:pPr marL="1096963" lvl="2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Strengths</a:t>
              </a:r>
            </a:p>
            <a:p>
              <a:pPr marL="1096963" lvl="2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Weaknesses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Complete next step before starting the next category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Use post-its or a virtual substitute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Each post-it should contain a full sentence (so you can remember it later)</a:t>
              </a:r>
            </a:p>
          </p:txBody>
        </p:sp>
      </p:grpSp>
      <p:grpSp>
        <p:nvGrpSpPr>
          <p:cNvPr id="10" name="Gruppe 20">
            <a:extLst>
              <a:ext uri="{FF2B5EF4-FFF2-40B4-BE49-F238E27FC236}">
                <a16:creationId xmlns:a16="http://schemas.microsoft.com/office/drawing/2014/main" id="{E3765C85-AAA1-420F-B35F-06D9281EE465}"/>
              </a:ext>
            </a:extLst>
          </p:cNvPr>
          <p:cNvGrpSpPr/>
          <p:nvPr/>
        </p:nvGrpSpPr>
        <p:grpSpPr>
          <a:xfrm>
            <a:off x="4276122" y="1555204"/>
            <a:ext cx="3600000" cy="4464496"/>
            <a:chOff x="755577" y="1556792"/>
            <a:chExt cx="4032448" cy="4464496"/>
          </a:xfrm>
        </p:grpSpPr>
        <p:sp>
          <p:nvSpPr>
            <p:cNvPr id="11" name="Pentagon 2">
              <a:extLst>
                <a:ext uri="{FF2B5EF4-FFF2-40B4-BE49-F238E27FC236}">
                  <a16:creationId xmlns:a16="http://schemas.microsoft.com/office/drawing/2014/main" id="{7F3CD505-CBF4-4F5F-B93D-988F98203107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12" name="Lige forbindelse 11">
              <a:extLst>
                <a:ext uri="{FF2B5EF4-FFF2-40B4-BE49-F238E27FC236}">
                  <a16:creationId xmlns:a16="http://schemas.microsoft.com/office/drawing/2014/main" id="{6AAD5C33-EFCA-4346-8F19-B516EB9AF848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50DD5028-33FF-4D7D-A7E7-9054A2207ED7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Verdana" pitchFamily="34" charset="0"/>
                </a:rPr>
                <a:t>Prioritize ideas, if needed</a:t>
              </a: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F016CB83-3DD6-4984-8ED2-389BF3750973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If there are a lot of distinct ideas, we need to narrow them down a bit – best to 3-5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Use dot-voting, effort/impact matrix, or something similar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78317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C3649-48B8-4492-865C-FEFDA1417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SWOT Analysis Summary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5389E2-2127-4852-9BAC-533396ED9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29</a:t>
            </a:fld>
            <a:endParaRPr lang="da-DK" dirty="0"/>
          </a:p>
        </p:txBody>
      </p:sp>
      <p:sp>
        <p:nvSpPr>
          <p:cNvPr id="5" name="Rektangel 30">
            <a:extLst>
              <a:ext uri="{FF2B5EF4-FFF2-40B4-BE49-F238E27FC236}">
                <a16:creationId xmlns:a16="http://schemas.microsoft.com/office/drawing/2014/main" id="{6C761801-5DA7-413C-BAC0-382ADA8630D6}"/>
              </a:ext>
            </a:extLst>
          </p:cNvPr>
          <p:cNvSpPr/>
          <p:nvPr/>
        </p:nvSpPr>
        <p:spPr bwMode="auto">
          <a:xfrm>
            <a:off x="6626178" y="4356271"/>
            <a:ext cx="5040000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u="sng" baseline="0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[ Text ]</a:t>
            </a:r>
          </a:p>
        </p:txBody>
      </p:sp>
      <p:sp>
        <p:nvSpPr>
          <p:cNvPr id="6" name="Rektangel 34">
            <a:extLst>
              <a:ext uri="{FF2B5EF4-FFF2-40B4-BE49-F238E27FC236}">
                <a16:creationId xmlns:a16="http://schemas.microsoft.com/office/drawing/2014/main" id="{CB9FAB29-9856-49A9-A917-B6FE348E641F}"/>
              </a:ext>
            </a:extLst>
          </p:cNvPr>
          <p:cNvSpPr/>
          <p:nvPr/>
        </p:nvSpPr>
        <p:spPr bwMode="auto">
          <a:xfrm>
            <a:off x="6626178" y="4169418"/>
            <a:ext cx="5040000" cy="3074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Threats</a:t>
            </a:r>
          </a:p>
        </p:txBody>
      </p:sp>
      <p:sp>
        <p:nvSpPr>
          <p:cNvPr id="7" name="Rektangel 20">
            <a:extLst>
              <a:ext uri="{FF2B5EF4-FFF2-40B4-BE49-F238E27FC236}">
                <a16:creationId xmlns:a16="http://schemas.microsoft.com/office/drawing/2014/main" id="{11ABBB15-245A-4C77-8B95-21743852F82E}"/>
              </a:ext>
            </a:extLst>
          </p:cNvPr>
          <p:cNvSpPr/>
          <p:nvPr/>
        </p:nvSpPr>
        <p:spPr bwMode="auto">
          <a:xfrm>
            <a:off x="6626178" y="1832079"/>
            <a:ext cx="5040000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u="sng" baseline="0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[ Text ]</a:t>
            </a:r>
          </a:p>
        </p:txBody>
      </p:sp>
      <p:sp>
        <p:nvSpPr>
          <p:cNvPr id="8" name="Rektangel 1">
            <a:extLst>
              <a:ext uri="{FF2B5EF4-FFF2-40B4-BE49-F238E27FC236}">
                <a16:creationId xmlns:a16="http://schemas.microsoft.com/office/drawing/2014/main" id="{72ED0AA0-C4A4-4FE6-8A49-7B3802B201D0}"/>
              </a:ext>
            </a:extLst>
          </p:cNvPr>
          <p:cNvSpPr/>
          <p:nvPr/>
        </p:nvSpPr>
        <p:spPr bwMode="auto">
          <a:xfrm>
            <a:off x="6626178" y="1645226"/>
            <a:ext cx="5040000" cy="30913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Weaknesses</a:t>
            </a:r>
          </a:p>
        </p:txBody>
      </p:sp>
      <p:sp>
        <p:nvSpPr>
          <p:cNvPr id="9" name="Rektangel 38">
            <a:extLst>
              <a:ext uri="{FF2B5EF4-FFF2-40B4-BE49-F238E27FC236}">
                <a16:creationId xmlns:a16="http://schemas.microsoft.com/office/drawing/2014/main" id="{E6CCD09B-0784-49C9-BAF6-6F02112CF975}"/>
              </a:ext>
            </a:extLst>
          </p:cNvPr>
          <p:cNvSpPr/>
          <p:nvPr/>
        </p:nvSpPr>
        <p:spPr bwMode="auto">
          <a:xfrm>
            <a:off x="1204330" y="4356271"/>
            <a:ext cx="5040000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u="sng" baseline="0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[ Text ]</a:t>
            </a:r>
          </a:p>
        </p:txBody>
      </p:sp>
      <p:sp>
        <p:nvSpPr>
          <p:cNvPr id="10" name="Rektangel 39">
            <a:extLst>
              <a:ext uri="{FF2B5EF4-FFF2-40B4-BE49-F238E27FC236}">
                <a16:creationId xmlns:a16="http://schemas.microsoft.com/office/drawing/2014/main" id="{E91C96D1-F2FF-413A-8D31-ACE85A970C23}"/>
              </a:ext>
            </a:extLst>
          </p:cNvPr>
          <p:cNvSpPr/>
          <p:nvPr/>
        </p:nvSpPr>
        <p:spPr bwMode="auto">
          <a:xfrm>
            <a:off x="1204330" y="4169418"/>
            <a:ext cx="5040000" cy="3074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Opportunities</a:t>
            </a:r>
          </a:p>
        </p:txBody>
      </p:sp>
      <p:sp>
        <p:nvSpPr>
          <p:cNvPr id="11" name="Rektangel 41">
            <a:extLst>
              <a:ext uri="{FF2B5EF4-FFF2-40B4-BE49-F238E27FC236}">
                <a16:creationId xmlns:a16="http://schemas.microsoft.com/office/drawing/2014/main" id="{76F69CCB-3C81-43AF-90D9-8D266E554ACD}"/>
              </a:ext>
            </a:extLst>
          </p:cNvPr>
          <p:cNvSpPr/>
          <p:nvPr/>
        </p:nvSpPr>
        <p:spPr bwMode="auto">
          <a:xfrm>
            <a:off x="1204330" y="1832079"/>
            <a:ext cx="5040000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u="sng" baseline="0" dirty="0"/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000" dirty="0"/>
              <a:t>[ Text ]</a:t>
            </a:r>
            <a:endParaRPr lang="en-US" sz="1000" baseline="0" dirty="0"/>
          </a:p>
        </p:txBody>
      </p:sp>
      <p:sp>
        <p:nvSpPr>
          <p:cNvPr id="12" name="Rektangel 42">
            <a:extLst>
              <a:ext uri="{FF2B5EF4-FFF2-40B4-BE49-F238E27FC236}">
                <a16:creationId xmlns:a16="http://schemas.microsoft.com/office/drawing/2014/main" id="{32EB6102-C20B-4109-A0F1-028F6585BB6F}"/>
              </a:ext>
            </a:extLst>
          </p:cNvPr>
          <p:cNvSpPr/>
          <p:nvPr/>
        </p:nvSpPr>
        <p:spPr bwMode="auto">
          <a:xfrm>
            <a:off x="1204330" y="1645226"/>
            <a:ext cx="5040000" cy="30913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Strengths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496892-C35D-4175-AC68-EEE623EC698E}"/>
              </a:ext>
            </a:extLst>
          </p:cNvPr>
          <p:cNvSpPr/>
          <p:nvPr/>
        </p:nvSpPr>
        <p:spPr>
          <a:xfrm rot="16200000">
            <a:off x="-267083" y="2569953"/>
            <a:ext cx="2225972" cy="3765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Internal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38975A-B189-4CA6-96DC-EE8695E25B0E}"/>
              </a:ext>
            </a:extLst>
          </p:cNvPr>
          <p:cNvSpPr/>
          <p:nvPr/>
        </p:nvSpPr>
        <p:spPr>
          <a:xfrm rot="16200000">
            <a:off x="-267083" y="5094145"/>
            <a:ext cx="2225972" cy="3765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External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7719C8-7BBE-49A1-95FF-33223E93290A}"/>
              </a:ext>
            </a:extLst>
          </p:cNvPr>
          <p:cNvSpPr/>
          <p:nvPr/>
        </p:nvSpPr>
        <p:spPr>
          <a:xfrm>
            <a:off x="1204330" y="1157341"/>
            <a:ext cx="5040000" cy="3765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Helpful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5B0E7E-B41E-402B-9775-4C8037F34B7C}"/>
              </a:ext>
            </a:extLst>
          </p:cNvPr>
          <p:cNvSpPr/>
          <p:nvPr/>
        </p:nvSpPr>
        <p:spPr>
          <a:xfrm>
            <a:off x="6626178" y="1157237"/>
            <a:ext cx="5040000" cy="3765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Harmful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483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C8C1-4580-4714-8EC2-5D99D6511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planning answers 3 key questions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A71805-5A0A-4B7B-80B6-3E50C01FBB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</a:t>
            </a:fld>
            <a:endParaRPr lang="da-DK" dirty="0"/>
          </a:p>
        </p:txBody>
      </p:sp>
      <p:sp>
        <p:nvSpPr>
          <p:cNvPr id="5" name="Rektangel 5">
            <a:extLst>
              <a:ext uri="{FF2B5EF4-FFF2-40B4-BE49-F238E27FC236}">
                <a16:creationId xmlns:a16="http://schemas.microsoft.com/office/drawing/2014/main" id="{02ED0106-4522-4EC2-8153-F16009639648}"/>
              </a:ext>
            </a:extLst>
          </p:cNvPr>
          <p:cNvSpPr/>
          <p:nvPr/>
        </p:nvSpPr>
        <p:spPr bwMode="auto">
          <a:xfrm>
            <a:off x="1632210" y="2013591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WHY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000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do the team </a:t>
            </a:r>
            <a:r>
              <a:rPr lang="da-DK" sz="1000" b="1" dirty="0" err="1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exists</a:t>
            </a:r>
            <a:r>
              <a:rPr lang="da-DK" sz="1000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?</a:t>
            </a:r>
          </a:p>
        </p:txBody>
      </p:sp>
      <p:sp>
        <p:nvSpPr>
          <p:cNvPr id="6" name="Rektangel 6">
            <a:extLst>
              <a:ext uri="{FF2B5EF4-FFF2-40B4-BE49-F238E27FC236}">
                <a16:creationId xmlns:a16="http://schemas.microsoft.com/office/drawing/2014/main" id="{41C76479-64B0-4827-AF6E-F0CD20579F77}"/>
              </a:ext>
            </a:extLst>
          </p:cNvPr>
          <p:cNvSpPr/>
          <p:nvPr/>
        </p:nvSpPr>
        <p:spPr bwMode="auto">
          <a:xfrm>
            <a:off x="1632210" y="3453751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WHAT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chemeClr val="tx1"/>
                </a:solidFill>
              </a:rPr>
              <a:t>do we want to achieve?</a:t>
            </a:r>
            <a:endParaRPr lang="da-DK" sz="1000" b="1" dirty="0">
              <a:solidFill>
                <a:schemeClr val="tx2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7" name="Rektangel 7">
            <a:extLst>
              <a:ext uri="{FF2B5EF4-FFF2-40B4-BE49-F238E27FC236}">
                <a16:creationId xmlns:a16="http://schemas.microsoft.com/office/drawing/2014/main" id="{769A9ACC-89EA-49AC-9376-F7EA24D7B5D5}"/>
              </a:ext>
            </a:extLst>
          </p:cNvPr>
          <p:cNvSpPr/>
          <p:nvPr/>
        </p:nvSpPr>
        <p:spPr bwMode="auto">
          <a:xfrm>
            <a:off x="1632210" y="4893911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HOW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chemeClr val="tx1"/>
                </a:solidFill>
              </a:rPr>
              <a:t>will we achieve it?</a:t>
            </a:r>
            <a:endParaRPr lang="da-DK" sz="1000" b="1" dirty="0">
              <a:solidFill>
                <a:schemeClr val="tx2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8" name="AutoShape 26">
            <a:extLst>
              <a:ext uri="{FF2B5EF4-FFF2-40B4-BE49-F238E27FC236}">
                <a16:creationId xmlns:a16="http://schemas.microsoft.com/office/drawing/2014/main" id="{63942A11-387C-4DDA-8621-CD719F3E33B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78825" y="2383202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9" name="AutoShape 26">
            <a:extLst>
              <a:ext uri="{FF2B5EF4-FFF2-40B4-BE49-F238E27FC236}">
                <a16:creationId xmlns:a16="http://schemas.microsoft.com/office/drawing/2014/main" id="{AFA33287-FB99-4B42-BCB8-1F4241C48EF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78825" y="3823361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0" name="AutoShape 26">
            <a:extLst>
              <a:ext uri="{FF2B5EF4-FFF2-40B4-BE49-F238E27FC236}">
                <a16:creationId xmlns:a16="http://schemas.microsoft.com/office/drawing/2014/main" id="{6236001F-E482-486E-B82B-ACAA1E4E833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78825" y="5263521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6BE04C-512A-4504-BC67-E23B30285FA5}"/>
              </a:ext>
            </a:extLst>
          </p:cNvPr>
          <p:cNvSpPr/>
          <p:nvPr/>
        </p:nvSpPr>
        <p:spPr>
          <a:xfrm>
            <a:off x="4061345" y="2013591"/>
            <a:ext cx="5209876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Purpose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B05C94-7305-4E9D-A828-131B70F2FBBF}"/>
              </a:ext>
            </a:extLst>
          </p:cNvPr>
          <p:cNvSpPr/>
          <p:nvPr/>
        </p:nvSpPr>
        <p:spPr>
          <a:xfrm>
            <a:off x="4061345" y="3453751"/>
            <a:ext cx="5209876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Goals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857DDA-D470-4275-8EF8-8B97D96A7336}"/>
              </a:ext>
            </a:extLst>
          </p:cNvPr>
          <p:cNvSpPr/>
          <p:nvPr/>
        </p:nvSpPr>
        <p:spPr>
          <a:xfrm>
            <a:off x="4061345" y="4893911"/>
            <a:ext cx="5209876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Strategies (activities) &amp; Metrics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324F40-CFA8-4399-905D-0522FDBC03AC}"/>
              </a:ext>
            </a:extLst>
          </p:cNvPr>
          <p:cNvSpPr/>
          <p:nvPr/>
        </p:nvSpPr>
        <p:spPr>
          <a:xfrm>
            <a:off x="1632210" y="1534603"/>
            <a:ext cx="1872208" cy="2245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b="1" dirty="0">
                <a:solidFill>
                  <a:schemeClr val="bg1">
                    <a:lumMod val="75000"/>
                  </a:schemeClr>
                </a:solidFill>
              </a:rPr>
              <a:t>Strategic level</a:t>
            </a:r>
            <a:endParaRPr lang="da-DK" sz="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AFD673-9709-4E96-BACD-276DCEAA2F3A}"/>
              </a:ext>
            </a:extLst>
          </p:cNvPr>
          <p:cNvSpPr/>
          <p:nvPr/>
        </p:nvSpPr>
        <p:spPr>
          <a:xfrm>
            <a:off x="4061344" y="1534603"/>
            <a:ext cx="2748947" cy="2245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b="1" dirty="0">
                <a:solidFill>
                  <a:schemeClr val="bg1">
                    <a:lumMod val="75000"/>
                  </a:schemeClr>
                </a:solidFill>
              </a:rPr>
              <a:t>Key deliverables</a:t>
            </a:r>
            <a:endParaRPr lang="da-DK" sz="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269281E-02BC-4292-A72F-A1341AAF5134}"/>
              </a:ext>
            </a:extLst>
          </p:cNvPr>
          <p:cNvCxnSpPr>
            <a:cxnSpLocks/>
          </p:cNvCxnSpPr>
          <p:nvPr/>
        </p:nvCxnSpPr>
        <p:spPr>
          <a:xfrm>
            <a:off x="1632210" y="1709528"/>
            <a:ext cx="720000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45197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6F4D2-F96B-4F11-94F0-6CF711DE7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TOWS analysis</a:t>
            </a: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4E16B-AB08-4FD1-A2C0-D31F0BECE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3319" y="1260656"/>
            <a:ext cx="2484000" cy="499963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Brainstorm each quadrant first silently and then present findings</a:t>
            </a:r>
          </a:p>
          <a:p>
            <a:endParaRPr lang="en-US" dirty="0"/>
          </a:p>
          <a:p>
            <a:r>
              <a:rPr lang="en-US" dirty="0"/>
              <a:t>The order is not important</a:t>
            </a:r>
          </a:p>
          <a:p>
            <a:endParaRPr lang="en-US" dirty="0"/>
          </a:p>
          <a:p>
            <a:r>
              <a:rPr lang="en-US" dirty="0"/>
              <a:t>Each idea is a possible action that should be written down</a:t>
            </a:r>
          </a:p>
          <a:p>
            <a:endParaRPr lang="en-US" dirty="0"/>
          </a:p>
          <a:p>
            <a:r>
              <a:rPr lang="en-US" dirty="0"/>
              <a:t>Dot vote on actions, if there is to many ideas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44001-FBF2-415B-9B10-2103DB88DF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30</a:t>
            </a:fld>
            <a:endParaRPr lang="da-DK" dirty="0"/>
          </a:p>
        </p:txBody>
      </p:sp>
      <p:sp>
        <p:nvSpPr>
          <p:cNvPr id="5" name="Rektangel 30">
            <a:extLst>
              <a:ext uri="{FF2B5EF4-FFF2-40B4-BE49-F238E27FC236}">
                <a16:creationId xmlns:a16="http://schemas.microsoft.com/office/drawing/2014/main" id="{9133C1B2-8BD1-4411-8845-C3EDA3405CAB}"/>
              </a:ext>
            </a:extLst>
          </p:cNvPr>
          <p:cNvSpPr/>
          <p:nvPr/>
        </p:nvSpPr>
        <p:spPr bwMode="auto">
          <a:xfrm>
            <a:off x="3456879" y="3035733"/>
            <a:ext cx="2484000" cy="1518853"/>
          </a:xfrm>
          <a:prstGeom prst="rect">
            <a:avLst/>
          </a:prstGeom>
          <a:solidFill>
            <a:schemeClr val="accent4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/>
              <a:t>How can our strengths be utilized to capitalize on our opportunities</a:t>
            </a:r>
          </a:p>
        </p:txBody>
      </p:sp>
      <p:sp>
        <p:nvSpPr>
          <p:cNvPr id="7" name="Rektangel 20">
            <a:extLst>
              <a:ext uri="{FF2B5EF4-FFF2-40B4-BE49-F238E27FC236}">
                <a16:creationId xmlns:a16="http://schemas.microsoft.com/office/drawing/2014/main" id="{B2067629-9780-4C3D-842F-5F775AAED302}"/>
              </a:ext>
            </a:extLst>
          </p:cNvPr>
          <p:cNvSpPr/>
          <p:nvPr/>
        </p:nvSpPr>
        <p:spPr bwMode="auto">
          <a:xfrm>
            <a:off x="6152649" y="1447509"/>
            <a:ext cx="2484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u="sng" baseline="0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, </a:t>
            </a:r>
            <a:r>
              <a:rPr lang="en-US" sz="1000" dirty="0" err="1"/>
              <a:t>consectetuer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. Maecenas </a:t>
            </a:r>
            <a:r>
              <a:rPr lang="en-US" sz="1000" dirty="0" err="1"/>
              <a:t>porttitor</a:t>
            </a:r>
            <a:r>
              <a:rPr lang="en-US" sz="1000" dirty="0"/>
              <a:t> </a:t>
            </a:r>
            <a:r>
              <a:rPr lang="en-US" sz="1000" dirty="0" err="1"/>
              <a:t>congue</a:t>
            </a:r>
            <a:r>
              <a:rPr lang="en-US" sz="1000" dirty="0"/>
              <a:t> </a:t>
            </a:r>
            <a:r>
              <a:rPr lang="en-US" sz="1000" dirty="0" err="1"/>
              <a:t>massa</a:t>
            </a:r>
            <a:r>
              <a:rPr lang="en-US" sz="1000" dirty="0"/>
              <a:t>. </a:t>
            </a:r>
            <a:r>
              <a:rPr lang="en-US" sz="1000" dirty="0" err="1"/>
              <a:t>Fusce</a:t>
            </a:r>
            <a:r>
              <a:rPr lang="en-US" sz="1000" dirty="0"/>
              <a:t> </a:t>
            </a:r>
            <a:r>
              <a:rPr lang="en-US" sz="1000" dirty="0" err="1"/>
              <a:t>posuere</a:t>
            </a:r>
            <a:r>
              <a:rPr lang="en-US" sz="1000" dirty="0"/>
              <a:t>, magna sed pulvinar </a:t>
            </a:r>
            <a:r>
              <a:rPr lang="en-US" sz="1000" dirty="0" err="1"/>
              <a:t>ultricies</a:t>
            </a:r>
            <a:r>
              <a:rPr lang="en-US" sz="1000" dirty="0"/>
              <a:t>, </a:t>
            </a:r>
            <a:r>
              <a:rPr lang="en-US" sz="1000" dirty="0" err="1"/>
              <a:t>purus</a:t>
            </a:r>
            <a:r>
              <a:rPr lang="en-US" sz="1000" dirty="0"/>
              <a:t> </a:t>
            </a:r>
            <a:r>
              <a:rPr lang="en-US" sz="1000" dirty="0" err="1"/>
              <a:t>lectus</a:t>
            </a:r>
            <a:r>
              <a:rPr lang="en-US" sz="1000" dirty="0"/>
              <a:t> </a:t>
            </a:r>
            <a:r>
              <a:rPr lang="en-US" sz="1000" dirty="0" err="1"/>
              <a:t>malesuada</a:t>
            </a:r>
            <a:r>
              <a:rPr lang="en-US" sz="1000" dirty="0"/>
              <a:t> libero,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commodo</a:t>
            </a:r>
            <a:r>
              <a:rPr lang="en-US" sz="1000" dirty="0"/>
              <a:t> magna eros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urna</a:t>
            </a:r>
            <a:r>
              <a:rPr lang="en-US" sz="1000" dirty="0"/>
              <a:t>.</a:t>
            </a:r>
          </a:p>
        </p:txBody>
      </p:sp>
      <p:sp>
        <p:nvSpPr>
          <p:cNvPr id="8" name="Rektangel 1">
            <a:extLst>
              <a:ext uri="{FF2B5EF4-FFF2-40B4-BE49-F238E27FC236}">
                <a16:creationId xmlns:a16="http://schemas.microsoft.com/office/drawing/2014/main" id="{B20B601F-A2E7-42F0-914C-59D6EAFAD749}"/>
              </a:ext>
            </a:extLst>
          </p:cNvPr>
          <p:cNvSpPr/>
          <p:nvPr/>
        </p:nvSpPr>
        <p:spPr bwMode="auto">
          <a:xfrm>
            <a:off x="6152649" y="1260656"/>
            <a:ext cx="2484000" cy="30913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Weaknesses</a:t>
            </a:r>
          </a:p>
        </p:txBody>
      </p:sp>
      <p:sp>
        <p:nvSpPr>
          <p:cNvPr id="9" name="Rektangel 38">
            <a:extLst>
              <a:ext uri="{FF2B5EF4-FFF2-40B4-BE49-F238E27FC236}">
                <a16:creationId xmlns:a16="http://schemas.microsoft.com/office/drawing/2014/main" id="{2FAB5A13-A72B-4066-9928-257302846645}"/>
              </a:ext>
            </a:extLst>
          </p:cNvPr>
          <p:cNvSpPr/>
          <p:nvPr/>
        </p:nvSpPr>
        <p:spPr bwMode="auto">
          <a:xfrm>
            <a:off x="751860" y="3222587"/>
            <a:ext cx="2484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u="sng" baseline="0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1000" dirty="0" err="1"/>
              <a:t>urna</a:t>
            </a:r>
            <a:r>
              <a:rPr lang="en-US" sz="1000" dirty="0"/>
              <a:t>.</a:t>
            </a:r>
          </a:p>
        </p:txBody>
      </p:sp>
      <p:sp>
        <p:nvSpPr>
          <p:cNvPr id="10" name="Rektangel 39">
            <a:extLst>
              <a:ext uri="{FF2B5EF4-FFF2-40B4-BE49-F238E27FC236}">
                <a16:creationId xmlns:a16="http://schemas.microsoft.com/office/drawing/2014/main" id="{08D5CAC4-E5DE-46F9-9BB9-0CA72F71D624}"/>
              </a:ext>
            </a:extLst>
          </p:cNvPr>
          <p:cNvSpPr/>
          <p:nvPr/>
        </p:nvSpPr>
        <p:spPr bwMode="auto">
          <a:xfrm>
            <a:off x="751860" y="3035734"/>
            <a:ext cx="2484000" cy="3074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Opportunities</a:t>
            </a:r>
          </a:p>
        </p:txBody>
      </p:sp>
      <p:sp>
        <p:nvSpPr>
          <p:cNvPr id="11" name="Rektangel 41">
            <a:extLst>
              <a:ext uri="{FF2B5EF4-FFF2-40B4-BE49-F238E27FC236}">
                <a16:creationId xmlns:a16="http://schemas.microsoft.com/office/drawing/2014/main" id="{F8406DC4-8B3D-48F6-838E-12D784C49D2C}"/>
              </a:ext>
            </a:extLst>
          </p:cNvPr>
          <p:cNvSpPr/>
          <p:nvPr/>
        </p:nvSpPr>
        <p:spPr bwMode="auto">
          <a:xfrm>
            <a:off x="3456879" y="1447509"/>
            <a:ext cx="2484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u="sng" baseline="0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, </a:t>
            </a:r>
            <a:r>
              <a:rPr lang="en-US" sz="1000" dirty="0" err="1"/>
              <a:t>consectetuer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. Maecenas </a:t>
            </a:r>
            <a:r>
              <a:rPr lang="en-US" sz="1000" dirty="0" err="1"/>
              <a:t>porttitor</a:t>
            </a:r>
            <a:r>
              <a:rPr lang="en-US" sz="1000" dirty="0"/>
              <a:t> </a:t>
            </a:r>
            <a:r>
              <a:rPr lang="en-US" sz="1000" dirty="0" err="1"/>
              <a:t>congue</a:t>
            </a:r>
            <a:r>
              <a:rPr lang="en-US" sz="1000" dirty="0"/>
              <a:t> </a:t>
            </a:r>
            <a:r>
              <a:rPr lang="en-US" sz="1000" dirty="0" err="1"/>
              <a:t>massa</a:t>
            </a:r>
            <a:r>
              <a:rPr lang="en-US" sz="1000" dirty="0"/>
              <a:t>. </a:t>
            </a:r>
            <a:r>
              <a:rPr lang="en-US" sz="1000" dirty="0" err="1"/>
              <a:t>Fusce</a:t>
            </a:r>
            <a:r>
              <a:rPr lang="en-US" sz="1000" dirty="0"/>
              <a:t> </a:t>
            </a:r>
            <a:r>
              <a:rPr lang="en-US" sz="1000" dirty="0" err="1"/>
              <a:t>posuere</a:t>
            </a:r>
            <a:r>
              <a:rPr lang="en-US" sz="1000" dirty="0"/>
              <a:t>, magna sed pulvinar </a:t>
            </a:r>
            <a:r>
              <a:rPr lang="en-US" sz="1000" dirty="0" err="1"/>
              <a:t>ultricies</a:t>
            </a:r>
            <a:r>
              <a:rPr lang="en-US" sz="1000" dirty="0"/>
              <a:t>, </a:t>
            </a:r>
            <a:r>
              <a:rPr lang="en-US" sz="1000" dirty="0" err="1"/>
              <a:t>purus</a:t>
            </a:r>
            <a:r>
              <a:rPr lang="en-US" sz="1000" dirty="0"/>
              <a:t> </a:t>
            </a:r>
            <a:r>
              <a:rPr lang="en-US" sz="1000" dirty="0" err="1"/>
              <a:t>lectus</a:t>
            </a:r>
            <a:r>
              <a:rPr lang="en-US" sz="1000" dirty="0"/>
              <a:t> </a:t>
            </a:r>
            <a:r>
              <a:rPr lang="en-US" sz="1000" dirty="0" err="1"/>
              <a:t>malesuada</a:t>
            </a:r>
            <a:r>
              <a:rPr lang="en-US" sz="1000" dirty="0"/>
              <a:t> libero,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commodo</a:t>
            </a:r>
            <a:r>
              <a:rPr lang="en-US" sz="1000" dirty="0"/>
              <a:t> magna eros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urna</a:t>
            </a:r>
            <a:r>
              <a:rPr lang="en-US" sz="1000" dirty="0"/>
              <a:t>.</a:t>
            </a:r>
          </a:p>
        </p:txBody>
      </p:sp>
      <p:sp>
        <p:nvSpPr>
          <p:cNvPr id="12" name="Rektangel 42">
            <a:extLst>
              <a:ext uri="{FF2B5EF4-FFF2-40B4-BE49-F238E27FC236}">
                <a16:creationId xmlns:a16="http://schemas.microsoft.com/office/drawing/2014/main" id="{AB776BDE-39BD-49BF-A6E9-8DB3E3600093}"/>
              </a:ext>
            </a:extLst>
          </p:cNvPr>
          <p:cNvSpPr/>
          <p:nvPr/>
        </p:nvSpPr>
        <p:spPr bwMode="auto">
          <a:xfrm>
            <a:off x="3456879" y="1260656"/>
            <a:ext cx="2484000" cy="30913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Strengths</a:t>
            </a:r>
          </a:p>
        </p:txBody>
      </p:sp>
      <p:sp>
        <p:nvSpPr>
          <p:cNvPr id="13" name="Rektangel 30">
            <a:extLst>
              <a:ext uri="{FF2B5EF4-FFF2-40B4-BE49-F238E27FC236}">
                <a16:creationId xmlns:a16="http://schemas.microsoft.com/office/drawing/2014/main" id="{7D2FE76E-1C10-4385-805D-2C33552D9C75}"/>
              </a:ext>
            </a:extLst>
          </p:cNvPr>
          <p:cNvSpPr/>
          <p:nvPr/>
        </p:nvSpPr>
        <p:spPr bwMode="auto">
          <a:xfrm>
            <a:off x="751860" y="4928293"/>
            <a:ext cx="2484000" cy="1332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b="1" u="sng" baseline="0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, </a:t>
            </a:r>
            <a:r>
              <a:rPr lang="en-US" sz="1000" dirty="0" err="1"/>
              <a:t>consectetuer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. Maecenas </a:t>
            </a:r>
            <a:r>
              <a:rPr lang="en-US" sz="1000" dirty="0" err="1"/>
              <a:t>porttitor</a:t>
            </a:r>
            <a:r>
              <a:rPr lang="en-US" sz="1000" dirty="0"/>
              <a:t> </a:t>
            </a:r>
            <a:r>
              <a:rPr lang="en-US" sz="1000" dirty="0" err="1"/>
              <a:t>congue</a:t>
            </a:r>
            <a:r>
              <a:rPr lang="en-US" sz="1000" dirty="0"/>
              <a:t> </a:t>
            </a:r>
            <a:r>
              <a:rPr lang="en-US" sz="1000" dirty="0" err="1"/>
              <a:t>massa</a:t>
            </a:r>
            <a:r>
              <a:rPr lang="en-US" sz="1000" dirty="0"/>
              <a:t>. </a:t>
            </a:r>
            <a:r>
              <a:rPr lang="en-US" sz="1000" dirty="0" err="1"/>
              <a:t>Fusce</a:t>
            </a:r>
            <a:r>
              <a:rPr lang="en-US" sz="1000" dirty="0"/>
              <a:t> </a:t>
            </a:r>
            <a:r>
              <a:rPr lang="en-US" sz="1000" dirty="0" err="1"/>
              <a:t>posuere</a:t>
            </a:r>
            <a:r>
              <a:rPr lang="en-US" sz="1000" dirty="0"/>
              <a:t>, magna sed pulvinar </a:t>
            </a:r>
            <a:r>
              <a:rPr lang="en-US" sz="1000" dirty="0" err="1"/>
              <a:t>ultricies</a:t>
            </a:r>
            <a:r>
              <a:rPr lang="en-US" sz="1000" dirty="0"/>
              <a:t>, </a:t>
            </a:r>
            <a:r>
              <a:rPr lang="en-US" sz="1000" dirty="0" err="1"/>
              <a:t>purus</a:t>
            </a:r>
            <a:r>
              <a:rPr lang="en-US" sz="1000" dirty="0"/>
              <a:t> </a:t>
            </a:r>
            <a:r>
              <a:rPr lang="en-US" sz="1000" dirty="0" err="1"/>
              <a:t>lectus</a:t>
            </a:r>
            <a:r>
              <a:rPr lang="en-US" sz="1000" dirty="0"/>
              <a:t> </a:t>
            </a:r>
            <a:r>
              <a:rPr lang="en-US" sz="1000" dirty="0" err="1"/>
              <a:t>malesuada</a:t>
            </a:r>
            <a:r>
              <a:rPr lang="en-US" sz="1000" dirty="0"/>
              <a:t> libero, sit </a:t>
            </a:r>
            <a:r>
              <a:rPr lang="en-US" sz="1000" dirty="0" err="1"/>
              <a:t>amet</a:t>
            </a:r>
            <a:r>
              <a:rPr lang="en-US" sz="1000" dirty="0"/>
              <a:t> </a:t>
            </a:r>
            <a:r>
              <a:rPr lang="en-US" sz="1000" dirty="0" err="1"/>
              <a:t>commodo</a:t>
            </a:r>
            <a:r>
              <a:rPr lang="en-US" sz="1000" dirty="0"/>
              <a:t> magna eros </a:t>
            </a:r>
            <a:r>
              <a:rPr lang="en-US" sz="1000" dirty="0" err="1"/>
              <a:t>quis</a:t>
            </a:r>
            <a:r>
              <a:rPr lang="en-US" sz="1000" dirty="0"/>
              <a:t> </a:t>
            </a:r>
            <a:r>
              <a:rPr lang="en-US" sz="1000" dirty="0" err="1"/>
              <a:t>urna</a:t>
            </a:r>
            <a:r>
              <a:rPr lang="en-US" sz="1000" dirty="0"/>
              <a:t>.</a:t>
            </a:r>
          </a:p>
        </p:txBody>
      </p:sp>
      <p:sp>
        <p:nvSpPr>
          <p:cNvPr id="14" name="Rektangel 34">
            <a:extLst>
              <a:ext uri="{FF2B5EF4-FFF2-40B4-BE49-F238E27FC236}">
                <a16:creationId xmlns:a16="http://schemas.microsoft.com/office/drawing/2014/main" id="{A7D8561E-977C-4EFD-94C7-E2ED414B0DCE}"/>
              </a:ext>
            </a:extLst>
          </p:cNvPr>
          <p:cNvSpPr/>
          <p:nvPr/>
        </p:nvSpPr>
        <p:spPr bwMode="auto">
          <a:xfrm>
            <a:off x="751860" y="4741440"/>
            <a:ext cx="2484000" cy="3074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Threats</a:t>
            </a:r>
          </a:p>
        </p:txBody>
      </p:sp>
      <p:sp>
        <p:nvSpPr>
          <p:cNvPr id="15" name="Rektangel 30">
            <a:extLst>
              <a:ext uri="{FF2B5EF4-FFF2-40B4-BE49-F238E27FC236}">
                <a16:creationId xmlns:a16="http://schemas.microsoft.com/office/drawing/2014/main" id="{AE69AE34-A8F1-4E62-8954-AB3B2E5ED671}"/>
              </a:ext>
            </a:extLst>
          </p:cNvPr>
          <p:cNvSpPr/>
          <p:nvPr/>
        </p:nvSpPr>
        <p:spPr bwMode="auto">
          <a:xfrm>
            <a:off x="3456879" y="4741440"/>
            <a:ext cx="2484000" cy="1518853"/>
          </a:xfrm>
          <a:prstGeom prst="rect">
            <a:avLst/>
          </a:prstGeom>
          <a:solidFill>
            <a:schemeClr val="accent4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dirty="0"/>
              <a:t>How can our strengths be utilized to avoid, mitigate or minimize potential threats</a:t>
            </a:r>
          </a:p>
        </p:txBody>
      </p:sp>
      <p:sp>
        <p:nvSpPr>
          <p:cNvPr id="16" name="Rektangel 30">
            <a:extLst>
              <a:ext uri="{FF2B5EF4-FFF2-40B4-BE49-F238E27FC236}">
                <a16:creationId xmlns:a16="http://schemas.microsoft.com/office/drawing/2014/main" id="{0CBF7A4F-FAB8-4FEB-9D3F-9F0E0854CF4A}"/>
              </a:ext>
            </a:extLst>
          </p:cNvPr>
          <p:cNvSpPr/>
          <p:nvPr/>
        </p:nvSpPr>
        <p:spPr bwMode="auto">
          <a:xfrm>
            <a:off x="6152649" y="3035732"/>
            <a:ext cx="2484000" cy="1518853"/>
          </a:xfrm>
          <a:prstGeom prst="rect">
            <a:avLst/>
          </a:prstGeom>
          <a:solidFill>
            <a:schemeClr val="accent4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dirty="0"/>
              <a:t>How can we fight our weaknesses by using our opportunities</a:t>
            </a:r>
          </a:p>
        </p:txBody>
      </p:sp>
      <p:sp>
        <p:nvSpPr>
          <p:cNvPr id="17" name="Rektangel 30">
            <a:extLst>
              <a:ext uri="{FF2B5EF4-FFF2-40B4-BE49-F238E27FC236}">
                <a16:creationId xmlns:a16="http://schemas.microsoft.com/office/drawing/2014/main" id="{56E81200-E87D-4494-979A-5FB4029E8AB5}"/>
              </a:ext>
            </a:extLst>
          </p:cNvPr>
          <p:cNvSpPr/>
          <p:nvPr/>
        </p:nvSpPr>
        <p:spPr bwMode="auto">
          <a:xfrm>
            <a:off x="6152649" y="4741439"/>
            <a:ext cx="2484000" cy="1518853"/>
          </a:xfrm>
          <a:prstGeom prst="rect">
            <a:avLst/>
          </a:prstGeom>
          <a:solidFill>
            <a:schemeClr val="accent4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/>
              <a:t>How can we minimize our most severe weaknesses and threats</a:t>
            </a:r>
          </a:p>
        </p:txBody>
      </p:sp>
      <p:sp>
        <p:nvSpPr>
          <p:cNvPr id="18" name="Vinkel 26">
            <a:extLst>
              <a:ext uri="{FF2B5EF4-FFF2-40B4-BE49-F238E27FC236}">
                <a16:creationId xmlns:a16="http://schemas.microsoft.com/office/drawing/2014/main" id="{7E2AE62F-4B25-40A7-B20B-575C6600596A}"/>
              </a:ext>
            </a:extLst>
          </p:cNvPr>
          <p:cNvSpPr/>
          <p:nvPr/>
        </p:nvSpPr>
        <p:spPr bwMode="auto">
          <a:xfrm flipH="1">
            <a:off x="8956142" y="1260655"/>
            <a:ext cx="277177" cy="4999635"/>
          </a:xfrm>
          <a:prstGeom prst="chevron">
            <a:avLst>
              <a:gd name="adj" fmla="val 89683"/>
            </a:avLst>
          </a:prstGeom>
          <a:solidFill>
            <a:schemeClr val="bg2"/>
          </a:solidFill>
          <a:ln w="63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 err="1">
              <a:solidFill>
                <a:schemeClr val="bg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3691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9E8EC-F9F7-4F1A-8113-ADD6EA325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Fill in strategy deployment template based on current insights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576150-2D42-4FC0-9F67-A66CCA5E7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StruktureretSundFornuft.dk | </a:t>
            </a:r>
            <a:fld id="{560CA3AB-AC19-4D9C-8C95-DB933072B0B4}" type="slidenum">
              <a:rPr lang="en-US" smtClean="0"/>
              <a:pPr/>
              <a:t>31</a:t>
            </a:fld>
            <a:endParaRPr lang="en-US"/>
          </a:p>
        </p:txBody>
      </p:sp>
      <p:grpSp>
        <p:nvGrpSpPr>
          <p:cNvPr id="4" name="Gruppe 20">
            <a:extLst>
              <a:ext uri="{FF2B5EF4-FFF2-40B4-BE49-F238E27FC236}">
                <a16:creationId xmlns:a16="http://schemas.microsoft.com/office/drawing/2014/main" id="{2AE4C832-7F2B-428F-91EC-553D5F06981D}"/>
              </a:ext>
            </a:extLst>
          </p:cNvPr>
          <p:cNvGrpSpPr/>
          <p:nvPr/>
        </p:nvGrpSpPr>
        <p:grpSpPr>
          <a:xfrm>
            <a:off x="705220" y="1555204"/>
            <a:ext cx="3600000" cy="4464496"/>
            <a:chOff x="755577" y="1556792"/>
            <a:chExt cx="4032448" cy="4464496"/>
          </a:xfrm>
        </p:grpSpPr>
        <p:sp>
          <p:nvSpPr>
            <p:cNvPr id="5" name="Pentagon 2">
              <a:extLst>
                <a:ext uri="{FF2B5EF4-FFF2-40B4-BE49-F238E27FC236}">
                  <a16:creationId xmlns:a16="http://schemas.microsoft.com/office/drawing/2014/main" id="{EA5AED52-6ED4-434B-921A-2E03E0D915A9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6" name="Lige forbindelse 11">
              <a:extLst>
                <a:ext uri="{FF2B5EF4-FFF2-40B4-BE49-F238E27FC236}">
                  <a16:creationId xmlns:a16="http://schemas.microsoft.com/office/drawing/2014/main" id="{A738341E-2C12-4AAB-AEF5-C9E101B152D1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Rektangel 12">
              <a:extLst>
                <a:ext uri="{FF2B5EF4-FFF2-40B4-BE49-F238E27FC236}">
                  <a16:creationId xmlns:a16="http://schemas.microsoft.com/office/drawing/2014/main" id="{0BEECC56-F093-4DC5-882E-8FF579D66C24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Verdana" pitchFamily="34" charset="0"/>
                </a:rPr>
                <a:t>Fill in the “OGSM” template</a:t>
              </a:r>
            </a:p>
          </p:txBody>
        </p:sp>
        <p:sp>
          <p:nvSpPr>
            <p:cNvPr id="8" name="Rektangel 13">
              <a:extLst>
                <a:ext uri="{FF2B5EF4-FFF2-40B4-BE49-F238E27FC236}">
                  <a16:creationId xmlns:a16="http://schemas.microsoft.com/office/drawing/2014/main" id="{7C2D8A22-FFA0-4229-B6A2-A943446EEEFC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Fill in the template with the purpose, goals and selected activities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Remember that not all activities should start or end at the same time</a:t>
              </a:r>
            </a:p>
          </p:txBody>
        </p:sp>
      </p:grpSp>
      <p:grpSp>
        <p:nvGrpSpPr>
          <p:cNvPr id="10" name="Gruppe 20">
            <a:extLst>
              <a:ext uri="{FF2B5EF4-FFF2-40B4-BE49-F238E27FC236}">
                <a16:creationId xmlns:a16="http://schemas.microsoft.com/office/drawing/2014/main" id="{E3765C85-AAA1-420F-B35F-06D9281EE465}"/>
              </a:ext>
            </a:extLst>
          </p:cNvPr>
          <p:cNvGrpSpPr/>
          <p:nvPr/>
        </p:nvGrpSpPr>
        <p:grpSpPr>
          <a:xfrm>
            <a:off x="4276122" y="1555204"/>
            <a:ext cx="3600000" cy="4464496"/>
            <a:chOff x="755577" y="1556792"/>
            <a:chExt cx="4032448" cy="4464496"/>
          </a:xfrm>
        </p:grpSpPr>
        <p:sp>
          <p:nvSpPr>
            <p:cNvPr id="11" name="Pentagon 2">
              <a:extLst>
                <a:ext uri="{FF2B5EF4-FFF2-40B4-BE49-F238E27FC236}">
                  <a16:creationId xmlns:a16="http://schemas.microsoft.com/office/drawing/2014/main" id="{7F3CD505-CBF4-4F5F-B93D-988F98203107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12" name="Lige forbindelse 11">
              <a:extLst>
                <a:ext uri="{FF2B5EF4-FFF2-40B4-BE49-F238E27FC236}">
                  <a16:creationId xmlns:a16="http://schemas.microsoft.com/office/drawing/2014/main" id="{6AAD5C33-EFCA-4346-8F19-B516EB9AF848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50DD5028-33FF-4D7D-A7E7-9054A2207ED7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Verdana" pitchFamily="34" charset="0"/>
                </a:rPr>
                <a:t>Brainstorm missing activities</a:t>
              </a: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F016CB83-3DD6-4984-8ED2-389BF3750973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Find missing activities in order to reach the goals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Also, do the list of activities reveals any missing goals that should be added?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If there are to many activities, score them on an effort/impact scale and select the best</a:t>
              </a:r>
            </a:p>
          </p:txBody>
        </p:sp>
      </p:grpSp>
      <p:grpSp>
        <p:nvGrpSpPr>
          <p:cNvPr id="16" name="Gruppe 20">
            <a:extLst>
              <a:ext uri="{FF2B5EF4-FFF2-40B4-BE49-F238E27FC236}">
                <a16:creationId xmlns:a16="http://schemas.microsoft.com/office/drawing/2014/main" id="{86A59F2D-0E26-4C9D-8586-96E29C4CFC1D}"/>
              </a:ext>
            </a:extLst>
          </p:cNvPr>
          <p:cNvGrpSpPr/>
          <p:nvPr/>
        </p:nvGrpSpPr>
        <p:grpSpPr>
          <a:xfrm>
            <a:off x="7847025" y="1555204"/>
            <a:ext cx="3600000" cy="4464496"/>
            <a:chOff x="755577" y="1556792"/>
            <a:chExt cx="4032448" cy="4464496"/>
          </a:xfrm>
        </p:grpSpPr>
        <p:sp>
          <p:nvSpPr>
            <p:cNvPr id="17" name="Pentagon 2">
              <a:extLst>
                <a:ext uri="{FF2B5EF4-FFF2-40B4-BE49-F238E27FC236}">
                  <a16:creationId xmlns:a16="http://schemas.microsoft.com/office/drawing/2014/main" id="{E876B2BB-B065-4352-9038-5072198C0C40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18" name="Lige forbindelse 11">
              <a:extLst>
                <a:ext uri="{FF2B5EF4-FFF2-40B4-BE49-F238E27FC236}">
                  <a16:creationId xmlns:a16="http://schemas.microsoft.com/office/drawing/2014/main" id="{7BBAEC4C-7B6F-4605-BBCC-6C87E9D8ED05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" name="Rektangel 12">
              <a:extLst>
                <a:ext uri="{FF2B5EF4-FFF2-40B4-BE49-F238E27FC236}">
                  <a16:creationId xmlns:a16="http://schemas.microsoft.com/office/drawing/2014/main" id="{4D43C3CC-30DB-457A-AEDA-FEFD7AB4C2F3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Verdana" pitchFamily="34" charset="0"/>
                </a:rPr>
                <a:t>Define activities more precisely</a:t>
              </a:r>
            </a:p>
          </p:txBody>
        </p:sp>
        <p:sp>
          <p:nvSpPr>
            <p:cNvPr id="20" name="Rektangel 13">
              <a:extLst>
                <a:ext uri="{FF2B5EF4-FFF2-40B4-BE49-F238E27FC236}">
                  <a16:creationId xmlns:a16="http://schemas.microsoft.com/office/drawing/2014/main" id="{995D4692-CE39-4C78-B68B-72AFE8FAD3B9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Describe each activity with deliverables, budgets, etc.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Use template, if needed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4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400" dirty="0">
                  <a:latin typeface="Verdana" pitchFamily="34" charset="0"/>
                </a:rPr>
                <a:t>Usually, this requires a couple of days or weeks to do well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5588EB0-BFE3-4274-9028-46AEFD66B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652" y="2308974"/>
            <a:ext cx="2633650" cy="103112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E78569B-D89D-4784-B2A8-045F01AE5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2799" y="2237857"/>
            <a:ext cx="2720063" cy="117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9253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859C0-8154-40A7-B63A-F4C442F1B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Fill in the template based on the TOWS analysis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941779-740C-45D4-A3CF-917972D30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32</a:t>
            </a:fld>
            <a:endParaRPr lang="da-DK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DFB5C7B-E4A5-4FC7-8D60-603B1018A2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780358"/>
              </p:ext>
            </p:extLst>
          </p:nvPr>
        </p:nvGraphicFramePr>
        <p:xfrm>
          <a:off x="567531" y="1536217"/>
          <a:ext cx="11045825" cy="4284041"/>
        </p:xfrm>
        <a:graphic>
          <a:graphicData uri="http://schemas.openxmlformats.org/drawingml/2006/table">
            <a:tbl>
              <a:tblPr firstRow="1" firstCol="1" bandRow="1"/>
              <a:tblGrid>
                <a:gridCol w="2933065">
                  <a:extLst>
                    <a:ext uri="{9D8B030D-6E8A-4147-A177-3AD203B41FA5}">
                      <a16:colId xmlns:a16="http://schemas.microsoft.com/office/drawing/2014/main" val="2688046943"/>
                    </a:ext>
                  </a:extLst>
                </a:gridCol>
                <a:gridCol w="2933065">
                  <a:extLst>
                    <a:ext uri="{9D8B030D-6E8A-4147-A177-3AD203B41FA5}">
                      <a16:colId xmlns:a16="http://schemas.microsoft.com/office/drawing/2014/main" val="1674921505"/>
                    </a:ext>
                  </a:extLst>
                </a:gridCol>
                <a:gridCol w="862330">
                  <a:extLst>
                    <a:ext uri="{9D8B030D-6E8A-4147-A177-3AD203B41FA5}">
                      <a16:colId xmlns:a16="http://schemas.microsoft.com/office/drawing/2014/main" val="407629110"/>
                    </a:ext>
                  </a:extLst>
                </a:gridCol>
                <a:gridCol w="859155">
                  <a:extLst>
                    <a:ext uri="{9D8B030D-6E8A-4147-A177-3AD203B41FA5}">
                      <a16:colId xmlns:a16="http://schemas.microsoft.com/office/drawing/2014/main" val="2158019337"/>
                    </a:ext>
                  </a:extLst>
                </a:gridCol>
                <a:gridCol w="1729105">
                  <a:extLst>
                    <a:ext uri="{9D8B030D-6E8A-4147-A177-3AD203B41FA5}">
                      <a16:colId xmlns:a16="http://schemas.microsoft.com/office/drawing/2014/main" val="37506723"/>
                    </a:ext>
                  </a:extLst>
                </a:gridCol>
                <a:gridCol w="1729105">
                  <a:extLst>
                    <a:ext uri="{9D8B030D-6E8A-4147-A177-3AD203B41FA5}">
                      <a16:colId xmlns:a16="http://schemas.microsoft.com/office/drawing/2014/main" val="1594244492"/>
                    </a:ext>
                  </a:extLst>
                </a:gridCol>
              </a:tblGrid>
              <a:tr h="0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Purpose / Objective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557532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0505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Goals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Activities / Strategies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Deadline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Start-date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Responsible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Measures (KPI)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7416950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978317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60759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157243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517831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35972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8646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0271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232254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431494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13323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6038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6172677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59899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87427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11298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917510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153004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626609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9988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4232612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25751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94741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163698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301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3884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E338A-2ACC-4F5B-BDD5-193FE948F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description template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CD4225-2381-4C91-8739-563A9640F6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33</a:t>
            </a:fld>
            <a:endParaRPr lang="da-DK" dirty="0"/>
          </a:p>
        </p:txBody>
      </p:sp>
      <p:graphicFrame>
        <p:nvGraphicFramePr>
          <p:cNvPr id="5" name="Tabel 2">
            <a:extLst>
              <a:ext uri="{FF2B5EF4-FFF2-40B4-BE49-F238E27FC236}">
                <a16:creationId xmlns:a16="http://schemas.microsoft.com/office/drawing/2014/main" id="{C67176ED-7E17-4A11-92F6-4A5DFF7782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960304"/>
              </p:ext>
            </p:extLst>
          </p:nvPr>
        </p:nvGraphicFramePr>
        <p:xfrm>
          <a:off x="546100" y="1529636"/>
          <a:ext cx="11173824" cy="4807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0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5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5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5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5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07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698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9879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44000">
                <a:tc rowSpan="6">
                  <a:txBody>
                    <a:bodyPr/>
                    <a:lstStyle/>
                    <a:p>
                      <a:pPr algn="ctr"/>
                      <a:r>
                        <a:rPr lang="en-US" sz="1000" b="0" dirty="0"/>
                        <a:t>Master data</a:t>
                      </a:r>
                    </a:p>
                  </a:txBody>
                  <a:tcPr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US" sz="1000" b="1" dirty="0"/>
                        <a:t>Name of initiative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[ repeat name from “OGSM” template ]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0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US" sz="1000" b="1" dirty="0"/>
                        <a:t>Key participants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[ list names ]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684">
                <a:tc vMerge="1">
                  <a:txBody>
                    <a:bodyPr/>
                    <a:lstStyle/>
                    <a:p>
                      <a:pPr algn="ctr"/>
                      <a:endParaRPr lang="da-DK" sz="1000" b="0" dirty="0"/>
                    </a:p>
                  </a:txBody>
                  <a:tcPr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US" sz="1000" b="1" baseline="0" dirty="0"/>
                        <a:t>Responsible</a:t>
                      </a:r>
                      <a:endParaRPr lang="en-US" sz="1000" b="1" dirty="0"/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[ name ]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684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US" sz="1000" b="1" dirty="0"/>
                        <a:t>Start-date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[ date ]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3869291"/>
                  </a:ext>
                </a:extLst>
              </a:tr>
              <a:tr h="141684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US" sz="1000" b="1" dirty="0"/>
                        <a:t>Deadline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[ date ]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520936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da-DK" sz="1000" b="0" dirty="0"/>
                    </a:p>
                  </a:txBody>
                  <a:tcPr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US" sz="1000" b="1" dirty="0"/>
                        <a:t>Goal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[ text ]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40">
                <a:tc>
                  <a:txBody>
                    <a:bodyPr/>
                    <a:lstStyle/>
                    <a:p>
                      <a:endParaRPr lang="en-US" sz="1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ctr"/>
                      <a:r>
                        <a:rPr lang="en-US" sz="1000" b="0" dirty="0"/>
                        <a:t>Objective for activity</a:t>
                      </a:r>
                    </a:p>
                  </a:txBody>
                  <a:tcPr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gridSpan="8">
                  <a:txBody>
                    <a:bodyPr/>
                    <a:lstStyle/>
                    <a:p>
                      <a:r>
                        <a:rPr lang="en-US" sz="1000" b="0" dirty="0"/>
                        <a:t>[ What should be different based on the completion of this activity ]</a:t>
                      </a:r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da-DK" sz="10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da-DK" sz="1000" b="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8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90000" marR="90000" marT="0" marB="468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90000" marT="46800" marB="468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/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8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90000" marT="46800" marB="468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/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2954">
                <a:tc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8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90000" marT="46800" marB="468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7200">
                <a:tc>
                  <a:txBody>
                    <a:bodyPr/>
                    <a:lstStyle/>
                    <a:p>
                      <a:endParaRPr lang="en-US" sz="1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7824">
                <a:tc rowSpan="4">
                  <a:txBody>
                    <a:bodyPr/>
                    <a:lstStyle/>
                    <a:p>
                      <a:pPr algn="ctr"/>
                      <a:r>
                        <a:rPr lang="en-US" sz="1000" b="0" dirty="0"/>
                        <a:t>Key</a:t>
                      </a:r>
                      <a:r>
                        <a:rPr lang="en-US" sz="1000" b="0" baseline="0" dirty="0"/>
                        <a:t> deliverables</a:t>
                      </a:r>
                      <a:endParaRPr lang="en-US" sz="1000" b="0" dirty="0"/>
                    </a:p>
                  </a:txBody>
                  <a:tcPr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gridSpan="8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000" b="0" dirty="0"/>
                        <a:t>[ What key deliverables do the activity have ]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000" b="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000" b="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000" b="0" dirty="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000" b="0" dirty="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000" b="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da-DK" sz="10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pPr algn="l"/>
                      <a:endParaRPr lang="da-DK" sz="100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8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90000" marR="90000" marT="0" marB="468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90000" marR="90000" marT="0" marB="468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l"/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8" vMerge="1">
                  <a:txBody>
                    <a:bodyPr/>
                    <a:lstStyle/>
                    <a:p>
                      <a:endParaRPr lang="da-DK" sz="10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l"/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8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90000" marR="90000" marT="0" marB="468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90000" marR="90000" marT="0" marB="4680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l"/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l"/>
                      <a:endParaRPr lang="da-DK" sz="1000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7200">
                <a:tc gridSpan="10">
                  <a:txBody>
                    <a:bodyPr/>
                    <a:lstStyle/>
                    <a:p>
                      <a:pPr algn="ctr"/>
                      <a:endParaRPr lang="en-US" sz="1000" b="0" dirty="0"/>
                    </a:p>
                  </a:txBody>
                  <a:tcPr marL="0" marR="0" marT="0" marB="0" vert="vert270" anchor="ctr"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000" b="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52267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/>
                        <a:t>Needed resources</a:t>
                      </a:r>
                    </a:p>
                  </a:txBody>
                  <a:tcPr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0" marR="0" marT="0" marB="0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8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00" b="0" dirty="0"/>
                        <a:t>[  State needed resources – could be budget, headcount, physical equipment, priority from different teams, etc. ]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000" b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000" b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000" b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000" b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000" b="0" dirty="0"/>
                    </a:p>
                  </a:txBody>
                  <a:tcPr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2699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07989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72E88-7103-4E5C-AF96-8F43DB44B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roadmap from the goals and activities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74CD99-FB7B-4C1C-B83A-6AD164A57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34</a:t>
            </a:fld>
            <a:endParaRPr lang="da-DK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E1DA57A-FC5D-464A-B97B-519084FD5C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570037"/>
              </p:ext>
            </p:extLst>
          </p:nvPr>
        </p:nvGraphicFramePr>
        <p:xfrm>
          <a:off x="558421" y="1193621"/>
          <a:ext cx="11233056" cy="51804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2271839193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63044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</a:tblGrid>
              <a:tr h="212400">
                <a:tc>
                  <a:txBody>
                    <a:bodyPr/>
                    <a:lstStyle/>
                    <a:p>
                      <a:pPr algn="ctr"/>
                      <a:endParaRPr lang="da-DK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l"/>
                      <a:r>
                        <a:rPr lang="da-DK" sz="800" dirty="0">
                          <a:solidFill>
                            <a:schemeClr val="bg1"/>
                          </a:solidFill>
                        </a:rPr>
                        <a:t>YYYY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l"/>
                      <a:r>
                        <a:rPr lang="da-DK" sz="800" dirty="0">
                          <a:solidFill>
                            <a:schemeClr val="bg1"/>
                          </a:solidFill>
                        </a:rPr>
                        <a:t>YYYY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400">
                <a:tc>
                  <a:txBody>
                    <a:bodyPr/>
                    <a:lstStyle/>
                    <a:p>
                      <a:pPr algn="ctr"/>
                      <a:endParaRPr lang="da-DK" sz="8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Jan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Feb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Mar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Apr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May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Jun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Jul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Aug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Sep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Oct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Nov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Dec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Jan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Feb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Mar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Apr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May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Jun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Jul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Aug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Sep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Oct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Nov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800" b="1" dirty="0">
                          <a:solidFill>
                            <a:schemeClr val="bg1"/>
                          </a:solidFill>
                        </a:rPr>
                        <a:t>Dec</a:t>
                      </a: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440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/>
                        <a:t>Goal 1</a:t>
                      </a:r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07659570"/>
                  </a:ext>
                </a:extLst>
              </a:tr>
              <a:tr h="7924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/>
                        <a:t>Goal 2</a:t>
                      </a:r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60770409"/>
                  </a:ext>
                </a:extLst>
              </a:tr>
              <a:tr h="7924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/>
                        <a:t>Goal 3</a:t>
                      </a:r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97768256"/>
                  </a:ext>
                </a:extLst>
              </a:tr>
              <a:tr h="7924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/>
                        <a:t>Goal 4</a:t>
                      </a:r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88412146"/>
                  </a:ext>
                </a:extLst>
              </a:tr>
              <a:tr h="7924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/>
                        <a:t>Goal 5</a:t>
                      </a:r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3254655"/>
                  </a:ext>
                </a:extLst>
              </a:tr>
              <a:tr h="7924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/>
                        <a:t>Goal 6</a:t>
                      </a:r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da-DK" sz="800" b="1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958557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A1F86D24-E5D4-47EB-92BD-862E28DCD502}"/>
              </a:ext>
            </a:extLst>
          </p:cNvPr>
          <p:cNvSpPr/>
          <p:nvPr/>
        </p:nvSpPr>
        <p:spPr>
          <a:xfrm>
            <a:off x="3181350" y="1695450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EC55E1-275E-4D09-84F2-F34F23276A8B}"/>
              </a:ext>
            </a:extLst>
          </p:cNvPr>
          <p:cNvSpPr/>
          <p:nvPr/>
        </p:nvSpPr>
        <p:spPr>
          <a:xfrm>
            <a:off x="3854450" y="2038350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E7546E-C66F-4C7A-8D48-2A85A6088BA5}"/>
              </a:ext>
            </a:extLst>
          </p:cNvPr>
          <p:cNvSpPr/>
          <p:nvPr/>
        </p:nvSpPr>
        <p:spPr>
          <a:xfrm>
            <a:off x="5975350" y="1695450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D88896-98AB-4B0F-8478-26184A6168B4}"/>
              </a:ext>
            </a:extLst>
          </p:cNvPr>
          <p:cNvSpPr/>
          <p:nvPr/>
        </p:nvSpPr>
        <p:spPr>
          <a:xfrm>
            <a:off x="7435850" y="2038350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67796A-F9C6-4F29-8D69-0644772A1222}"/>
              </a:ext>
            </a:extLst>
          </p:cNvPr>
          <p:cNvSpPr/>
          <p:nvPr/>
        </p:nvSpPr>
        <p:spPr>
          <a:xfrm>
            <a:off x="3765550" y="2540179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FCE132-632C-4F1F-87FC-367DA6CB6950}"/>
              </a:ext>
            </a:extLst>
          </p:cNvPr>
          <p:cNvSpPr/>
          <p:nvPr/>
        </p:nvSpPr>
        <p:spPr>
          <a:xfrm>
            <a:off x="5473700" y="2843900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77C8B5-1664-4049-9724-E7D23C65ACC8}"/>
              </a:ext>
            </a:extLst>
          </p:cNvPr>
          <p:cNvSpPr/>
          <p:nvPr/>
        </p:nvSpPr>
        <p:spPr>
          <a:xfrm>
            <a:off x="7956550" y="2522775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3B4BA78-1947-403C-826C-433DB67F4B37}"/>
              </a:ext>
            </a:extLst>
          </p:cNvPr>
          <p:cNvSpPr/>
          <p:nvPr/>
        </p:nvSpPr>
        <p:spPr>
          <a:xfrm>
            <a:off x="8255000" y="3274908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5F6299-C42D-4925-995D-7D02A11CAF2E}"/>
              </a:ext>
            </a:extLst>
          </p:cNvPr>
          <p:cNvSpPr/>
          <p:nvPr/>
        </p:nvSpPr>
        <p:spPr>
          <a:xfrm>
            <a:off x="5772150" y="3634204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A51DFE-7B9F-4212-9EB2-01F481E6F2BF}"/>
              </a:ext>
            </a:extLst>
          </p:cNvPr>
          <p:cNvSpPr/>
          <p:nvPr/>
        </p:nvSpPr>
        <p:spPr>
          <a:xfrm>
            <a:off x="4160819" y="4118629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7EAF38-3D40-44BD-A3E9-7EAA174F9790}"/>
              </a:ext>
            </a:extLst>
          </p:cNvPr>
          <p:cNvSpPr/>
          <p:nvPr/>
        </p:nvSpPr>
        <p:spPr>
          <a:xfrm>
            <a:off x="4833919" y="4461529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030C084-FAF2-4AC4-9CFB-9F53CD7672FB}"/>
              </a:ext>
            </a:extLst>
          </p:cNvPr>
          <p:cNvSpPr/>
          <p:nvPr/>
        </p:nvSpPr>
        <p:spPr>
          <a:xfrm>
            <a:off x="6954819" y="4118629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44A72B-3BBE-4B59-8A00-94E31F254BF3}"/>
              </a:ext>
            </a:extLst>
          </p:cNvPr>
          <p:cNvSpPr/>
          <p:nvPr/>
        </p:nvSpPr>
        <p:spPr>
          <a:xfrm>
            <a:off x="8415319" y="4461529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B815DC-9102-4BB9-AB5E-2FD056E27E22}"/>
              </a:ext>
            </a:extLst>
          </p:cNvPr>
          <p:cNvSpPr/>
          <p:nvPr/>
        </p:nvSpPr>
        <p:spPr>
          <a:xfrm>
            <a:off x="4745019" y="4963358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55579C4-5F9C-45F0-AFD3-40DFF91F4A78}"/>
              </a:ext>
            </a:extLst>
          </p:cNvPr>
          <p:cNvSpPr/>
          <p:nvPr/>
        </p:nvSpPr>
        <p:spPr>
          <a:xfrm>
            <a:off x="6453169" y="5267079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92BF278-C6A1-41EA-A690-D17093679EB3}"/>
              </a:ext>
            </a:extLst>
          </p:cNvPr>
          <p:cNvSpPr/>
          <p:nvPr/>
        </p:nvSpPr>
        <p:spPr>
          <a:xfrm>
            <a:off x="8936019" y="4945954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DFDEBD5-2749-4FE0-BEE9-57A2DABF6AD2}"/>
              </a:ext>
            </a:extLst>
          </p:cNvPr>
          <p:cNvSpPr/>
          <p:nvPr/>
        </p:nvSpPr>
        <p:spPr>
          <a:xfrm>
            <a:off x="9234469" y="5698087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41A3407-43D4-4B4E-81C0-19359826202C}"/>
              </a:ext>
            </a:extLst>
          </p:cNvPr>
          <p:cNvSpPr/>
          <p:nvPr/>
        </p:nvSpPr>
        <p:spPr>
          <a:xfrm>
            <a:off x="6751619" y="6057383"/>
            <a:ext cx="2482850" cy="266700"/>
          </a:xfrm>
          <a:prstGeom prst="rect">
            <a:avLst/>
          </a:prstGeom>
          <a:ln cmpd="dbl"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Activity 1</a:t>
            </a:r>
            <a:endParaRPr lang="da-DK" sz="1100" dirty="0"/>
          </a:p>
        </p:txBody>
      </p:sp>
    </p:spTree>
    <p:extLst>
      <p:ext uri="{BB962C8B-B14F-4D97-AF65-F5344CB8AC3E}">
        <p14:creationId xmlns:p14="http://schemas.microsoft.com/office/powerpoint/2010/main" val="21601174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05F67-9983-4B52-8544-BFD2D42DF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Prepare presentation package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AB40A-7AD1-4C88-88C5-2C018E7596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35</a:t>
            </a:fld>
            <a:endParaRPr lang="da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43496-8807-4A5F-9BA2-D8746259B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77" y="1543050"/>
            <a:ext cx="2800227" cy="158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CA7A2B-F78F-42C8-8212-4927909E4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476" y="4375570"/>
            <a:ext cx="2805407" cy="158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02DD0C-A6ED-4951-A030-A2E4FA2C7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26" y="4134270"/>
            <a:ext cx="2805407" cy="158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A1F294-A187-4049-8842-136FBCAB0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976" y="3891742"/>
            <a:ext cx="2805407" cy="158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B66AAC3-786A-42D2-A904-9300B5FA5F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5311" y="1543800"/>
            <a:ext cx="2805539" cy="1580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B27B48F-3057-4303-8302-0B95351DD2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7911" y="4380513"/>
            <a:ext cx="2792961" cy="1580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688301-581B-4E2A-9EC4-857B2B407E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6661" y="4138463"/>
            <a:ext cx="2792961" cy="1580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53613B-E79D-4CE8-AD23-42DDAA41A7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5411" y="3941613"/>
            <a:ext cx="2792961" cy="1580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A2D2E43-161B-4A3A-B590-43CC647DCD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4100" y="1543800"/>
            <a:ext cx="2818064" cy="1580400"/>
          </a:xfrm>
          <a:prstGeom prst="rect">
            <a:avLst/>
          </a:prstGeom>
        </p:spPr>
      </p:pic>
      <p:sp>
        <p:nvSpPr>
          <p:cNvPr id="19" name="Left Brace 18">
            <a:extLst>
              <a:ext uri="{FF2B5EF4-FFF2-40B4-BE49-F238E27FC236}">
                <a16:creationId xmlns:a16="http://schemas.microsoft.com/office/drawing/2014/main" id="{2C016321-B0F2-4FF1-89BB-52A0D6B724F8}"/>
              </a:ext>
            </a:extLst>
          </p:cNvPr>
          <p:cNvSpPr/>
          <p:nvPr/>
        </p:nvSpPr>
        <p:spPr>
          <a:xfrm rot="16200000" flipV="1">
            <a:off x="8117806" y="299480"/>
            <a:ext cx="281861" cy="6466854"/>
          </a:xfrm>
          <a:prstGeom prst="leftBrac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2F98795B-B101-41D3-839B-D6D7A238C642}"/>
              </a:ext>
            </a:extLst>
          </p:cNvPr>
          <p:cNvSpPr/>
          <p:nvPr/>
        </p:nvSpPr>
        <p:spPr>
          <a:xfrm rot="16200000" flipV="1">
            <a:off x="1754660" y="2127524"/>
            <a:ext cx="281861" cy="2800228"/>
          </a:xfrm>
          <a:prstGeom prst="leftBrac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1090BBE-48EC-4FF9-80F9-68399A75ADAA}"/>
              </a:ext>
            </a:extLst>
          </p:cNvPr>
          <p:cNvSpPr/>
          <p:nvPr/>
        </p:nvSpPr>
        <p:spPr>
          <a:xfrm>
            <a:off x="495477" y="1179258"/>
            <a:ext cx="2800227" cy="2425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This is us…</a:t>
            </a:r>
            <a:endParaRPr lang="da-DK" sz="1200" b="1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A52A0F-A678-44E7-B0B5-02A7E32A275F}"/>
              </a:ext>
            </a:extLst>
          </p:cNvPr>
          <p:cNvSpPr/>
          <p:nvPr/>
        </p:nvSpPr>
        <p:spPr>
          <a:xfrm>
            <a:off x="5030623" y="1179258"/>
            <a:ext cx="6461541" cy="2425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… and this is our plan</a:t>
            </a:r>
            <a:endParaRPr lang="da-DK" sz="1200" b="1" dirty="0">
              <a:solidFill>
                <a:schemeClr val="tx1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307CDC7-2C77-4185-B901-123AE949E411}"/>
              </a:ext>
            </a:extLst>
          </p:cNvPr>
          <p:cNvCxnSpPr/>
          <p:nvPr/>
        </p:nvCxnSpPr>
        <p:spPr>
          <a:xfrm>
            <a:off x="495476" y="1421786"/>
            <a:ext cx="10996688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098C1B8-1DF2-4E3B-A056-A9393DB15571}"/>
              </a:ext>
            </a:extLst>
          </p:cNvPr>
          <p:cNvCxnSpPr/>
          <p:nvPr/>
        </p:nvCxnSpPr>
        <p:spPr>
          <a:xfrm>
            <a:off x="4302760" y="1179258"/>
            <a:ext cx="0" cy="5114862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9080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6B2FC-30AE-486E-9960-1F75AFCF6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the entire strategic plan</a:t>
            </a: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9959E-5661-48D4-80EE-AD7C47418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3549" y="1206321"/>
            <a:ext cx="6173769" cy="4944137"/>
          </a:xfrm>
        </p:spPr>
        <p:txBody>
          <a:bodyPr>
            <a:normAutofit/>
          </a:bodyPr>
          <a:lstStyle/>
          <a:p>
            <a:r>
              <a:rPr lang="en-US" dirty="0"/>
              <a:t>The entire strategic plan is ready</a:t>
            </a:r>
          </a:p>
          <a:p>
            <a:endParaRPr lang="en-US" dirty="0"/>
          </a:p>
          <a:p>
            <a:r>
              <a:rPr lang="en-US" dirty="0"/>
              <a:t>Check-in with a confidence meter (everyone gives a grade to the quality of the entire page</a:t>
            </a:r>
          </a:p>
          <a:p>
            <a:endParaRPr lang="en-US" dirty="0"/>
          </a:p>
          <a:p>
            <a:r>
              <a:rPr lang="en-US" dirty="0"/>
              <a:t>Get the plan approved by the team's immediate manager. Remember to include the prerequisites for the plan such as budget and other requirements</a:t>
            </a:r>
          </a:p>
          <a:p>
            <a:endParaRPr lang="en-US" dirty="0"/>
          </a:p>
          <a:p>
            <a:r>
              <a:rPr lang="en-US" dirty="0"/>
              <a:t>… and then its time to </a:t>
            </a:r>
            <a:r>
              <a:rPr lang="en-US" b="1" i="1" u="sng" dirty="0"/>
              <a:t>EXECUTE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14F802-4896-416C-B14D-FEEBB46313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36</a:t>
            </a:fld>
            <a:endParaRPr lang="da-DK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1C0C43-ECB1-4E26-AB1C-50CE6F9AF310}"/>
              </a:ext>
            </a:extLst>
          </p:cNvPr>
          <p:cNvSpPr/>
          <p:nvPr/>
        </p:nvSpPr>
        <p:spPr>
          <a:xfrm>
            <a:off x="577850" y="1206321"/>
            <a:ext cx="4400550" cy="4800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STOP </a:t>
            </a:r>
            <a:br>
              <a:rPr lang="en-US" sz="6600" b="1" dirty="0"/>
            </a:br>
            <a:r>
              <a:rPr lang="en-US" sz="6600" b="1" dirty="0"/>
              <a:t>&amp; </a:t>
            </a:r>
          </a:p>
          <a:p>
            <a:pPr algn="ctr"/>
            <a:r>
              <a:rPr lang="en-US" sz="6600" b="1" dirty="0"/>
              <a:t>REVIEW</a:t>
            </a:r>
            <a:endParaRPr lang="da-DK" sz="6600" b="1" dirty="0"/>
          </a:p>
        </p:txBody>
      </p:sp>
    </p:spTree>
    <p:extLst>
      <p:ext uri="{BB962C8B-B14F-4D97-AF65-F5344CB8AC3E}">
        <p14:creationId xmlns:p14="http://schemas.microsoft.com/office/powerpoint/2010/main" val="26411400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4FFD26-E02F-4553-9316-8CB5C0D1C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37</a:t>
            </a:fld>
            <a:endParaRPr lang="da-DK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8C31E2-3910-4428-8CF6-BCD03C63020F}"/>
              </a:ext>
            </a:extLst>
          </p:cNvPr>
          <p:cNvSpPr/>
          <p:nvPr/>
        </p:nvSpPr>
        <p:spPr>
          <a:xfrm>
            <a:off x="0" y="-1"/>
            <a:ext cx="12192000" cy="654676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TIME TO EXECUTE YOUR PLAN AND </a:t>
            </a:r>
          </a:p>
          <a:p>
            <a:pPr algn="ctr"/>
            <a:r>
              <a:rPr lang="en-US" sz="6600" b="1" dirty="0"/>
              <a:t>ACHIVE YOUR GOALS</a:t>
            </a:r>
            <a:endParaRPr lang="da-DK" sz="6600" b="1" dirty="0"/>
          </a:p>
        </p:txBody>
      </p:sp>
    </p:spTree>
    <p:extLst>
      <p:ext uri="{BB962C8B-B14F-4D97-AF65-F5344CB8AC3E}">
        <p14:creationId xmlns:p14="http://schemas.microsoft.com/office/powerpoint/2010/main" val="38623873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CD75D0AF-6F71-45E8-9FB6-5813598827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E037CA6-8237-4451-9A1E-BDE3C634B1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E72C52-7656-4735-93D4-6AA24FC9F8B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282238" y="6546850"/>
            <a:ext cx="1909762" cy="306388"/>
          </a:xfrm>
        </p:spPr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439304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C828610A-722A-4FC3-8FF7-2174965486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9116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01" imgH="502" progId="TCLayout.ActiveDocument.1">
                  <p:embed/>
                </p:oleObj>
              </mc:Choice>
              <mc:Fallback>
                <p:oleObj name="think-cell Slide" r:id="rId4" imgW="501" imgH="502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C828610A-722A-4FC3-8FF7-2174965486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6077CB6B-A8B2-4D11-BA59-783673E4603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sym typeface="Verdan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E33E64-81AB-4731-9451-6E78516D6F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39</a:t>
            </a:fld>
            <a:endParaRPr lang="da-DK" dirty="0"/>
          </a:p>
        </p:txBody>
      </p:sp>
      <p:sp>
        <p:nvSpPr>
          <p:cNvPr id="8" name="[Placeholder]Source">
            <a:extLst>
              <a:ext uri="{FF2B5EF4-FFF2-40B4-BE49-F238E27FC236}">
                <a16:creationId xmlns:a16="http://schemas.microsoft.com/office/drawing/2014/main" id="{5294EFF1-3991-46C0-8BF5-D4D8BE61CCCD}"/>
              </a:ext>
            </a:extLst>
          </p:cNvPr>
          <p:cNvSpPr/>
          <p:nvPr/>
        </p:nvSpPr>
        <p:spPr>
          <a:xfrm>
            <a:off x="0" y="6546761"/>
            <a:ext cx="10281634" cy="307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6088" indent="-446088">
              <a:tabLst>
                <a:tab pos="446088" algn="l"/>
              </a:tabLst>
            </a:pPr>
            <a:r>
              <a:rPr lang="en-US" sz="800" dirty="0">
                <a:solidFill>
                  <a:schemeClr val="bg1"/>
                </a:solidFill>
                <a:latin typeface="+mn-lt"/>
              </a:rPr>
              <a:t>Source:	Operating Model framework is based on Gartner research</a:t>
            </a: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D02FEA1B-1259-4C0D-B93A-A4BDD85E5F2A}"/>
              </a:ext>
            </a:extLst>
          </p:cNvPr>
          <p:cNvCxnSpPr>
            <a:stCxn id="7" idx="2"/>
            <a:endCxn id="6" idx="4"/>
          </p:cNvCxnSpPr>
          <p:nvPr/>
        </p:nvCxnSpPr>
        <p:spPr>
          <a:xfrm rot="10800000">
            <a:off x="5963479" y="4936433"/>
            <a:ext cx="1695251" cy="324677"/>
          </a:xfrm>
          <a:prstGeom prst="bentConnector2">
            <a:avLst/>
          </a:prstGeom>
          <a:ln w="76200" cap="flat" cmpd="sng" algn="ctr">
            <a:solidFill>
              <a:schemeClr val="tx1">
                <a:lumMod val="100000"/>
              </a:schemeClr>
            </a:solidFill>
            <a:prstDash val="solid"/>
            <a:miter lim="800000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E5921E9B-3503-466D-ACCC-C152D36D73CC}"/>
              </a:ext>
            </a:extLst>
          </p:cNvPr>
          <p:cNvCxnSpPr>
            <a:stCxn id="6" idx="2"/>
            <a:endCxn id="5" idx="4"/>
          </p:cNvCxnSpPr>
          <p:nvPr/>
        </p:nvCxnSpPr>
        <p:spPr>
          <a:xfrm rot="10800000">
            <a:off x="2584174" y="3445565"/>
            <a:ext cx="1570382" cy="337928"/>
          </a:xfrm>
          <a:prstGeom prst="bentConnector2">
            <a:avLst/>
          </a:prstGeom>
          <a:ln w="76200" cap="flat" cmpd="sng" algn="ctr">
            <a:solidFill>
              <a:schemeClr val="tx1">
                <a:lumMod val="100000"/>
              </a:schemeClr>
            </a:solidFill>
            <a:prstDash val="solid"/>
            <a:miter lim="800000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A1F95BD0-0148-4201-9FE1-693BDA171DD3}"/>
              </a:ext>
            </a:extLst>
          </p:cNvPr>
          <p:cNvCxnSpPr>
            <a:stCxn id="5" idx="7"/>
            <a:endCxn id="6" idx="0"/>
          </p:cNvCxnSpPr>
          <p:nvPr/>
        </p:nvCxnSpPr>
        <p:spPr>
          <a:xfrm rot="16200000" flipH="1">
            <a:off x="4336786" y="1003863"/>
            <a:ext cx="1153179" cy="2100203"/>
          </a:xfrm>
          <a:prstGeom prst="bentConnector3">
            <a:avLst>
              <a:gd name="adj1" fmla="val -267"/>
            </a:avLst>
          </a:prstGeom>
          <a:ln w="76200" cap="flat" cmpd="sng" algn="ctr">
            <a:solidFill>
              <a:schemeClr val="tx1">
                <a:lumMod val="100000"/>
              </a:schemeClr>
            </a:solidFill>
            <a:prstDash val="solid"/>
            <a:miter lim="800000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F637037A-6C76-4B59-9547-A8689F86011A}"/>
              </a:ext>
            </a:extLst>
          </p:cNvPr>
          <p:cNvCxnSpPr>
            <a:stCxn id="6" idx="7"/>
            <a:endCxn id="7" idx="0"/>
          </p:cNvCxnSpPr>
          <p:nvPr/>
        </p:nvCxnSpPr>
        <p:spPr>
          <a:xfrm rot="16200000" flipH="1">
            <a:off x="7785151" y="2425670"/>
            <a:ext cx="1139928" cy="2225072"/>
          </a:xfrm>
          <a:prstGeom prst="bentConnector3">
            <a:avLst>
              <a:gd name="adj1" fmla="val 2055"/>
            </a:avLst>
          </a:prstGeom>
          <a:ln w="76200" cap="flat" cmpd="sng" algn="ctr">
            <a:solidFill>
              <a:schemeClr val="tx1">
                <a:lumMod val="100000"/>
              </a:schemeClr>
            </a:solidFill>
            <a:prstDash val="solid"/>
            <a:miter lim="800000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F046E1A0-17BB-42DA-A4A2-1955D61265A4}"/>
              </a:ext>
            </a:extLst>
          </p:cNvPr>
          <p:cNvSpPr/>
          <p:nvPr/>
        </p:nvSpPr>
        <p:spPr>
          <a:xfrm>
            <a:off x="775252" y="1139687"/>
            <a:ext cx="3617844" cy="230587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4903320-F96D-402C-BF85-A8B602B32B50}"/>
              </a:ext>
            </a:extLst>
          </p:cNvPr>
          <p:cNvSpPr/>
          <p:nvPr/>
        </p:nvSpPr>
        <p:spPr>
          <a:xfrm>
            <a:off x="4154556" y="2630554"/>
            <a:ext cx="3617844" cy="230587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A7DD454-7543-4F69-AA44-BB25FED92919}"/>
              </a:ext>
            </a:extLst>
          </p:cNvPr>
          <p:cNvSpPr/>
          <p:nvPr/>
        </p:nvSpPr>
        <p:spPr>
          <a:xfrm>
            <a:off x="7658729" y="4108170"/>
            <a:ext cx="3617844" cy="230587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3" name="TextBox 18">
            <a:extLst>
              <a:ext uri="{FF2B5EF4-FFF2-40B4-BE49-F238E27FC236}">
                <a16:creationId xmlns:a16="http://schemas.microsoft.com/office/drawing/2014/main" id="{BF5F7B61-FEAB-4259-8A76-92BAE6B570D3}"/>
              </a:ext>
            </a:extLst>
          </p:cNvPr>
          <p:cNvSpPr txBox="1">
            <a:spLocks/>
          </p:cNvSpPr>
          <p:nvPr/>
        </p:nvSpPr>
        <p:spPr>
          <a:xfrm>
            <a:off x="2498929" y="3884961"/>
            <a:ext cx="1509986" cy="628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100" dirty="0" err="1"/>
              <a:t>Emergent</a:t>
            </a:r>
            <a:r>
              <a:rPr lang="da-DK" sz="1100" dirty="0"/>
              <a:t> </a:t>
            </a:r>
            <a:r>
              <a:rPr lang="da-DK" sz="1100" dirty="0" err="1"/>
              <a:t>strategy</a:t>
            </a:r>
            <a:r>
              <a:rPr lang="da-DK" sz="1100" dirty="0"/>
              <a:t> and </a:t>
            </a:r>
            <a:r>
              <a:rPr lang="da-DK" sz="1100" dirty="0" err="1"/>
              <a:t>cointinious</a:t>
            </a:r>
            <a:r>
              <a:rPr lang="da-DK" sz="1100" dirty="0"/>
              <a:t> learning</a:t>
            </a:r>
            <a:endParaRPr lang="en-US" sz="1100" dirty="0"/>
          </a:p>
        </p:txBody>
      </p:sp>
      <p:sp>
        <p:nvSpPr>
          <p:cNvPr id="24" name="TextBox 18">
            <a:extLst>
              <a:ext uri="{FF2B5EF4-FFF2-40B4-BE49-F238E27FC236}">
                <a16:creationId xmlns:a16="http://schemas.microsoft.com/office/drawing/2014/main" id="{E1E73A3C-4250-4D08-8BE8-FA070CCF4A6F}"/>
              </a:ext>
            </a:extLst>
          </p:cNvPr>
          <p:cNvSpPr txBox="1">
            <a:spLocks/>
          </p:cNvSpPr>
          <p:nvPr/>
        </p:nvSpPr>
        <p:spPr>
          <a:xfrm>
            <a:off x="4718539" y="1020225"/>
            <a:ext cx="1509986" cy="628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100" dirty="0" err="1"/>
              <a:t>Planned</a:t>
            </a:r>
            <a:r>
              <a:rPr lang="da-DK" sz="1100" dirty="0"/>
              <a:t> </a:t>
            </a:r>
            <a:r>
              <a:rPr lang="da-DK" sz="1100" dirty="0" err="1"/>
              <a:t>strategy</a:t>
            </a:r>
            <a:r>
              <a:rPr lang="da-DK" sz="1100" dirty="0"/>
              <a:t> and </a:t>
            </a:r>
            <a:r>
              <a:rPr lang="da-DK" sz="1100" dirty="0" err="1"/>
              <a:t>experiments</a:t>
            </a:r>
            <a:endParaRPr lang="en-US" sz="1100" dirty="0"/>
          </a:p>
        </p:txBody>
      </p:sp>
      <p:sp>
        <p:nvSpPr>
          <p:cNvPr id="25" name="TextBox 18">
            <a:extLst>
              <a:ext uri="{FF2B5EF4-FFF2-40B4-BE49-F238E27FC236}">
                <a16:creationId xmlns:a16="http://schemas.microsoft.com/office/drawing/2014/main" id="{4D15F194-BC38-4168-8FEC-6F0634159F7F}"/>
              </a:ext>
            </a:extLst>
          </p:cNvPr>
          <p:cNvSpPr txBox="1">
            <a:spLocks/>
          </p:cNvSpPr>
          <p:nvPr/>
        </p:nvSpPr>
        <p:spPr>
          <a:xfrm>
            <a:off x="5940668" y="5317488"/>
            <a:ext cx="1509986" cy="520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100" dirty="0"/>
              <a:t>Feedback and </a:t>
            </a:r>
            <a:r>
              <a:rPr lang="da-DK" sz="1100" dirty="0" err="1"/>
              <a:t>actual</a:t>
            </a:r>
            <a:r>
              <a:rPr lang="da-DK" sz="1100" dirty="0"/>
              <a:t> events</a:t>
            </a:r>
            <a:endParaRPr lang="en-US" sz="1100" dirty="0"/>
          </a:p>
        </p:txBody>
      </p:sp>
      <p:sp>
        <p:nvSpPr>
          <p:cNvPr id="26" name="TextBox 18">
            <a:extLst>
              <a:ext uri="{FF2B5EF4-FFF2-40B4-BE49-F238E27FC236}">
                <a16:creationId xmlns:a16="http://schemas.microsoft.com/office/drawing/2014/main" id="{EA08235D-E078-44F2-BAEA-58CD0E9DF149}"/>
              </a:ext>
            </a:extLst>
          </p:cNvPr>
          <p:cNvSpPr txBox="1">
            <a:spLocks/>
          </p:cNvSpPr>
          <p:nvPr/>
        </p:nvSpPr>
        <p:spPr>
          <a:xfrm>
            <a:off x="7994622" y="2428269"/>
            <a:ext cx="1509986" cy="52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100000"/>
                  </a:schemeClr>
                </a:solidFill>
              </a14:hiddenFill>
            </a:ext>
          </a:extLst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100" dirty="0" err="1"/>
              <a:t>Goals</a:t>
            </a:r>
            <a:r>
              <a:rPr lang="da-DK" sz="1100" dirty="0"/>
              <a:t>, funds and </a:t>
            </a:r>
            <a:r>
              <a:rPr lang="da-DK" sz="1100" dirty="0" err="1"/>
              <a:t>needed</a:t>
            </a:r>
            <a:r>
              <a:rPr lang="da-DK" sz="1100" dirty="0"/>
              <a:t> </a:t>
            </a:r>
            <a:r>
              <a:rPr lang="da-DK" sz="1100" dirty="0" err="1"/>
              <a:t>changes</a:t>
            </a:r>
            <a:r>
              <a:rPr lang="da-DK" sz="1100" dirty="0"/>
              <a:t> in operating model</a:t>
            </a:r>
            <a:endParaRPr lang="en-US" sz="1100" dirty="0"/>
          </a:p>
        </p:txBody>
      </p:sp>
      <p:sp>
        <p:nvSpPr>
          <p:cNvPr id="28" name="TextBox 18">
            <a:extLst>
              <a:ext uri="{FF2B5EF4-FFF2-40B4-BE49-F238E27FC236}">
                <a16:creationId xmlns:a16="http://schemas.microsoft.com/office/drawing/2014/main" id="{3EFCDBF0-6758-4036-940B-A6016A6708DB}"/>
              </a:ext>
            </a:extLst>
          </p:cNvPr>
          <p:cNvSpPr txBox="1">
            <a:spLocks/>
          </p:cNvSpPr>
          <p:nvPr/>
        </p:nvSpPr>
        <p:spPr>
          <a:xfrm>
            <a:off x="1829180" y="1145915"/>
            <a:ext cx="1509986" cy="62815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100" b="1" dirty="0"/>
              <a:t>Long-term </a:t>
            </a:r>
            <a:r>
              <a:rPr lang="da-DK" sz="1100" b="1" dirty="0" err="1"/>
              <a:t>planning</a:t>
            </a:r>
            <a:r>
              <a:rPr lang="da-DK" sz="1100" b="1" dirty="0"/>
              <a:t> </a:t>
            </a:r>
            <a:r>
              <a:rPr lang="da-DK" sz="1100" b="1" dirty="0" err="1"/>
              <a:t>horizon</a:t>
            </a:r>
            <a:endParaRPr lang="da-DK" sz="1100" b="1" dirty="0"/>
          </a:p>
          <a:p>
            <a:pPr marL="0" indent="0" algn="ctr">
              <a:buNone/>
            </a:pPr>
            <a:r>
              <a:rPr lang="da-DK" sz="1100" dirty="0"/>
              <a:t>(5 </a:t>
            </a:r>
            <a:r>
              <a:rPr lang="da-DK" sz="1100" dirty="0" err="1"/>
              <a:t>years</a:t>
            </a:r>
            <a:r>
              <a:rPr lang="da-DK" sz="1100" dirty="0"/>
              <a:t>)</a:t>
            </a:r>
            <a:endParaRPr lang="en-US" sz="1100" dirty="0"/>
          </a:p>
        </p:txBody>
      </p:sp>
      <p:sp>
        <p:nvSpPr>
          <p:cNvPr id="29" name="TextBox 18">
            <a:extLst>
              <a:ext uri="{FF2B5EF4-FFF2-40B4-BE49-F238E27FC236}">
                <a16:creationId xmlns:a16="http://schemas.microsoft.com/office/drawing/2014/main" id="{EF8662E0-C542-4D15-A5BE-D5DC3FB9CCB3}"/>
              </a:ext>
            </a:extLst>
          </p:cNvPr>
          <p:cNvSpPr txBox="1">
            <a:spLocks/>
          </p:cNvSpPr>
          <p:nvPr/>
        </p:nvSpPr>
        <p:spPr>
          <a:xfrm>
            <a:off x="5208484" y="2630553"/>
            <a:ext cx="1509986" cy="62815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100" b="1" dirty="0" err="1"/>
              <a:t>Mid</a:t>
            </a:r>
            <a:r>
              <a:rPr lang="da-DK" sz="1100" b="1" dirty="0"/>
              <a:t>-term </a:t>
            </a:r>
            <a:r>
              <a:rPr lang="da-DK" sz="1100" b="1" dirty="0" err="1"/>
              <a:t>planning</a:t>
            </a:r>
            <a:r>
              <a:rPr lang="da-DK" sz="1100" b="1" dirty="0"/>
              <a:t> </a:t>
            </a:r>
            <a:r>
              <a:rPr lang="da-DK" sz="1100" b="1" dirty="0" err="1"/>
              <a:t>horizon</a:t>
            </a:r>
            <a:endParaRPr lang="da-DK" sz="1100" b="1" dirty="0"/>
          </a:p>
          <a:p>
            <a:pPr marL="0" indent="0" algn="ctr">
              <a:buNone/>
            </a:pPr>
            <a:r>
              <a:rPr lang="da-DK" sz="1100" dirty="0"/>
              <a:t>(1-3 </a:t>
            </a:r>
            <a:r>
              <a:rPr lang="da-DK" sz="1100" dirty="0" err="1"/>
              <a:t>years</a:t>
            </a:r>
            <a:r>
              <a:rPr lang="da-DK" sz="1100" dirty="0"/>
              <a:t>)</a:t>
            </a:r>
            <a:endParaRPr lang="en-US" sz="1100" dirty="0"/>
          </a:p>
        </p:txBody>
      </p:sp>
      <p:sp>
        <p:nvSpPr>
          <p:cNvPr id="30" name="TextBox 18">
            <a:extLst>
              <a:ext uri="{FF2B5EF4-FFF2-40B4-BE49-F238E27FC236}">
                <a16:creationId xmlns:a16="http://schemas.microsoft.com/office/drawing/2014/main" id="{E62EE339-27F7-4A75-8CDE-E7139DCCCB77}"/>
              </a:ext>
            </a:extLst>
          </p:cNvPr>
          <p:cNvSpPr txBox="1">
            <a:spLocks/>
          </p:cNvSpPr>
          <p:nvPr/>
        </p:nvSpPr>
        <p:spPr>
          <a:xfrm>
            <a:off x="8712658" y="4102108"/>
            <a:ext cx="1509986" cy="62815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100" b="1" dirty="0"/>
              <a:t>Short-term </a:t>
            </a:r>
            <a:r>
              <a:rPr lang="da-DK" sz="1100" b="1" dirty="0" err="1"/>
              <a:t>planning</a:t>
            </a:r>
            <a:r>
              <a:rPr lang="da-DK" sz="1100" b="1" dirty="0"/>
              <a:t> </a:t>
            </a:r>
            <a:r>
              <a:rPr lang="da-DK" sz="1100" b="1" dirty="0" err="1"/>
              <a:t>horizon</a:t>
            </a:r>
            <a:endParaRPr lang="da-DK" sz="1100" b="1" dirty="0"/>
          </a:p>
          <a:p>
            <a:pPr marL="0" indent="0" algn="ctr">
              <a:buNone/>
            </a:pPr>
            <a:r>
              <a:rPr lang="da-DK" sz="1100" dirty="0"/>
              <a:t>(0-1 </a:t>
            </a:r>
            <a:r>
              <a:rPr lang="da-DK" sz="1100" dirty="0" err="1"/>
              <a:t>year</a:t>
            </a:r>
            <a:r>
              <a:rPr lang="da-DK" sz="1100" dirty="0"/>
              <a:t>)</a:t>
            </a:r>
            <a:endParaRPr lang="en-US" sz="110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12D18BE-E569-488C-923C-F7C69F9852D8}"/>
              </a:ext>
            </a:extLst>
          </p:cNvPr>
          <p:cNvGrpSpPr/>
          <p:nvPr/>
        </p:nvGrpSpPr>
        <p:grpSpPr>
          <a:xfrm>
            <a:off x="5451650" y="3540268"/>
            <a:ext cx="1308935" cy="803344"/>
            <a:chOff x="1895565" y="1535474"/>
            <a:chExt cx="7887297" cy="4840740"/>
          </a:xfrm>
        </p:grpSpPr>
        <p:sp>
          <p:nvSpPr>
            <p:cNvPr id="32" name="Flowchart: Preparation 31">
              <a:extLst>
                <a:ext uri="{FF2B5EF4-FFF2-40B4-BE49-F238E27FC236}">
                  <a16:creationId xmlns:a16="http://schemas.microsoft.com/office/drawing/2014/main" id="{46CF02E7-E8B0-4882-A410-F0EDDCE56DF1}"/>
                </a:ext>
              </a:extLst>
            </p:cNvPr>
            <p:cNvSpPr/>
            <p:nvPr/>
          </p:nvSpPr>
          <p:spPr>
            <a:xfrm>
              <a:off x="2229779" y="3215571"/>
              <a:ext cx="1736035" cy="1577009"/>
            </a:xfrm>
            <a:prstGeom prst="flowChartPreparation">
              <a:avLst/>
            </a:prstGeom>
            <a:solidFill>
              <a:srgbClr val="00529B"/>
            </a:solidFill>
            <a:ln w="2107" cap="flat" cmpd="sng" algn="ctr">
              <a:solidFill>
                <a:srgbClr val="929395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11000"/>
                </a:lnSpc>
              </a:pPr>
              <a:r>
                <a:rPr lang="en-US" sz="169" b="1" spc="50" baseline="0" noProof="0" dirty="0">
                  <a:solidFill>
                    <a:schemeClr val="bg1"/>
                  </a:solidFill>
                  <a:latin typeface="Adelle BS Office" panose="02000503060000020004" pitchFamily="2" charset="0"/>
                </a:rPr>
                <a:t>Financials</a:t>
              </a:r>
              <a:endParaRPr lang="da-DK" sz="169" b="1" spc="50" baseline="0" noProof="0" dirty="0" err="1">
                <a:solidFill>
                  <a:schemeClr val="bg1"/>
                </a:solidFill>
                <a:latin typeface="Adelle BS Office" panose="02000503060000020004" pitchFamily="2" charset="0"/>
              </a:endParaRPr>
            </a:p>
          </p:txBody>
        </p:sp>
        <p:sp>
          <p:nvSpPr>
            <p:cNvPr id="33" name="Flowchart: Preparation 32">
              <a:extLst>
                <a:ext uri="{FF2B5EF4-FFF2-40B4-BE49-F238E27FC236}">
                  <a16:creationId xmlns:a16="http://schemas.microsoft.com/office/drawing/2014/main" id="{5E5B5A57-0934-46F2-9645-05069ADB7501}"/>
                </a:ext>
              </a:extLst>
            </p:cNvPr>
            <p:cNvSpPr/>
            <p:nvPr/>
          </p:nvSpPr>
          <p:spPr>
            <a:xfrm>
              <a:off x="3614632" y="2427066"/>
              <a:ext cx="1736035" cy="1577009"/>
            </a:xfrm>
            <a:prstGeom prst="flowChartPreparation">
              <a:avLst/>
            </a:prstGeom>
            <a:solidFill>
              <a:srgbClr val="00529B"/>
            </a:solidFill>
            <a:ln w="2107" cap="flat" cmpd="sng" algn="ctr">
              <a:solidFill>
                <a:srgbClr val="929395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11000"/>
                </a:lnSpc>
              </a:pPr>
              <a:r>
                <a:rPr lang="en-US" sz="169" b="1" spc="50" baseline="0" noProof="0" dirty="0">
                  <a:solidFill>
                    <a:schemeClr val="bg1"/>
                  </a:solidFill>
                  <a:latin typeface="Adelle BS Office" panose="02000503060000020004" pitchFamily="2" charset="0"/>
                </a:rPr>
                <a:t>Decision Rights</a:t>
              </a:r>
              <a:endParaRPr lang="da-DK" sz="169" b="1" spc="50" baseline="0" noProof="0" dirty="0" err="1">
                <a:solidFill>
                  <a:schemeClr val="bg1"/>
                </a:solidFill>
                <a:latin typeface="Adelle BS Office" panose="02000503060000020004" pitchFamily="2" charset="0"/>
              </a:endParaRPr>
            </a:p>
          </p:txBody>
        </p:sp>
        <p:sp>
          <p:nvSpPr>
            <p:cNvPr id="34" name="Flowchart: Preparation 33">
              <a:extLst>
                <a:ext uri="{FF2B5EF4-FFF2-40B4-BE49-F238E27FC236}">
                  <a16:creationId xmlns:a16="http://schemas.microsoft.com/office/drawing/2014/main" id="{FBFCD759-1A3F-44B8-BAB3-2B0A465CB4C5}"/>
                </a:ext>
              </a:extLst>
            </p:cNvPr>
            <p:cNvSpPr/>
            <p:nvPr/>
          </p:nvSpPr>
          <p:spPr>
            <a:xfrm>
              <a:off x="5006109" y="1645187"/>
              <a:ext cx="1736035" cy="1577009"/>
            </a:xfrm>
            <a:prstGeom prst="flowChartPreparation">
              <a:avLst/>
            </a:prstGeom>
            <a:solidFill>
              <a:srgbClr val="00529B"/>
            </a:solidFill>
            <a:ln w="2107" cap="flat" cmpd="sng" algn="ctr">
              <a:solidFill>
                <a:srgbClr val="929395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11000"/>
                </a:lnSpc>
              </a:pPr>
              <a:r>
                <a:rPr lang="en-US" sz="169" b="1" spc="50" baseline="0" noProof="0" dirty="0">
                  <a:solidFill>
                    <a:schemeClr val="bg1"/>
                  </a:solidFill>
                  <a:latin typeface="Adelle BS Office" panose="02000503060000020004" pitchFamily="2" charset="0"/>
                </a:rPr>
                <a:t>Performance</a:t>
              </a:r>
              <a:endParaRPr lang="da-DK" sz="169" b="1" spc="50" baseline="0" noProof="0" dirty="0" err="1">
                <a:solidFill>
                  <a:schemeClr val="bg1"/>
                </a:solidFill>
                <a:latin typeface="Adelle BS Office" panose="02000503060000020004" pitchFamily="2" charset="0"/>
              </a:endParaRPr>
            </a:p>
          </p:txBody>
        </p:sp>
        <p:sp>
          <p:nvSpPr>
            <p:cNvPr id="35" name="Flowchart: Preparation 34">
              <a:extLst>
                <a:ext uri="{FF2B5EF4-FFF2-40B4-BE49-F238E27FC236}">
                  <a16:creationId xmlns:a16="http://schemas.microsoft.com/office/drawing/2014/main" id="{3DB48E8D-5EA8-4E0E-AF36-944CADD80CAF}"/>
                </a:ext>
              </a:extLst>
            </p:cNvPr>
            <p:cNvSpPr/>
            <p:nvPr/>
          </p:nvSpPr>
          <p:spPr>
            <a:xfrm>
              <a:off x="3614632" y="4010701"/>
              <a:ext cx="1736035" cy="1577009"/>
            </a:xfrm>
            <a:prstGeom prst="flowChartPreparation">
              <a:avLst/>
            </a:prstGeom>
            <a:solidFill>
              <a:srgbClr val="00254C"/>
            </a:solidFill>
            <a:ln w="2107" cap="flat" cmpd="sng" algn="ctr">
              <a:solidFill>
                <a:srgbClr val="929395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11000"/>
                </a:lnSpc>
              </a:pPr>
              <a:r>
                <a:rPr lang="en-US" sz="169" b="1" spc="50" baseline="0" noProof="0" dirty="0">
                  <a:solidFill>
                    <a:schemeClr val="bg1"/>
                  </a:solidFill>
                  <a:latin typeface="Adelle BS Office" panose="02000503060000020004" pitchFamily="2" charset="0"/>
                </a:rPr>
                <a:t>Talent</a:t>
              </a:r>
              <a:endParaRPr lang="da-DK" sz="169" b="1" spc="50" baseline="0" noProof="0" dirty="0" err="1">
                <a:solidFill>
                  <a:schemeClr val="bg1"/>
                </a:solidFill>
                <a:latin typeface="Adelle BS Office" panose="02000503060000020004" pitchFamily="2" charset="0"/>
              </a:endParaRPr>
            </a:p>
          </p:txBody>
        </p:sp>
        <p:sp>
          <p:nvSpPr>
            <p:cNvPr id="36" name="Flowchart: Preparation 35">
              <a:extLst>
                <a:ext uri="{FF2B5EF4-FFF2-40B4-BE49-F238E27FC236}">
                  <a16:creationId xmlns:a16="http://schemas.microsoft.com/office/drawing/2014/main" id="{04D67F2F-BB80-4D64-86F3-898438C00A21}"/>
                </a:ext>
              </a:extLst>
            </p:cNvPr>
            <p:cNvSpPr/>
            <p:nvPr/>
          </p:nvSpPr>
          <p:spPr>
            <a:xfrm>
              <a:off x="4999485" y="3228822"/>
              <a:ext cx="1736035" cy="1577009"/>
            </a:xfrm>
            <a:prstGeom prst="flowChartPreparation">
              <a:avLst/>
            </a:prstGeom>
            <a:solidFill>
              <a:srgbClr val="00254C"/>
            </a:solidFill>
            <a:ln w="2107" cap="flat" cmpd="sng" algn="ctr">
              <a:solidFill>
                <a:srgbClr val="929395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11000"/>
                </a:lnSpc>
              </a:pPr>
              <a:r>
                <a:rPr lang="en-US" sz="169" b="1" spc="50" baseline="0" noProof="0" dirty="0">
                  <a:solidFill>
                    <a:schemeClr val="bg1"/>
                  </a:solidFill>
                  <a:latin typeface="Adelle BS Office" panose="02000503060000020004" pitchFamily="2" charset="0"/>
                </a:rPr>
                <a:t>Sourcing and Alliances</a:t>
              </a:r>
              <a:endParaRPr lang="da-DK" sz="169" b="1" spc="50" baseline="0" noProof="0" dirty="0" err="1">
                <a:solidFill>
                  <a:schemeClr val="bg1"/>
                </a:solidFill>
                <a:latin typeface="Adelle BS Office" panose="02000503060000020004" pitchFamily="2" charset="0"/>
              </a:endParaRPr>
            </a:p>
          </p:txBody>
        </p:sp>
        <p:sp>
          <p:nvSpPr>
            <p:cNvPr id="37" name="Flowchart: Preparation 36">
              <a:extLst>
                <a:ext uri="{FF2B5EF4-FFF2-40B4-BE49-F238E27FC236}">
                  <a16:creationId xmlns:a16="http://schemas.microsoft.com/office/drawing/2014/main" id="{C3CFF81F-3114-4233-B37E-E1426FF060BD}"/>
                </a:ext>
              </a:extLst>
            </p:cNvPr>
            <p:cNvSpPr/>
            <p:nvPr/>
          </p:nvSpPr>
          <p:spPr>
            <a:xfrm>
              <a:off x="4999485" y="4799205"/>
              <a:ext cx="1736035" cy="1577009"/>
            </a:xfrm>
            <a:prstGeom prst="flowChartPreparation">
              <a:avLst/>
            </a:prstGeom>
            <a:solidFill>
              <a:srgbClr val="6697C3"/>
            </a:solidFill>
            <a:ln w="2107" cap="flat" cmpd="sng" algn="ctr">
              <a:solidFill>
                <a:srgbClr val="929395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11000"/>
                </a:lnSpc>
              </a:pPr>
              <a:r>
                <a:rPr lang="en-US" sz="169" b="1" spc="50" baseline="0" noProof="0" dirty="0">
                  <a:solidFill>
                    <a:schemeClr val="bg1"/>
                  </a:solidFill>
                  <a:latin typeface="Adelle BS Office" panose="02000503060000020004" pitchFamily="2" charset="0"/>
                </a:rPr>
                <a:t>Places</a:t>
              </a:r>
              <a:endParaRPr lang="da-DK" sz="169" b="1" spc="50" baseline="0" noProof="0" dirty="0" err="1">
                <a:solidFill>
                  <a:schemeClr val="bg1"/>
                </a:solidFill>
                <a:latin typeface="Adelle BS Office" panose="02000503060000020004" pitchFamily="2" charset="0"/>
              </a:endParaRPr>
            </a:p>
          </p:txBody>
        </p:sp>
        <p:sp>
          <p:nvSpPr>
            <p:cNvPr id="38" name="Flowchart: Preparation 37">
              <a:extLst>
                <a:ext uri="{FF2B5EF4-FFF2-40B4-BE49-F238E27FC236}">
                  <a16:creationId xmlns:a16="http://schemas.microsoft.com/office/drawing/2014/main" id="{C9209885-72F7-45A8-A94C-B2B0CB44513C}"/>
                </a:ext>
              </a:extLst>
            </p:cNvPr>
            <p:cNvSpPr/>
            <p:nvPr/>
          </p:nvSpPr>
          <p:spPr>
            <a:xfrm>
              <a:off x="6384338" y="4017326"/>
              <a:ext cx="1736035" cy="1577009"/>
            </a:xfrm>
            <a:prstGeom prst="flowChartPreparation">
              <a:avLst/>
            </a:prstGeom>
            <a:solidFill>
              <a:srgbClr val="6697C3"/>
            </a:solidFill>
            <a:ln w="2107" cap="flat" cmpd="sng" algn="ctr">
              <a:solidFill>
                <a:srgbClr val="929395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11000"/>
                </a:lnSpc>
              </a:pPr>
              <a:r>
                <a:rPr lang="en-US" sz="169" b="1" spc="50" baseline="0" noProof="0" dirty="0">
                  <a:solidFill>
                    <a:schemeClr val="bg1"/>
                  </a:solidFill>
                  <a:latin typeface="Adelle BS Office" panose="02000503060000020004" pitchFamily="2" charset="0"/>
                </a:rPr>
                <a:t>Tools</a:t>
              </a:r>
              <a:endParaRPr lang="da-DK" sz="169" b="1" spc="50" baseline="0" noProof="0" dirty="0" err="1">
                <a:solidFill>
                  <a:schemeClr val="bg1"/>
                </a:solidFill>
                <a:latin typeface="Adelle BS Office" panose="02000503060000020004" pitchFamily="2" charset="0"/>
              </a:endParaRPr>
            </a:p>
          </p:txBody>
        </p:sp>
        <p:sp>
          <p:nvSpPr>
            <p:cNvPr id="39" name="Flowchart: Preparation 38">
              <a:extLst>
                <a:ext uri="{FF2B5EF4-FFF2-40B4-BE49-F238E27FC236}">
                  <a16:creationId xmlns:a16="http://schemas.microsoft.com/office/drawing/2014/main" id="{4986B9CC-7397-41E2-A437-F82C826F3326}"/>
                </a:ext>
              </a:extLst>
            </p:cNvPr>
            <p:cNvSpPr/>
            <p:nvPr/>
          </p:nvSpPr>
          <p:spPr>
            <a:xfrm>
              <a:off x="7775815" y="3235447"/>
              <a:ext cx="1736035" cy="1577009"/>
            </a:xfrm>
            <a:prstGeom prst="flowChartPreparation">
              <a:avLst/>
            </a:prstGeom>
            <a:solidFill>
              <a:srgbClr val="6697C3"/>
            </a:solidFill>
            <a:ln w="2107" cap="flat" cmpd="sng" algn="ctr">
              <a:solidFill>
                <a:srgbClr val="929395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11000"/>
                </a:lnSpc>
              </a:pPr>
              <a:r>
                <a:rPr lang="en-US" sz="169" b="1" spc="50" baseline="0" noProof="0" dirty="0">
                  <a:solidFill>
                    <a:schemeClr val="bg1"/>
                  </a:solidFill>
                  <a:latin typeface="Adelle BS Office" panose="02000503060000020004" pitchFamily="2" charset="0"/>
                </a:rPr>
                <a:t>Ways of Working</a:t>
              </a:r>
              <a:endParaRPr lang="da-DK" sz="169" b="1" spc="50" baseline="0" noProof="0" dirty="0" err="1">
                <a:solidFill>
                  <a:schemeClr val="bg1"/>
                </a:solidFill>
                <a:latin typeface="Adelle BS Office" panose="02000503060000020004" pitchFamily="2" charset="0"/>
              </a:endParaRPr>
            </a:p>
          </p:txBody>
        </p:sp>
        <p:sp>
          <p:nvSpPr>
            <p:cNvPr id="40" name="Flowchart: Preparation 39">
              <a:extLst>
                <a:ext uri="{FF2B5EF4-FFF2-40B4-BE49-F238E27FC236}">
                  <a16:creationId xmlns:a16="http://schemas.microsoft.com/office/drawing/2014/main" id="{30F43EAE-AC75-4848-B890-4A749A8352F6}"/>
                </a:ext>
              </a:extLst>
            </p:cNvPr>
            <p:cNvSpPr/>
            <p:nvPr/>
          </p:nvSpPr>
          <p:spPr>
            <a:xfrm>
              <a:off x="6390962" y="2446943"/>
              <a:ext cx="1736035" cy="1577009"/>
            </a:xfrm>
            <a:prstGeom prst="flowChartPreparation">
              <a:avLst/>
            </a:prstGeom>
            <a:solidFill>
              <a:srgbClr val="00254C"/>
            </a:solidFill>
            <a:ln w="2107" cap="flat" cmpd="sng" algn="ctr">
              <a:solidFill>
                <a:srgbClr val="929395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11000"/>
                </a:lnSpc>
              </a:pPr>
              <a:r>
                <a:rPr lang="en-US" sz="169" b="1" spc="50" baseline="0" noProof="0" dirty="0">
                  <a:solidFill>
                    <a:schemeClr val="bg1"/>
                  </a:solidFill>
                  <a:latin typeface="Adelle BS Office" panose="02000503060000020004" pitchFamily="2" charset="0"/>
                </a:rPr>
                <a:t>Organizational Structure</a:t>
              </a:r>
              <a:endParaRPr lang="da-DK" sz="169" b="1" spc="50" baseline="0" noProof="0" dirty="0" err="1">
                <a:solidFill>
                  <a:schemeClr val="bg1"/>
                </a:solidFill>
                <a:latin typeface="Adelle BS Office" panose="02000503060000020004" pitchFamily="2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7B4DA89-6F4E-4960-BB45-CE3D3FE8C33A}"/>
                </a:ext>
              </a:extLst>
            </p:cNvPr>
            <p:cNvSpPr/>
            <p:nvPr/>
          </p:nvSpPr>
          <p:spPr>
            <a:xfrm rot="3959056">
              <a:off x="6297880" y="1798492"/>
              <a:ext cx="877218" cy="35118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107" cap="flat" cmpd="sng" algn="ctr">
                  <a:solidFill>
                    <a:srgbClr val="929395">
                      <a:alpha val="0"/>
                    </a:srgbClr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5174" tIns="7588" rIns="15174" bIns="7588" rtlCol="0" anchor="ctr"/>
            <a:lstStyle/>
            <a:p>
              <a:pPr algn="ctr">
                <a:lnSpc>
                  <a:spcPct val="111000"/>
                </a:lnSpc>
              </a:pPr>
              <a:r>
                <a:rPr lang="en-US" sz="199" b="1" spc="50" dirty="0">
                  <a:solidFill>
                    <a:schemeClr val="tx1"/>
                  </a:solidFill>
                  <a:latin typeface="Adelle BS Office" panose="02000503060000020004" pitchFamily="2" charset="0"/>
                </a:rPr>
                <a:t>Engage</a:t>
              </a:r>
              <a:endParaRPr lang="da-DK" sz="199" b="1" spc="50" baseline="0" noProof="0" dirty="0" err="1">
                <a:solidFill>
                  <a:schemeClr val="tx1"/>
                </a:solidFill>
                <a:latin typeface="Adelle BS Office" panose="02000503060000020004" pitchFamily="2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7626B4B-68B4-4E0D-8CC4-3AF9606AF1B4}"/>
                </a:ext>
              </a:extLst>
            </p:cNvPr>
            <p:cNvSpPr/>
            <p:nvPr/>
          </p:nvSpPr>
          <p:spPr>
            <a:xfrm rot="3959056">
              <a:off x="7683702" y="2593017"/>
              <a:ext cx="877218" cy="35118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107" cap="flat" cmpd="sng" algn="ctr">
                  <a:solidFill>
                    <a:srgbClr val="929395">
                      <a:alpha val="0"/>
                    </a:srgbClr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5174" tIns="7588" rIns="15174" bIns="7588" rtlCol="0" anchor="ctr"/>
            <a:lstStyle/>
            <a:p>
              <a:pPr algn="ctr">
                <a:lnSpc>
                  <a:spcPct val="111000"/>
                </a:lnSpc>
              </a:pPr>
              <a:r>
                <a:rPr lang="en-US" sz="199" b="1" spc="50" dirty="0">
                  <a:solidFill>
                    <a:schemeClr val="tx1"/>
                  </a:solidFill>
                  <a:latin typeface="Adelle BS Office" panose="02000503060000020004" pitchFamily="2" charset="0"/>
                </a:rPr>
                <a:t>Enable</a:t>
              </a:r>
              <a:endParaRPr lang="da-DK" sz="199" b="1" spc="50" baseline="0" noProof="0" dirty="0" err="1">
                <a:solidFill>
                  <a:schemeClr val="tx1"/>
                </a:solidFill>
                <a:latin typeface="Adelle BS Office" panose="02000503060000020004" pitchFamily="2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A979D51-1121-4F31-8561-29FAADCF40F8}"/>
                </a:ext>
              </a:extLst>
            </p:cNvPr>
            <p:cNvSpPr/>
            <p:nvPr/>
          </p:nvSpPr>
          <p:spPr>
            <a:xfrm rot="3959056">
              <a:off x="9072938" y="3383592"/>
              <a:ext cx="877218" cy="351182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107" cap="flat" cmpd="sng" algn="ctr">
                  <a:solidFill>
                    <a:srgbClr val="929395">
                      <a:alpha val="0"/>
                    </a:srgbClr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5174" tIns="7588" rIns="15174" bIns="7588" rtlCol="0" anchor="ctr"/>
            <a:lstStyle/>
            <a:p>
              <a:pPr algn="ctr">
                <a:lnSpc>
                  <a:spcPct val="111000"/>
                </a:lnSpc>
              </a:pPr>
              <a:r>
                <a:rPr lang="en-US" sz="199" b="1" spc="50" dirty="0">
                  <a:solidFill>
                    <a:schemeClr val="tx1"/>
                  </a:solidFill>
                  <a:latin typeface="Adelle BS Office" panose="02000503060000020004" pitchFamily="2" charset="0"/>
                </a:rPr>
                <a:t>Deliver</a:t>
              </a:r>
              <a:endParaRPr lang="da-DK" sz="199" b="1" spc="50" baseline="0" noProof="0" dirty="0" err="1">
                <a:solidFill>
                  <a:schemeClr val="tx1"/>
                </a:solidFill>
                <a:latin typeface="Adelle BS Office" panose="02000503060000020004" pitchFamily="2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7FA94EA-C865-4FBF-8908-DCC98D5F6271}"/>
                </a:ext>
              </a:extLst>
            </p:cNvPr>
            <p:cNvSpPr/>
            <p:nvPr/>
          </p:nvSpPr>
          <p:spPr>
            <a:xfrm>
              <a:off x="1895565" y="1658437"/>
              <a:ext cx="1220431" cy="775254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107" cap="flat" cmpd="sng" algn="ctr">
                  <a:solidFill>
                    <a:srgbClr val="929395">
                      <a:alpha val="0"/>
                    </a:srgbClr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5175" tIns="7588" rIns="15175" bIns="7588" rtlCol="0" anchor="ctr"/>
            <a:lstStyle/>
            <a:p>
              <a:pPr algn="ctr">
                <a:lnSpc>
                  <a:spcPct val="111000"/>
                </a:lnSpc>
              </a:pPr>
              <a:r>
                <a:rPr lang="en-US" sz="199" b="1" spc="50" baseline="0" noProof="0" dirty="0">
                  <a:solidFill>
                    <a:schemeClr val="tx1"/>
                  </a:solidFill>
                  <a:latin typeface="Adelle BS Office" panose="02000503060000020004" pitchFamily="2" charset="0"/>
                </a:rPr>
                <a:t>Enterprise Governance</a:t>
              </a:r>
              <a:endParaRPr lang="da-DK" sz="199" b="1" spc="50" baseline="0" noProof="0" dirty="0" err="1">
                <a:solidFill>
                  <a:schemeClr val="tx1"/>
                </a:solidFill>
                <a:latin typeface="Adelle BS Office" panose="02000503060000020004" pitchFamily="2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13843C5-57DD-461A-9172-2EBDBC0CF0FC}"/>
                </a:ext>
              </a:extLst>
            </p:cNvPr>
            <p:cNvSpPr/>
            <p:nvPr/>
          </p:nvSpPr>
          <p:spPr>
            <a:xfrm>
              <a:off x="8562431" y="5452359"/>
              <a:ext cx="1220431" cy="775254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107" cap="flat" cmpd="sng" algn="ctr">
                  <a:solidFill>
                    <a:srgbClr val="929395">
                      <a:alpha val="0"/>
                    </a:srgbClr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5175" tIns="7588" rIns="15175" bIns="7588" rtlCol="0" anchor="ctr"/>
            <a:lstStyle/>
            <a:p>
              <a:pPr algn="ctr">
                <a:lnSpc>
                  <a:spcPct val="111000"/>
                </a:lnSpc>
              </a:pPr>
              <a:r>
                <a:rPr lang="en-US" sz="199" b="1" spc="50" baseline="0" noProof="0" dirty="0">
                  <a:solidFill>
                    <a:schemeClr val="tx1"/>
                  </a:solidFill>
                  <a:latin typeface="Adelle BS Office" panose="02000503060000020004" pitchFamily="2" charset="0"/>
                </a:rPr>
                <a:t>Enterprise Culture</a:t>
              </a:r>
              <a:endParaRPr lang="da-DK" sz="199" b="1" spc="50" baseline="0" noProof="0" dirty="0" err="1">
                <a:solidFill>
                  <a:schemeClr val="tx1"/>
                </a:solidFill>
                <a:latin typeface="Adelle BS Office" panose="02000503060000020004" pitchFamily="2" charset="0"/>
              </a:endParaRPr>
            </a:p>
          </p:txBody>
        </p:sp>
      </p:grpSp>
      <p:sp>
        <p:nvSpPr>
          <p:cNvPr id="50" name="TextBox 18">
            <a:extLst>
              <a:ext uri="{FF2B5EF4-FFF2-40B4-BE49-F238E27FC236}">
                <a16:creationId xmlns:a16="http://schemas.microsoft.com/office/drawing/2014/main" id="{E6D0E59E-4F00-4EE8-A2B7-790F0AD11164}"/>
              </a:ext>
            </a:extLst>
          </p:cNvPr>
          <p:cNvSpPr txBox="1">
            <a:spLocks/>
          </p:cNvSpPr>
          <p:nvPr/>
        </p:nvSpPr>
        <p:spPr>
          <a:xfrm>
            <a:off x="5326664" y="3285400"/>
            <a:ext cx="1509986" cy="628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100" i="1" dirty="0"/>
              <a:t>Operating Model</a:t>
            </a:r>
            <a:endParaRPr lang="en-US" sz="1100" i="1" dirty="0"/>
          </a:p>
        </p:txBody>
      </p:sp>
      <p:sp>
        <p:nvSpPr>
          <p:cNvPr id="51" name="Callout: Bent Line 50">
            <a:extLst>
              <a:ext uri="{FF2B5EF4-FFF2-40B4-BE49-F238E27FC236}">
                <a16:creationId xmlns:a16="http://schemas.microsoft.com/office/drawing/2014/main" id="{3824AD63-0336-4370-A7F5-5F2AFCEA43BC}"/>
              </a:ext>
            </a:extLst>
          </p:cNvPr>
          <p:cNvSpPr/>
          <p:nvPr/>
        </p:nvSpPr>
        <p:spPr>
          <a:xfrm>
            <a:off x="3575721" y="331106"/>
            <a:ext cx="906263" cy="699997"/>
          </a:xfrm>
          <a:prstGeom prst="borderCallout2">
            <a:avLst/>
          </a:prstGeom>
          <a:noFill/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100000"/>
                  </a:schemeClr>
                </a:solidFill>
              </a:rPr>
              <a:t>Corporate strategy</a:t>
            </a:r>
            <a:endParaRPr lang="da-DK" sz="11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52" name="Callout: Bent Line 51">
            <a:extLst>
              <a:ext uri="{FF2B5EF4-FFF2-40B4-BE49-F238E27FC236}">
                <a16:creationId xmlns:a16="http://schemas.microsoft.com/office/drawing/2014/main" id="{099D82FF-D3D2-4A3B-B2AB-948F5FB50973}"/>
              </a:ext>
            </a:extLst>
          </p:cNvPr>
          <p:cNvSpPr/>
          <p:nvPr/>
        </p:nvSpPr>
        <p:spPr>
          <a:xfrm>
            <a:off x="6776711" y="1789470"/>
            <a:ext cx="906263" cy="699997"/>
          </a:xfrm>
          <a:prstGeom prst="borderCallout2">
            <a:avLst/>
          </a:prstGeom>
          <a:noFill/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100000"/>
                  </a:schemeClr>
                </a:solidFill>
              </a:rPr>
              <a:t>BU and Functions </a:t>
            </a:r>
            <a:r>
              <a:rPr lang="en-US" sz="1100" dirty="0" err="1">
                <a:solidFill>
                  <a:schemeClr val="tx1">
                    <a:lumMod val="100000"/>
                  </a:schemeClr>
                </a:solidFill>
              </a:rPr>
              <a:t>srategy</a:t>
            </a:r>
            <a:endParaRPr lang="da-DK" sz="11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53" name="Callout: Bent Line 52">
            <a:extLst>
              <a:ext uri="{FF2B5EF4-FFF2-40B4-BE49-F238E27FC236}">
                <a16:creationId xmlns:a16="http://schemas.microsoft.com/office/drawing/2014/main" id="{3AA6056C-EBEB-4D26-A91C-3511693D16E4}"/>
              </a:ext>
            </a:extLst>
          </p:cNvPr>
          <p:cNvSpPr/>
          <p:nvPr/>
        </p:nvSpPr>
        <p:spPr>
          <a:xfrm>
            <a:off x="10258959" y="3315477"/>
            <a:ext cx="906263" cy="699997"/>
          </a:xfrm>
          <a:prstGeom prst="borderCallout2">
            <a:avLst/>
          </a:prstGeom>
          <a:noFill/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100000"/>
                  </a:schemeClr>
                </a:solidFill>
              </a:rPr>
              <a:t>Plans of action</a:t>
            </a:r>
            <a:endParaRPr lang="da-DK" sz="1100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60" name="TextBox 18">
            <a:extLst>
              <a:ext uri="{FF2B5EF4-FFF2-40B4-BE49-F238E27FC236}">
                <a16:creationId xmlns:a16="http://schemas.microsoft.com/office/drawing/2014/main" id="{45DB8A6F-62EA-42A6-A838-41FE6E9BE2F3}"/>
              </a:ext>
            </a:extLst>
          </p:cNvPr>
          <p:cNvSpPr txBox="1">
            <a:spLocks/>
          </p:cNvSpPr>
          <p:nvPr/>
        </p:nvSpPr>
        <p:spPr>
          <a:xfrm>
            <a:off x="4286310" y="3148197"/>
            <a:ext cx="1509986" cy="628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100" i="1" dirty="0"/>
              <a:t>BU Vision</a:t>
            </a:r>
            <a:endParaRPr lang="en-US" sz="1100" i="1" dirty="0"/>
          </a:p>
        </p:txBody>
      </p:sp>
      <p:sp>
        <p:nvSpPr>
          <p:cNvPr id="61" name="Star: 6 Points 60">
            <a:extLst>
              <a:ext uri="{FF2B5EF4-FFF2-40B4-BE49-F238E27FC236}">
                <a16:creationId xmlns:a16="http://schemas.microsoft.com/office/drawing/2014/main" id="{46BA56B9-A9C9-43B1-80DC-D43D694021FA}"/>
              </a:ext>
            </a:extLst>
          </p:cNvPr>
          <p:cNvSpPr/>
          <p:nvPr/>
        </p:nvSpPr>
        <p:spPr>
          <a:xfrm>
            <a:off x="4732588" y="3423400"/>
            <a:ext cx="583810" cy="583810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" dirty="0"/>
              <a:t>Vision</a:t>
            </a:r>
            <a:endParaRPr lang="da-DK" sz="500" dirty="0"/>
          </a:p>
        </p:txBody>
      </p:sp>
      <p:sp>
        <p:nvSpPr>
          <p:cNvPr id="62" name="TextBox 18">
            <a:extLst>
              <a:ext uri="{FF2B5EF4-FFF2-40B4-BE49-F238E27FC236}">
                <a16:creationId xmlns:a16="http://schemas.microsoft.com/office/drawing/2014/main" id="{A82E62E1-F591-4DB9-8F6C-D72FDF0AE7DD}"/>
              </a:ext>
            </a:extLst>
          </p:cNvPr>
          <p:cNvSpPr txBox="1">
            <a:spLocks/>
          </p:cNvSpPr>
          <p:nvPr/>
        </p:nvSpPr>
        <p:spPr>
          <a:xfrm>
            <a:off x="775252" y="1800111"/>
            <a:ext cx="1509986" cy="628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100" i="1" dirty="0"/>
              <a:t>Vision</a:t>
            </a:r>
            <a:endParaRPr lang="en-US" sz="1100" i="1" dirty="0"/>
          </a:p>
        </p:txBody>
      </p:sp>
      <p:sp>
        <p:nvSpPr>
          <p:cNvPr id="63" name="Star: 6 Points 62">
            <a:extLst>
              <a:ext uri="{FF2B5EF4-FFF2-40B4-BE49-F238E27FC236}">
                <a16:creationId xmlns:a16="http://schemas.microsoft.com/office/drawing/2014/main" id="{9DFA6A6B-6263-496C-AB27-D5C75C71B019}"/>
              </a:ext>
            </a:extLst>
          </p:cNvPr>
          <p:cNvSpPr/>
          <p:nvPr/>
        </p:nvSpPr>
        <p:spPr>
          <a:xfrm>
            <a:off x="1221530" y="2075314"/>
            <a:ext cx="583810" cy="583810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" dirty="0"/>
              <a:t>Vision</a:t>
            </a:r>
            <a:endParaRPr lang="da-DK" sz="500" dirty="0"/>
          </a:p>
        </p:txBody>
      </p:sp>
      <p:sp>
        <p:nvSpPr>
          <p:cNvPr id="64" name="TextBox 18">
            <a:extLst>
              <a:ext uri="{FF2B5EF4-FFF2-40B4-BE49-F238E27FC236}">
                <a16:creationId xmlns:a16="http://schemas.microsoft.com/office/drawing/2014/main" id="{CB70E540-5BC7-42F5-BF6F-6F48158EA1DE}"/>
              </a:ext>
            </a:extLst>
          </p:cNvPr>
          <p:cNvSpPr txBox="1">
            <a:spLocks/>
          </p:cNvSpPr>
          <p:nvPr/>
        </p:nvSpPr>
        <p:spPr>
          <a:xfrm>
            <a:off x="1440117" y="2484175"/>
            <a:ext cx="1509986" cy="628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100" i="1" dirty="0" err="1"/>
              <a:t>Objectives</a:t>
            </a:r>
            <a:endParaRPr lang="en-US" sz="1100" i="1" dirty="0"/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30DC2EDF-BA94-4C5C-8796-2F403D4AFF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3418" y="1995261"/>
            <a:ext cx="716665" cy="524245"/>
          </a:xfrm>
          <a:prstGeom prst="rect">
            <a:avLst/>
          </a:prstGeom>
        </p:spPr>
      </p:pic>
      <p:sp>
        <p:nvSpPr>
          <p:cNvPr id="67" name="TextBox 18">
            <a:extLst>
              <a:ext uri="{FF2B5EF4-FFF2-40B4-BE49-F238E27FC236}">
                <a16:creationId xmlns:a16="http://schemas.microsoft.com/office/drawing/2014/main" id="{4D12B5EA-1ABE-4CF6-A872-9F5F0DEC7E8F}"/>
              </a:ext>
            </a:extLst>
          </p:cNvPr>
          <p:cNvSpPr txBox="1">
            <a:spLocks/>
          </p:cNvSpPr>
          <p:nvPr/>
        </p:nvSpPr>
        <p:spPr>
          <a:xfrm>
            <a:off x="2506757" y="1782480"/>
            <a:ext cx="1509986" cy="628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100" i="1" dirty="0"/>
              <a:t>Business Model</a:t>
            </a:r>
            <a:endParaRPr lang="en-US" sz="1100" i="1" dirty="0"/>
          </a:p>
        </p:txBody>
      </p:sp>
      <p:pic>
        <p:nvPicPr>
          <p:cNvPr id="69" name="Graphic 68" descr="Bullseye">
            <a:extLst>
              <a:ext uri="{FF2B5EF4-FFF2-40B4-BE49-F238E27FC236}">
                <a16:creationId xmlns:a16="http://schemas.microsoft.com/office/drawing/2014/main" id="{949A333C-B03D-4583-B3A8-6DD70434AA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99962" y="2709044"/>
            <a:ext cx="590295" cy="590295"/>
          </a:xfrm>
          <a:prstGeom prst="rect">
            <a:avLst/>
          </a:prstGeom>
        </p:spPr>
      </p:pic>
      <p:pic>
        <p:nvPicPr>
          <p:cNvPr id="71" name="Graphic 70" descr="Playbook">
            <a:extLst>
              <a:ext uri="{FF2B5EF4-FFF2-40B4-BE49-F238E27FC236}">
                <a16:creationId xmlns:a16="http://schemas.microsoft.com/office/drawing/2014/main" id="{9EE24663-12DC-4A4C-B665-5E86894B7C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93425" y="2745046"/>
            <a:ext cx="589725" cy="589725"/>
          </a:xfrm>
          <a:prstGeom prst="rect">
            <a:avLst/>
          </a:prstGeom>
        </p:spPr>
      </p:pic>
      <p:sp>
        <p:nvSpPr>
          <p:cNvPr id="72" name="TextBox 18">
            <a:extLst>
              <a:ext uri="{FF2B5EF4-FFF2-40B4-BE49-F238E27FC236}">
                <a16:creationId xmlns:a16="http://schemas.microsoft.com/office/drawing/2014/main" id="{B215AB0D-F1B2-4269-A860-1345AC99D2D2}"/>
              </a:ext>
            </a:extLst>
          </p:cNvPr>
          <p:cNvSpPr txBox="1">
            <a:spLocks/>
          </p:cNvSpPr>
          <p:nvPr/>
        </p:nvSpPr>
        <p:spPr>
          <a:xfrm>
            <a:off x="2309198" y="2599613"/>
            <a:ext cx="1509986" cy="628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100" i="1" dirty="0" err="1"/>
              <a:t>Strategy</a:t>
            </a:r>
            <a:endParaRPr lang="en-US" sz="1100" i="1" dirty="0"/>
          </a:p>
        </p:txBody>
      </p:sp>
      <p:pic>
        <p:nvPicPr>
          <p:cNvPr id="73" name="Graphic 72" descr="Playbook">
            <a:extLst>
              <a:ext uri="{FF2B5EF4-FFF2-40B4-BE49-F238E27FC236}">
                <a16:creationId xmlns:a16="http://schemas.microsoft.com/office/drawing/2014/main" id="{CB52F28E-EA19-41DD-A4FE-A5FB4F56D3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97498" y="4264915"/>
            <a:ext cx="589725" cy="589725"/>
          </a:xfrm>
          <a:prstGeom prst="rect">
            <a:avLst/>
          </a:prstGeom>
        </p:spPr>
      </p:pic>
      <p:sp>
        <p:nvSpPr>
          <p:cNvPr id="74" name="TextBox 18">
            <a:extLst>
              <a:ext uri="{FF2B5EF4-FFF2-40B4-BE49-F238E27FC236}">
                <a16:creationId xmlns:a16="http://schemas.microsoft.com/office/drawing/2014/main" id="{2001FFB7-C551-40A3-AA29-0B19989C217E}"/>
              </a:ext>
            </a:extLst>
          </p:cNvPr>
          <p:cNvSpPr txBox="1">
            <a:spLocks/>
          </p:cNvSpPr>
          <p:nvPr/>
        </p:nvSpPr>
        <p:spPr>
          <a:xfrm>
            <a:off x="4713271" y="4119482"/>
            <a:ext cx="1509986" cy="628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100" i="1" dirty="0" err="1"/>
              <a:t>Strategy</a:t>
            </a:r>
            <a:endParaRPr lang="en-US" sz="1100" i="1" dirty="0"/>
          </a:p>
        </p:txBody>
      </p:sp>
      <p:sp>
        <p:nvSpPr>
          <p:cNvPr id="75" name="TextBox 18">
            <a:extLst>
              <a:ext uri="{FF2B5EF4-FFF2-40B4-BE49-F238E27FC236}">
                <a16:creationId xmlns:a16="http://schemas.microsoft.com/office/drawing/2014/main" id="{B70C68FF-6982-4F96-952E-CD335495E4A3}"/>
              </a:ext>
            </a:extLst>
          </p:cNvPr>
          <p:cNvSpPr txBox="1">
            <a:spLocks/>
          </p:cNvSpPr>
          <p:nvPr/>
        </p:nvSpPr>
        <p:spPr>
          <a:xfrm>
            <a:off x="6290925" y="3065051"/>
            <a:ext cx="1509986" cy="628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100" i="1" dirty="0" err="1"/>
              <a:t>Objectives</a:t>
            </a:r>
            <a:endParaRPr lang="en-US" sz="1100" i="1" dirty="0"/>
          </a:p>
        </p:txBody>
      </p:sp>
      <p:pic>
        <p:nvPicPr>
          <p:cNvPr id="76" name="Graphic 75" descr="Bullseye">
            <a:extLst>
              <a:ext uri="{FF2B5EF4-FFF2-40B4-BE49-F238E27FC236}">
                <a16:creationId xmlns:a16="http://schemas.microsoft.com/office/drawing/2014/main" id="{B81A09ED-FD5B-45E8-B75C-F3FE55194B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50770" y="3289920"/>
            <a:ext cx="590295" cy="590295"/>
          </a:xfrm>
          <a:prstGeom prst="rect">
            <a:avLst/>
          </a:prstGeom>
        </p:spPr>
      </p:pic>
      <p:pic>
        <p:nvPicPr>
          <p:cNvPr id="78" name="Graphic 77" descr="Gears">
            <a:extLst>
              <a:ext uri="{FF2B5EF4-FFF2-40B4-BE49-F238E27FC236}">
                <a16:creationId xmlns:a16="http://schemas.microsoft.com/office/drawing/2014/main" id="{F5BB8737-31FA-4AD3-ACAC-DF46F4A87C3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28926" y="5072690"/>
            <a:ext cx="914400" cy="914400"/>
          </a:xfrm>
          <a:prstGeom prst="rect">
            <a:avLst/>
          </a:prstGeom>
        </p:spPr>
      </p:pic>
      <p:sp>
        <p:nvSpPr>
          <p:cNvPr id="79" name="TextBox 18">
            <a:extLst>
              <a:ext uri="{FF2B5EF4-FFF2-40B4-BE49-F238E27FC236}">
                <a16:creationId xmlns:a16="http://schemas.microsoft.com/office/drawing/2014/main" id="{C11761A9-3069-43A5-AF8D-E89DC4C0CEC0}"/>
              </a:ext>
            </a:extLst>
          </p:cNvPr>
          <p:cNvSpPr txBox="1">
            <a:spLocks/>
          </p:cNvSpPr>
          <p:nvPr/>
        </p:nvSpPr>
        <p:spPr>
          <a:xfrm>
            <a:off x="8133920" y="4897828"/>
            <a:ext cx="1509986" cy="628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a-DK" sz="1100" i="1" dirty="0" err="1"/>
              <a:t>Execution</a:t>
            </a:r>
            <a:endParaRPr lang="en-US" sz="1100" i="1" dirty="0"/>
          </a:p>
        </p:txBody>
      </p:sp>
    </p:spTree>
    <p:extLst>
      <p:ext uri="{BB962C8B-B14F-4D97-AF65-F5344CB8AC3E}">
        <p14:creationId xmlns:p14="http://schemas.microsoft.com/office/powerpoint/2010/main" val="3972625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C8C1-4580-4714-8EC2-5D99D6511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planning answers 3 key questions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A71805-5A0A-4B7B-80B6-3E50C01FBB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4</a:t>
            </a:fld>
            <a:endParaRPr lang="da-DK" dirty="0"/>
          </a:p>
        </p:txBody>
      </p:sp>
      <p:sp>
        <p:nvSpPr>
          <p:cNvPr id="5" name="Rektangel 5">
            <a:extLst>
              <a:ext uri="{FF2B5EF4-FFF2-40B4-BE49-F238E27FC236}">
                <a16:creationId xmlns:a16="http://schemas.microsoft.com/office/drawing/2014/main" id="{02ED0106-4522-4EC2-8153-F16009639648}"/>
              </a:ext>
            </a:extLst>
          </p:cNvPr>
          <p:cNvSpPr/>
          <p:nvPr/>
        </p:nvSpPr>
        <p:spPr bwMode="auto">
          <a:xfrm>
            <a:off x="1632210" y="2013591"/>
            <a:ext cx="1872208" cy="1008112"/>
          </a:xfrm>
          <a:prstGeom prst="rect">
            <a:avLst/>
          </a:prstGeom>
          <a:solidFill>
            <a:schemeClr val="accent4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WHY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000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do the team </a:t>
            </a:r>
            <a:r>
              <a:rPr lang="da-DK" sz="1000" b="1" dirty="0" err="1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exists</a:t>
            </a:r>
            <a:r>
              <a:rPr lang="da-DK" sz="1000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?</a:t>
            </a:r>
          </a:p>
        </p:txBody>
      </p:sp>
      <p:sp>
        <p:nvSpPr>
          <p:cNvPr id="6" name="Rektangel 6">
            <a:extLst>
              <a:ext uri="{FF2B5EF4-FFF2-40B4-BE49-F238E27FC236}">
                <a16:creationId xmlns:a16="http://schemas.microsoft.com/office/drawing/2014/main" id="{41C76479-64B0-4827-AF6E-F0CD20579F77}"/>
              </a:ext>
            </a:extLst>
          </p:cNvPr>
          <p:cNvSpPr/>
          <p:nvPr/>
        </p:nvSpPr>
        <p:spPr bwMode="auto">
          <a:xfrm>
            <a:off x="1632210" y="3453751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WHAT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chemeClr val="tx1"/>
                </a:solidFill>
              </a:rPr>
              <a:t>do we want to achieve?</a:t>
            </a:r>
            <a:endParaRPr lang="da-DK" sz="1000" b="1" dirty="0">
              <a:solidFill>
                <a:schemeClr val="tx2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7" name="Rektangel 7">
            <a:extLst>
              <a:ext uri="{FF2B5EF4-FFF2-40B4-BE49-F238E27FC236}">
                <a16:creationId xmlns:a16="http://schemas.microsoft.com/office/drawing/2014/main" id="{769A9ACC-89EA-49AC-9376-F7EA24D7B5D5}"/>
              </a:ext>
            </a:extLst>
          </p:cNvPr>
          <p:cNvSpPr/>
          <p:nvPr/>
        </p:nvSpPr>
        <p:spPr bwMode="auto">
          <a:xfrm>
            <a:off x="1632210" y="4893911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HOW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chemeClr val="tx1"/>
                </a:solidFill>
              </a:rPr>
              <a:t>will we achieve it?</a:t>
            </a:r>
            <a:endParaRPr lang="da-DK" sz="1000" b="1" dirty="0">
              <a:solidFill>
                <a:schemeClr val="tx2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8" name="AutoShape 26">
            <a:extLst>
              <a:ext uri="{FF2B5EF4-FFF2-40B4-BE49-F238E27FC236}">
                <a16:creationId xmlns:a16="http://schemas.microsoft.com/office/drawing/2014/main" id="{63942A11-387C-4DDA-8621-CD719F3E33B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78825" y="2383202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9" name="AutoShape 26">
            <a:extLst>
              <a:ext uri="{FF2B5EF4-FFF2-40B4-BE49-F238E27FC236}">
                <a16:creationId xmlns:a16="http://schemas.microsoft.com/office/drawing/2014/main" id="{AFA33287-FB99-4B42-BCB8-1F4241C48EF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78825" y="3823361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0" name="AutoShape 26">
            <a:extLst>
              <a:ext uri="{FF2B5EF4-FFF2-40B4-BE49-F238E27FC236}">
                <a16:creationId xmlns:a16="http://schemas.microsoft.com/office/drawing/2014/main" id="{6236001F-E482-486E-B82B-ACAA1E4E833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78825" y="5263521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6BE04C-512A-4504-BC67-E23B30285FA5}"/>
              </a:ext>
            </a:extLst>
          </p:cNvPr>
          <p:cNvSpPr/>
          <p:nvPr/>
        </p:nvSpPr>
        <p:spPr>
          <a:xfrm>
            <a:off x="4061345" y="2013591"/>
            <a:ext cx="5209876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Purpose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B05C94-7305-4E9D-A828-131B70F2FBBF}"/>
              </a:ext>
            </a:extLst>
          </p:cNvPr>
          <p:cNvSpPr/>
          <p:nvPr/>
        </p:nvSpPr>
        <p:spPr>
          <a:xfrm>
            <a:off x="4061345" y="3453751"/>
            <a:ext cx="5209876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Goals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857DDA-D470-4275-8EF8-8B97D96A7336}"/>
              </a:ext>
            </a:extLst>
          </p:cNvPr>
          <p:cNvSpPr/>
          <p:nvPr/>
        </p:nvSpPr>
        <p:spPr>
          <a:xfrm>
            <a:off x="4061345" y="4893911"/>
            <a:ext cx="5209876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</a:rPr>
              <a:t>Strategies (activities) &amp; Metrics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324F40-CFA8-4399-905D-0522FDBC03AC}"/>
              </a:ext>
            </a:extLst>
          </p:cNvPr>
          <p:cNvSpPr/>
          <p:nvPr/>
        </p:nvSpPr>
        <p:spPr>
          <a:xfrm>
            <a:off x="1632210" y="1534603"/>
            <a:ext cx="1872208" cy="2245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b="1" dirty="0">
                <a:solidFill>
                  <a:schemeClr val="bg1">
                    <a:lumMod val="75000"/>
                  </a:schemeClr>
                </a:solidFill>
              </a:rPr>
              <a:t>Strategic level</a:t>
            </a:r>
            <a:endParaRPr lang="da-DK" sz="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AFD673-9709-4E96-BACD-276DCEAA2F3A}"/>
              </a:ext>
            </a:extLst>
          </p:cNvPr>
          <p:cNvSpPr/>
          <p:nvPr/>
        </p:nvSpPr>
        <p:spPr>
          <a:xfrm>
            <a:off x="4061344" y="1534603"/>
            <a:ext cx="2748947" cy="2245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b="1" dirty="0">
                <a:solidFill>
                  <a:schemeClr val="bg1">
                    <a:lumMod val="75000"/>
                  </a:schemeClr>
                </a:solidFill>
              </a:rPr>
              <a:t>Key deliverables</a:t>
            </a:r>
            <a:endParaRPr lang="da-DK" sz="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269281E-02BC-4292-A72F-A1341AAF5134}"/>
              </a:ext>
            </a:extLst>
          </p:cNvPr>
          <p:cNvCxnSpPr>
            <a:cxnSpLocks/>
          </p:cNvCxnSpPr>
          <p:nvPr/>
        </p:nvCxnSpPr>
        <p:spPr>
          <a:xfrm>
            <a:off x="1632210" y="1709528"/>
            <a:ext cx="720000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339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F492B-3319-4A33-AE81-724221470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statement</a:t>
            </a: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EE140-A052-4B4C-A74F-0BAB6A085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3947" y="1206321"/>
            <a:ext cx="7463371" cy="4944137"/>
          </a:xfrm>
        </p:spPr>
        <p:txBody>
          <a:bodyPr/>
          <a:lstStyle/>
          <a:p>
            <a:r>
              <a:rPr lang="en-US" dirty="0"/>
              <a:t>1-3 sentences that clearly communicates the unique contribution from the team</a:t>
            </a:r>
          </a:p>
          <a:p>
            <a:r>
              <a:rPr lang="en-US" dirty="0"/>
              <a:t>Easily understood by every stakeholder and team member</a:t>
            </a:r>
          </a:p>
          <a:p>
            <a:r>
              <a:rPr lang="en-US" dirty="0"/>
              <a:t>The purpose should tie into the larger organization that the team is part of</a:t>
            </a:r>
          </a:p>
          <a:p>
            <a:r>
              <a:rPr lang="en-US" dirty="0"/>
              <a:t>Should encompass most, but not necessarily all, of the activities in the team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55374-6360-4EC1-A085-BD95A83C1A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5</a:t>
            </a:fld>
            <a:endParaRPr lang="da-DK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8C98A68-52F8-4C4B-B05F-3EE9BC81375C}"/>
              </a:ext>
            </a:extLst>
          </p:cNvPr>
          <p:cNvSpPr/>
          <p:nvPr/>
        </p:nvSpPr>
        <p:spPr bwMode="auto">
          <a:xfrm>
            <a:off x="569410" y="1206321"/>
            <a:ext cx="3485756" cy="4708835"/>
          </a:xfrm>
          <a:prstGeom prst="rect">
            <a:avLst/>
          </a:prstGeom>
          <a:solidFill>
            <a:schemeClr val="bg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900" b="1" dirty="0">
              <a:latin typeface="Verdana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900" b="1" dirty="0">
              <a:latin typeface="Verdana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900" b="1" dirty="0">
                <a:latin typeface="Verdana" pitchFamily="34" charset="0"/>
              </a:rPr>
              <a:t>PURPOSE STATEMENT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900" b="1" dirty="0">
              <a:latin typeface="Verdana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900" b="1" dirty="0">
              <a:latin typeface="Verdana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 err="1">
                <a:latin typeface="Verdana" pitchFamily="34" charset="0"/>
              </a:rPr>
              <a:t>Lorem</a:t>
            </a:r>
            <a:r>
              <a:rPr lang="da-DK" sz="1600" dirty="0">
                <a:latin typeface="Verdana" pitchFamily="34" charset="0"/>
              </a:rPr>
              <a:t> ipsum dolor sit amet, consectetuer adipiscing elit. Maecenas porttitor congue massa. Fusce posuere, magna sed pulvinar ultricies, purus lectus malesuada libero, sit amet commodo magna eros quis </a:t>
            </a:r>
            <a:r>
              <a:rPr lang="da-DK" sz="1600" dirty="0" err="1">
                <a:latin typeface="Verdana" pitchFamily="34" charset="0"/>
              </a:rPr>
              <a:t>urna</a:t>
            </a:r>
            <a:r>
              <a:rPr lang="da-DK" sz="1600" dirty="0">
                <a:latin typeface="Verdan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8373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77906-22A9-4DC0-AB1D-FE36086A9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get input to the purpose statement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F3058-694F-40D0-A10A-7BC902D5F7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6</a:t>
            </a:fld>
            <a:endParaRPr lang="da-DK" dirty="0"/>
          </a:p>
        </p:txBody>
      </p:sp>
      <p:grpSp>
        <p:nvGrpSpPr>
          <p:cNvPr id="5" name="Gruppe 35">
            <a:extLst>
              <a:ext uri="{FF2B5EF4-FFF2-40B4-BE49-F238E27FC236}">
                <a16:creationId xmlns:a16="http://schemas.microsoft.com/office/drawing/2014/main" id="{A8CCD388-7057-42B1-8478-79510CA0A3E7}"/>
              </a:ext>
            </a:extLst>
          </p:cNvPr>
          <p:cNvGrpSpPr/>
          <p:nvPr/>
        </p:nvGrpSpPr>
        <p:grpSpPr>
          <a:xfrm>
            <a:off x="688869" y="1555204"/>
            <a:ext cx="3420000" cy="4464496"/>
            <a:chOff x="755577" y="1556792"/>
            <a:chExt cx="3825656" cy="4464496"/>
          </a:xfrm>
        </p:grpSpPr>
        <p:sp>
          <p:nvSpPr>
            <p:cNvPr id="6" name="Pentagon 56">
              <a:extLst>
                <a:ext uri="{FF2B5EF4-FFF2-40B4-BE49-F238E27FC236}">
                  <a16:creationId xmlns:a16="http://schemas.microsoft.com/office/drawing/2014/main" id="{8EC42ED8-0F34-4949-A4D8-D761168A64F8}"/>
                </a:ext>
              </a:extLst>
            </p:cNvPr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7" name="Lige forbindelse 57">
              <a:extLst>
                <a:ext uri="{FF2B5EF4-FFF2-40B4-BE49-F238E27FC236}">
                  <a16:creationId xmlns:a16="http://schemas.microsoft.com/office/drawing/2014/main" id="{C240DB5D-D6C1-4F1A-BDF9-A954E54EB522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Rektangel 58">
              <a:extLst>
                <a:ext uri="{FF2B5EF4-FFF2-40B4-BE49-F238E27FC236}">
                  <a16:creationId xmlns:a16="http://schemas.microsoft.com/office/drawing/2014/main" id="{0C5B6EB4-B9C1-4934-A1AF-9A710B5B7486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>
                  <a:latin typeface="Verdana" pitchFamily="34" charset="0"/>
                </a:rPr>
                <a:t>Interviews</a:t>
              </a:r>
            </a:p>
          </p:txBody>
        </p:sp>
        <p:sp>
          <p:nvSpPr>
            <p:cNvPr id="9" name="Rektangel 59">
              <a:extLst>
                <a:ext uri="{FF2B5EF4-FFF2-40B4-BE49-F238E27FC236}">
                  <a16:creationId xmlns:a16="http://schemas.microsoft.com/office/drawing/2014/main" id="{7020E66F-0941-4115-8101-D39E21FC69FB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Key questions to ask:</a:t>
              </a:r>
              <a:br>
                <a:rPr lang="en-US" sz="1200" dirty="0">
                  <a:latin typeface="Verdana" pitchFamily="34" charset="0"/>
                </a:rPr>
              </a:br>
              <a:r>
                <a:rPr lang="en-US" sz="1000" dirty="0">
                  <a:latin typeface="Verdana" pitchFamily="34" charset="0"/>
                </a:rPr>
                <a:t>- How should the team contribute to the organization</a:t>
              </a:r>
              <a:br>
                <a:rPr lang="en-US" sz="1000" dirty="0">
                  <a:latin typeface="Verdana" pitchFamily="34" charset="0"/>
                </a:rPr>
              </a:br>
              <a:r>
                <a:rPr lang="en-US" sz="1000" dirty="0">
                  <a:latin typeface="Verdana" pitchFamily="34" charset="0"/>
                </a:rPr>
                <a:t>- How good a job are we doing?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2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Stakeholders to interview:</a:t>
              </a:r>
            </a:p>
            <a:p>
              <a:pPr marL="639763" lvl="1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Team members (2-3)</a:t>
              </a:r>
            </a:p>
            <a:p>
              <a:pPr marL="639763" lvl="1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”Customers” (2-3)</a:t>
              </a:r>
            </a:p>
            <a:p>
              <a:pPr marL="639763" lvl="1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”Suppliers” (2-3)</a:t>
              </a:r>
            </a:p>
            <a:p>
              <a:pPr marL="639763" lvl="1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The teams immediate superior in the org chart</a:t>
              </a:r>
            </a:p>
            <a:p>
              <a:pPr marL="639763" lvl="1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2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Record videos or write up the responses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2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This can be individual or focus group </a:t>
              </a:r>
              <a:r>
                <a:rPr lang="en-US" sz="1200" dirty="0" err="1">
                  <a:latin typeface="Verdana" pitchFamily="34" charset="0"/>
                </a:rPr>
                <a:t>interiews</a:t>
              </a:r>
              <a:endParaRPr lang="en-US" sz="1200" dirty="0">
                <a:latin typeface="Verdana" pitchFamily="34" charset="0"/>
              </a:endParaRPr>
            </a:p>
          </p:txBody>
        </p:sp>
      </p:grpSp>
      <p:grpSp>
        <p:nvGrpSpPr>
          <p:cNvPr id="11" name="Gruppe 35">
            <a:extLst>
              <a:ext uri="{FF2B5EF4-FFF2-40B4-BE49-F238E27FC236}">
                <a16:creationId xmlns:a16="http://schemas.microsoft.com/office/drawing/2014/main" id="{D26DD731-DDF1-457A-9AED-B2FE9568B22E}"/>
              </a:ext>
            </a:extLst>
          </p:cNvPr>
          <p:cNvGrpSpPr/>
          <p:nvPr/>
        </p:nvGrpSpPr>
        <p:grpSpPr>
          <a:xfrm>
            <a:off x="4353056" y="1555204"/>
            <a:ext cx="3420000" cy="4464496"/>
            <a:chOff x="755577" y="1556792"/>
            <a:chExt cx="3825656" cy="4464496"/>
          </a:xfrm>
        </p:grpSpPr>
        <p:sp>
          <p:nvSpPr>
            <p:cNvPr id="12" name="Pentagon 56">
              <a:extLst>
                <a:ext uri="{FF2B5EF4-FFF2-40B4-BE49-F238E27FC236}">
                  <a16:creationId xmlns:a16="http://schemas.microsoft.com/office/drawing/2014/main" id="{503ACF7A-F395-4825-B901-D71AAC3DBE26}"/>
                </a:ext>
              </a:extLst>
            </p:cNvPr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13" name="Lige forbindelse 57">
              <a:extLst>
                <a:ext uri="{FF2B5EF4-FFF2-40B4-BE49-F238E27FC236}">
                  <a16:creationId xmlns:a16="http://schemas.microsoft.com/office/drawing/2014/main" id="{356A26EA-00E5-4199-A529-72F335D9C9F4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Rektangel 58">
              <a:extLst>
                <a:ext uri="{FF2B5EF4-FFF2-40B4-BE49-F238E27FC236}">
                  <a16:creationId xmlns:a16="http://schemas.microsoft.com/office/drawing/2014/main" id="{FAEBF2F2-BE54-45EC-9EDA-64B6B3D945CE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>
                  <a:latin typeface="Verdana" pitchFamily="34" charset="0"/>
                </a:rPr>
                <a:t>Activities</a:t>
              </a:r>
            </a:p>
          </p:txBody>
        </p:sp>
        <p:sp>
          <p:nvSpPr>
            <p:cNvPr id="15" name="Rektangel 59">
              <a:extLst>
                <a:ext uri="{FF2B5EF4-FFF2-40B4-BE49-F238E27FC236}">
                  <a16:creationId xmlns:a16="http://schemas.microsoft.com/office/drawing/2014/main" id="{CC1E20FF-E654-4E4A-91E4-FBBC55BBD033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Every team member brainstorms about their tasks for the last 12 months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2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Put it on post-its (or the virtual equivalent)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2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Group them and give each group a headline and state the value added by doing this task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2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Repeat by asking about responsibilities, and add any new thoughts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2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Repeat by asking what we should be doing, that we are not</a:t>
              </a:r>
            </a:p>
          </p:txBody>
        </p:sp>
      </p:grpSp>
      <p:grpSp>
        <p:nvGrpSpPr>
          <p:cNvPr id="17" name="Gruppe 35">
            <a:extLst>
              <a:ext uri="{FF2B5EF4-FFF2-40B4-BE49-F238E27FC236}">
                <a16:creationId xmlns:a16="http://schemas.microsoft.com/office/drawing/2014/main" id="{3DD858FA-49D8-4E4C-8AD6-65984F4DE651}"/>
              </a:ext>
            </a:extLst>
          </p:cNvPr>
          <p:cNvGrpSpPr/>
          <p:nvPr/>
        </p:nvGrpSpPr>
        <p:grpSpPr>
          <a:xfrm>
            <a:off x="8017243" y="1555204"/>
            <a:ext cx="3420000" cy="4464496"/>
            <a:chOff x="755577" y="1556792"/>
            <a:chExt cx="3825656" cy="4464496"/>
          </a:xfrm>
        </p:grpSpPr>
        <p:sp>
          <p:nvSpPr>
            <p:cNvPr id="18" name="Pentagon 56">
              <a:extLst>
                <a:ext uri="{FF2B5EF4-FFF2-40B4-BE49-F238E27FC236}">
                  <a16:creationId xmlns:a16="http://schemas.microsoft.com/office/drawing/2014/main" id="{B40AAC7B-5A81-4568-AC09-0BFC7594A768}"/>
                </a:ext>
              </a:extLst>
            </p:cNvPr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19" name="Lige forbindelse 57">
              <a:extLst>
                <a:ext uri="{FF2B5EF4-FFF2-40B4-BE49-F238E27FC236}">
                  <a16:creationId xmlns:a16="http://schemas.microsoft.com/office/drawing/2014/main" id="{2916B7DE-16C7-4B35-A54F-DAD227B4D8ED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Rektangel 58">
              <a:extLst>
                <a:ext uri="{FF2B5EF4-FFF2-40B4-BE49-F238E27FC236}">
                  <a16:creationId xmlns:a16="http://schemas.microsoft.com/office/drawing/2014/main" id="{D72CB367-A664-4256-B5E7-4DB439F897B8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>
                  <a:latin typeface="Verdana" pitchFamily="34" charset="0"/>
                </a:rPr>
                <a:t>Bring your own purpose</a:t>
              </a:r>
            </a:p>
          </p:txBody>
        </p:sp>
        <p:sp>
          <p:nvSpPr>
            <p:cNvPr id="21" name="Rektangel 59">
              <a:extLst>
                <a:ext uri="{FF2B5EF4-FFF2-40B4-BE49-F238E27FC236}">
                  <a16:creationId xmlns:a16="http://schemas.microsoft.com/office/drawing/2014/main" id="{068B47CB-66AB-4D1D-92FB-DC8D892450AE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Ask every member of the workshop to prepare a purpose statement ahead of time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2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Pin them on the wall and do a gallery walk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6736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77906-22A9-4DC0-AB1D-FE36086A9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get input to the purpose statement #2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F3058-694F-40D0-A10A-7BC902D5F7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StruktureretSundFornuft.dk | </a:t>
            </a:r>
            <a:fld id="{560CA3AB-AC19-4D9C-8C95-DB933072B0B4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5" name="Gruppe 35">
            <a:extLst>
              <a:ext uri="{FF2B5EF4-FFF2-40B4-BE49-F238E27FC236}">
                <a16:creationId xmlns:a16="http://schemas.microsoft.com/office/drawing/2014/main" id="{A8CCD388-7057-42B1-8478-79510CA0A3E7}"/>
              </a:ext>
            </a:extLst>
          </p:cNvPr>
          <p:cNvGrpSpPr/>
          <p:nvPr/>
        </p:nvGrpSpPr>
        <p:grpSpPr>
          <a:xfrm>
            <a:off x="688869" y="1555204"/>
            <a:ext cx="3420000" cy="4464496"/>
            <a:chOff x="755577" y="1556792"/>
            <a:chExt cx="3825656" cy="4464496"/>
          </a:xfrm>
        </p:grpSpPr>
        <p:sp>
          <p:nvSpPr>
            <p:cNvPr id="6" name="Pentagon 56">
              <a:extLst>
                <a:ext uri="{FF2B5EF4-FFF2-40B4-BE49-F238E27FC236}">
                  <a16:creationId xmlns:a16="http://schemas.microsoft.com/office/drawing/2014/main" id="{8EC42ED8-0F34-4949-A4D8-D761168A64F8}"/>
                </a:ext>
              </a:extLst>
            </p:cNvPr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7" name="Lige forbindelse 57">
              <a:extLst>
                <a:ext uri="{FF2B5EF4-FFF2-40B4-BE49-F238E27FC236}">
                  <a16:creationId xmlns:a16="http://schemas.microsoft.com/office/drawing/2014/main" id="{C240DB5D-D6C1-4F1A-BDF9-A954E54EB522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Rektangel 58">
              <a:extLst>
                <a:ext uri="{FF2B5EF4-FFF2-40B4-BE49-F238E27FC236}">
                  <a16:creationId xmlns:a16="http://schemas.microsoft.com/office/drawing/2014/main" id="{0C5B6EB4-B9C1-4934-A1AF-9A710B5B7486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>
                  <a:latin typeface="Verdana" pitchFamily="34" charset="0"/>
                </a:rPr>
                <a:t>Historical archives</a:t>
              </a:r>
            </a:p>
          </p:txBody>
        </p:sp>
        <p:sp>
          <p:nvSpPr>
            <p:cNvPr id="9" name="Rektangel 59">
              <a:extLst>
                <a:ext uri="{FF2B5EF4-FFF2-40B4-BE49-F238E27FC236}">
                  <a16:creationId xmlns:a16="http://schemas.microsoft.com/office/drawing/2014/main" id="{7020E66F-0941-4115-8101-D39E21FC69FB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>
                  <a:latin typeface="Verdana" pitchFamily="34" charset="0"/>
                </a:rPr>
                <a:t>Dig through all historical material for the team and select what is relevant. Share with team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20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>
                  <a:latin typeface="Verdana" pitchFamily="34" charset="0"/>
                </a:rPr>
                <a:t>Examples: job postings, job descreptions, former strategies, organizational strategies, organizational charts, metrics, reporting, etc.</a:t>
              </a:r>
            </a:p>
          </p:txBody>
        </p:sp>
      </p:grpSp>
      <p:grpSp>
        <p:nvGrpSpPr>
          <p:cNvPr id="11" name="Gruppe 35">
            <a:extLst>
              <a:ext uri="{FF2B5EF4-FFF2-40B4-BE49-F238E27FC236}">
                <a16:creationId xmlns:a16="http://schemas.microsoft.com/office/drawing/2014/main" id="{D26DD731-DDF1-457A-9AED-B2FE9568B22E}"/>
              </a:ext>
            </a:extLst>
          </p:cNvPr>
          <p:cNvGrpSpPr/>
          <p:nvPr/>
        </p:nvGrpSpPr>
        <p:grpSpPr>
          <a:xfrm>
            <a:off x="4353056" y="1555204"/>
            <a:ext cx="3420000" cy="4464496"/>
            <a:chOff x="755577" y="1556792"/>
            <a:chExt cx="3825656" cy="4464496"/>
          </a:xfrm>
        </p:grpSpPr>
        <p:sp>
          <p:nvSpPr>
            <p:cNvPr id="12" name="Pentagon 56">
              <a:extLst>
                <a:ext uri="{FF2B5EF4-FFF2-40B4-BE49-F238E27FC236}">
                  <a16:creationId xmlns:a16="http://schemas.microsoft.com/office/drawing/2014/main" id="{503ACF7A-F395-4825-B901-D71AAC3DBE26}"/>
                </a:ext>
              </a:extLst>
            </p:cNvPr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13" name="Lige forbindelse 57">
              <a:extLst>
                <a:ext uri="{FF2B5EF4-FFF2-40B4-BE49-F238E27FC236}">
                  <a16:creationId xmlns:a16="http://schemas.microsoft.com/office/drawing/2014/main" id="{356A26EA-00E5-4199-A529-72F335D9C9F4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4" name="Rektangel 58">
              <a:extLst>
                <a:ext uri="{FF2B5EF4-FFF2-40B4-BE49-F238E27FC236}">
                  <a16:creationId xmlns:a16="http://schemas.microsoft.com/office/drawing/2014/main" id="{FAEBF2F2-BE54-45EC-9EDA-64B6B3D945CE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>
                  <a:latin typeface="Verdana" pitchFamily="34" charset="0"/>
                </a:rPr>
                <a:t>Google it…</a:t>
              </a:r>
            </a:p>
          </p:txBody>
        </p:sp>
        <p:sp>
          <p:nvSpPr>
            <p:cNvPr id="15" name="Rektangel 59">
              <a:extLst>
                <a:ext uri="{FF2B5EF4-FFF2-40B4-BE49-F238E27FC236}">
                  <a16:creationId xmlns:a16="http://schemas.microsoft.com/office/drawing/2014/main" id="{CC1E20FF-E654-4E4A-91E4-FBBC55BBD033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Google </a:t>
              </a:r>
              <a:r>
                <a:rPr lang="en-US" sz="1200" dirty="0" err="1">
                  <a:latin typeface="Verdana" pitchFamily="34" charset="0"/>
                </a:rPr>
                <a:t>jobdescriptions</a:t>
              </a:r>
              <a:r>
                <a:rPr lang="en-US" sz="1200" dirty="0">
                  <a:latin typeface="Verdana" pitchFamily="34" charset="0"/>
                </a:rPr>
                <a:t> and purpose statements for similar teams in other organizations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2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Present material for the team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2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Don’t feel bad getting inspired. If someone elsewhere had a great idea, no need to reinvent the wheel. Just don copy directly, since every situation is unique</a:t>
              </a:r>
            </a:p>
          </p:txBody>
        </p:sp>
      </p:grpSp>
      <p:grpSp>
        <p:nvGrpSpPr>
          <p:cNvPr id="17" name="Gruppe 35">
            <a:extLst>
              <a:ext uri="{FF2B5EF4-FFF2-40B4-BE49-F238E27FC236}">
                <a16:creationId xmlns:a16="http://schemas.microsoft.com/office/drawing/2014/main" id="{3DD858FA-49D8-4E4C-8AD6-65984F4DE651}"/>
              </a:ext>
            </a:extLst>
          </p:cNvPr>
          <p:cNvGrpSpPr/>
          <p:nvPr/>
        </p:nvGrpSpPr>
        <p:grpSpPr>
          <a:xfrm>
            <a:off x="8017243" y="1555204"/>
            <a:ext cx="3420000" cy="4464496"/>
            <a:chOff x="755577" y="1556792"/>
            <a:chExt cx="3825656" cy="4464496"/>
          </a:xfrm>
        </p:grpSpPr>
        <p:sp>
          <p:nvSpPr>
            <p:cNvPr id="18" name="Pentagon 56">
              <a:extLst>
                <a:ext uri="{FF2B5EF4-FFF2-40B4-BE49-F238E27FC236}">
                  <a16:creationId xmlns:a16="http://schemas.microsoft.com/office/drawing/2014/main" id="{B40AAC7B-5A81-4568-AC09-0BFC7594A768}"/>
                </a:ext>
              </a:extLst>
            </p:cNvPr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19" name="Lige forbindelse 57">
              <a:extLst>
                <a:ext uri="{FF2B5EF4-FFF2-40B4-BE49-F238E27FC236}">
                  <a16:creationId xmlns:a16="http://schemas.microsoft.com/office/drawing/2014/main" id="{2916B7DE-16C7-4B35-A54F-DAD227B4D8ED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Rektangel 58">
              <a:extLst>
                <a:ext uri="{FF2B5EF4-FFF2-40B4-BE49-F238E27FC236}">
                  <a16:creationId xmlns:a16="http://schemas.microsoft.com/office/drawing/2014/main" id="{D72CB367-A664-4256-B5E7-4DB439F897B8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>
                  <a:latin typeface="Verdana" pitchFamily="34" charset="0"/>
                </a:rPr>
                <a:t>Ask other teams</a:t>
              </a:r>
            </a:p>
          </p:txBody>
        </p:sp>
        <p:sp>
          <p:nvSpPr>
            <p:cNvPr id="21" name="Rektangel 59">
              <a:extLst>
                <a:ext uri="{FF2B5EF4-FFF2-40B4-BE49-F238E27FC236}">
                  <a16:creationId xmlns:a16="http://schemas.microsoft.com/office/drawing/2014/main" id="{068B47CB-66AB-4D1D-92FB-DC8D892450AE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Ask other teams in your organization if they have a purpose statement, a mission statement, a vision statement or something similar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200" dirty="0">
                <a:latin typeface="Verdana" pitchFamily="34" charset="0"/>
              </a:endParaRP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Share findings with group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6233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7C18A-42F4-418B-8DA4-55B9D739A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It’s time to get creative</a:t>
            </a:r>
          </a:p>
        </p:txBody>
      </p:sp>
      <p:pic>
        <p:nvPicPr>
          <p:cNvPr id="6" name="Content Placeholder 5" descr="Pencils with eraser, sticky notes and pencil shavings">
            <a:extLst>
              <a:ext uri="{FF2B5EF4-FFF2-40B4-BE49-F238E27FC236}">
                <a16:creationId xmlns:a16="http://schemas.microsoft.com/office/drawing/2014/main" id="{611B7048-973A-44EF-963E-4C3F1DB6B2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89037"/>
            <a:ext cx="4572000" cy="45720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2DB5E1-8E7C-437C-8CEE-59B3B053D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StruktureretSundFornuft.dk | </a:t>
            </a:r>
            <a:fld id="{560CA3AB-AC19-4D9C-8C95-DB933072B0B4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7" name="Gruppe 14">
            <a:extLst>
              <a:ext uri="{FF2B5EF4-FFF2-40B4-BE49-F238E27FC236}">
                <a16:creationId xmlns:a16="http://schemas.microsoft.com/office/drawing/2014/main" id="{045B3A69-A03E-4435-A2CD-CF68ADE77BA5}"/>
              </a:ext>
            </a:extLst>
          </p:cNvPr>
          <p:cNvGrpSpPr/>
          <p:nvPr/>
        </p:nvGrpSpPr>
        <p:grpSpPr>
          <a:xfrm>
            <a:off x="4870450" y="1566664"/>
            <a:ext cx="6561963" cy="4464496"/>
            <a:chOff x="755576" y="1556792"/>
            <a:chExt cx="7704856" cy="4464496"/>
          </a:xfrm>
        </p:grpSpPr>
        <p:sp>
          <p:nvSpPr>
            <p:cNvPr id="8" name="Rektangel 15">
              <a:extLst>
                <a:ext uri="{FF2B5EF4-FFF2-40B4-BE49-F238E27FC236}">
                  <a16:creationId xmlns:a16="http://schemas.microsoft.com/office/drawing/2014/main" id="{BA7B618B-150A-4806-AB10-0609D82E2EF5}"/>
                </a:ext>
              </a:extLst>
            </p:cNvPr>
            <p:cNvSpPr/>
            <p:nvPr/>
          </p:nvSpPr>
          <p:spPr bwMode="auto">
            <a:xfrm>
              <a:off x="755576" y="1556792"/>
              <a:ext cx="7704856" cy="44644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900">
                <a:latin typeface="Verdana" pitchFamily="34" charset="0"/>
              </a:endParaRPr>
            </a:p>
          </p:txBody>
        </p:sp>
        <p:cxnSp>
          <p:nvCxnSpPr>
            <p:cNvPr id="9" name="Lige forbindelse 16">
              <a:extLst>
                <a:ext uri="{FF2B5EF4-FFF2-40B4-BE49-F238E27FC236}">
                  <a16:creationId xmlns:a16="http://schemas.microsoft.com/office/drawing/2014/main" id="{A81C520E-3AB9-46F7-856A-196592FF1EFE}"/>
                </a:ext>
              </a:extLst>
            </p:cNvPr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" name="Rektangel 17">
              <a:extLst>
                <a:ext uri="{FF2B5EF4-FFF2-40B4-BE49-F238E27FC236}">
                  <a16:creationId xmlns:a16="http://schemas.microsoft.com/office/drawing/2014/main" id="{0187AC38-5041-4FDD-97F3-473ADB4C8779}"/>
                </a:ext>
              </a:extLst>
            </p:cNvPr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>
                  <a:latin typeface="Verdana" pitchFamily="34" charset="0"/>
                </a:rPr>
                <a:t>Create the purpose statement</a:t>
              </a:r>
            </a:p>
          </p:txBody>
        </p:sp>
        <p:sp>
          <p:nvSpPr>
            <p:cNvPr id="11" name="Rektangel 18">
              <a:extLst>
                <a:ext uri="{FF2B5EF4-FFF2-40B4-BE49-F238E27FC236}">
                  <a16:creationId xmlns:a16="http://schemas.microsoft.com/office/drawing/2014/main" id="{7CD2C881-7B8A-4744-9C51-885B4E48F54B}"/>
                </a:ext>
              </a:extLst>
            </p:cNvPr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There are numerous ways to do this, so this is just an idea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en-US" sz="1200" dirty="0">
                <a:latin typeface="Verdana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latin typeface="Verdana" pitchFamily="34" charset="0"/>
                </a:rPr>
                <a:t>One approach is think, pair, share…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Think for yourselves. Each member of the workshop formulates a draft purpose statement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Pair with someone else and see if you can create a joint draft statement, or improve on the ones you have already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Share the purpose statements with the entire team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Do a gallery walk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Dot vote on the one you like the most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Ask for improvement suggestions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And you now have a purpose statement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Verdana" pitchFamily="34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latin typeface="Verdana" pitchFamily="34" charset="0"/>
                </a:rPr>
                <a:t>The algorithm for a purpose statement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1200" dirty="0">
                  <a:latin typeface="Verdana" pitchFamily="34" charset="0"/>
                </a:rPr>
                <a:t>Tip: you can use the formula:</a:t>
              </a:r>
              <a:br>
                <a:rPr lang="en-US" sz="1200" dirty="0">
                  <a:latin typeface="Verdana" pitchFamily="34" charset="0"/>
                </a:rPr>
              </a:br>
              <a:r>
                <a:rPr lang="en-US" sz="1200" dirty="0">
                  <a:latin typeface="Verdana" pitchFamily="34" charset="0"/>
                </a:rPr>
                <a:t>Product &amp; Services – stakeholders – unique value added / need to fulfill</a:t>
              </a:r>
              <a:br>
                <a:rPr lang="en-US" sz="1200" dirty="0">
                  <a:latin typeface="Verdana" pitchFamily="34" charset="0"/>
                </a:rPr>
              </a:br>
              <a:r>
                <a:rPr lang="en-US" sz="1200" dirty="0">
                  <a:latin typeface="Verdana" pitchFamily="34" charset="0"/>
                </a:rPr>
                <a:t>Provide XXX to YYY to ensure ZZZ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7316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42E7E-46ED-4A5F-9813-DDEFFB763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Purpose Statement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9A89A0-907E-4458-BDEB-EF807E58E5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9</a:t>
            </a:fld>
            <a:endParaRPr lang="da-DK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31E48E92-BF57-4230-989D-F5700F80F8FC}"/>
              </a:ext>
            </a:extLst>
          </p:cNvPr>
          <p:cNvSpPr/>
          <p:nvPr/>
        </p:nvSpPr>
        <p:spPr bwMode="auto">
          <a:xfrm>
            <a:off x="1126671" y="1632148"/>
            <a:ext cx="10123715" cy="432048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358775"/>
            <a:endParaRPr lang="en-US" dirty="0"/>
          </a:p>
          <a:p>
            <a:pPr marL="358775"/>
            <a:endParaRPr lang="en-US" dirty="0"/>
          </a:p>
          <a:p>
            <a:pPr marL="358775"/>
            <a:r>
              <a:rPr lang="en-US" sz="3200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sz="3200" dirty="0" err="1"/>
              <a:t>urna</a:t>
            </a:r>
            <a:r>
              <a:rPr lang="en-US" sz="3200" dirty="0"/>
              <a:t>.</a:t>
            </a:r>
          </a:p>
        </p:txBody>
      </p:sp>
      <p:pic>
        <p:nvPicPr>
          <p:cNvPr id="6" name="Billede 21" descr="Billede1.png">
            <a:extLst>
              <a:ext uri="{FF2B5EF4-FFF2-40B4-BE49-F238E27FC236}">
                <a16:creationId xmlns:a16="http://schemas.microsoft.com/office/drawing/2014/main" id="{C62058E1-3F4F-47D9-A6B7-3A8667EA2E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41986" t="26335" r="40838" b="60497"/>
          <a:stretch>
            <a:fillRect/>
          </a:stretch>
        </p:blipFill>
        <p:spPr>
          <a:xfrm>
            <a:off x="835562" y="1416124"/>
            <a:ext cx="648072" cy="50405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Billede 22" descr="Billede1.png">
            <a:extLst>
              <a:ext uri="{FF2B5EF4-FFF2-40B4-BE49-F238E27FC236}">
                <a16:creationId xmlns:a16="http://schemas.microsoft.com/office/drawing/2014/main" id="{3064D7AA-7B90-4A40-9E28-7E158E93C8E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41986" t="26335" r="42746" b="60497"/>
          <a:stretch>
            <a:fillRect/>
          </a:stretch>
        </p:blipFill>
        <p:spPr>
          <a:xfrm>
            <a:off x="10948785" y="5700600"/>
            <a:ext cx="576064" cy="50405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645683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P_AGENDA" val="TableOfContents TableOfContentsShowsSubsections AgendaSlides SectionNumber SlideNumber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RLbxeTHRj20eZ80yY99p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F5cUha_SmeQ6Hwn09lN_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truktureretsundfornuft-dk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ruktureretSundFornuft" id="{41E4506C-2E25-4B18-8A34-7C573775F515}" vid="{9304D8A6-ADF3-47A5-98BE-59250B927619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Content</Template>
  <TotalTime>682</TotalTime>
  <Words>3159</Words>
  <Application>Microsoft Office PowerPoint</Application>
  <PresentationFormat>Widescreen</PresentationFormat>
  <Paragraphs>763</Paragraphs>
  <Slides>39</Slides>
  <Notes>1</Notes>
  <HiddenSlides>10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Adelle BS Office</vt:lpstr>
      <vt:lpstr>Arial</vt:lpstr>
      <vt:lpstr>Calibri</vt:lpstr>
      <vt:lpstr>Courier New</vt:lpstr>
      <vt:lpstr>Verdana</vt:lpstr>
      <vt:lpstr>Wingdings</vt:lpstr>
      <vt:lpstr>struktureretsundfornuft-dk</vt:lpstr>
      <vt:lpstr>think-cell Slide</vt:lpstr>
      <vt:lpstr>Strategic  Department Planning</vt:lpstr>
      <vt:lpstr>Document content</vt:lpstr>
      <vt:lpstr>Strategic planning answers 3 key questions</vt:lpstr>
      <vt:lpstr>Strategic planning answers 3 key questions</vt:lpstr>
      <vt:lpstr>Purpose statement</vt:lpstr>
      <vt:lpstr>How to get input to the purpose statement</vt:lpstr>
      <vt:lpstr>How to get input to the purpose statement #2</vt:lpstr>
      <vt:lpstr>It’s time to get creative</vt:lpstr>
      <vt:lpstr>DRAFT Purpose Statement</vt:lpstr>
      <vt:lpstr>FILL IN THE TEMPLATE: Team Identity for 20XX (Planning Period)</vt:lpstr>
      <vt:lpstr>Review the Purpose Statement</vt:lpstr>
      <vt:lpstr>Strategic planning answers 3 key questions</vt:lpstr>
      <vt:lpstr>Goals</vt:lpstr>
      <vt:lpstr>Two types of goals</vt:lpstr>
      <vt:lpstr>Each type of goal should be treated differently</vt:lpstr>
      <vt:lpstr>Create goals</vt:lpstr>
      <vt:lpstr>Tips for finding a good metric </vt:lpstr>
      <vt:lpstr>Things to remember for a good goal </vt:lpstr>
      <vt:lpstr>Having trouble finding a good goal? Try this high-level memory jogger</vt:lpstr>
      <vt:lpstr>You can measure everything by asking the alien question </vt:lpstr>
      <vt:lpstr>Define each key metric in this template</vt:lpstr>
      <vt:lpstr>Validate your goal coverage by filling in the matrix below based on the Balanced Scorecard approach</vt:lpstr>
      <vt:lpstr>FILL IN THE KEY METRICS: Team Identity for 20XX (Planning Period)</vt:lpstr>
      <vt:lpstr>Your Team Identity are complete</vt:lpstr>
      <vt:lpstr>Review the Goals</vt:lpstr>
      <vt:lpstr>Strategic planning answers 3 key questions</vt:lpstr>
      <vt:lpstr>What are our context compared to our purpose and goals?</vt:lpstr>
      <vt:lpstr>Do SWOT analysis</vt:lpstr>
      <vt:lpstr>SWOT Analysis Summary</vt:lpstr>
      <vt:lpstr>TOWS analysis</vt:lpstr>
      <vt:lpstr>Fill in strategy deployment template based on current insights</vt:lpstr>
      <vt:lpstr>Fill in the template based on the TOWS analysis</vt:lpstr>
      <vt:lpstr>Activity description template</vt:lpstr>
      <vt:lpstr>Create a roadmap from the goals and activities</vt:lpstr>
      <vt:lpstr>Prepare presentation package</vt:lpstr>
      <vt:lpstr>Review the entire strategic plan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Dann Bleeker Pedersen</dc:creator>
  <cp:lastModifiedBy>Dann Bleeker Pedersen</cp:lastModifiedBy>
  <cp:revision>2</cp:revision>
  <dcterms:created xsi:type="dcterms:W3CDTF">2019-03-29T08:31:38Z</dcterms:created>
  <dcterms:modified xsi:type="dcterms:W3CDTF">2021-03-04T19:56:08Z</dcterms:modified>
</cp:coreProperties>
</file>