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b" ContentType="application/vnd.ms-excel.sheet.binary.macroEnabled.12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charts/chart1.xml" ContentType="application/vnd.openxmlformats-officedocument.drawingml.chart+xml"/>
  <Override PartName="/ppt/tags/tag43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1" r:id="rId2"/>
  </p:sldMasterIdLst>
  <p:notesMasterIdLst>
    <p:notesMasterId r:id="rId9"/>
  </p:notesMasterIdLst>
  <p:handoutMasterIdLst>
    <p:handoutMasterId r:id="rId10"/>
  </p:handoutMasterIdLst>
  <p:sldIdLst>
    <p:sldId id="256" r:id="rId3"/>
    <p:sldId id="505" r:id="rId4"/>
    <p:sldId id="499" r:id="rId5"/>
    <p:sldId id="500" r:id="rId6"/>
    <p:sldId id="501" r:id="rId7"/>
    <p:sldId id="502" r:id="rId8"/>
  </p:sldIdLst>
  <p:sldSz cx="12192000" cy="6858000"/>
  <p:notesSz cx="7315200" cy="9601200"/>
  <p:custDataLst>
    <p:tags r:id="rId11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121745-E7B3-4231-B210-29EBB0163567}" v="439" dt="2026-07-11T17:09:39.6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5768" autoAdjust="0"/>
  </p:normalViewPr>
  <p:slideViewPr>
    <p:cSldViewPr snapToGrid="0">
      <p:cViewPr>
        <p:scale>
          <a:sx n="40" d="100"/>
          <a:sy n="40" d="100"/>
        </p:scale>
        <p:origin x="36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172"/>
    </p:cViewPr>
  </p:sorterViewPr>
  <p:notesViewPr>
    <p:cSldViewPr snapToGrid="0">
      <p:cViewPr varScale="1">
        <p:scale>
          <a:sx n="117" d="100"/>
          <a:sy n="117" d="100"/>
        </p:scale>
        <p:origin x="2064" y="8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 Bleeker Pedersen" userId="34252400-a232-4440-8831-8cadcf57ce35" providerId="ADAL" clId="{5D18C0C2-102A-4970-B33C-1D15BE2F2270}"/>
    <pc:docChg chg="undo custSel addSld delSld modSld addMainMaster modMainMaster">
      <pc:chgData name="Dann Bleeker Pedersen" userId="34252400-a232-4440-8831-8cadcf57ce35" providerId="ADAL" clId="{5D18C0C2-102A-4970-B33C-1D15BE2F2270}" dt="2026-07-11T17:12:25.029" v="1135" actId="20577"/>
      <pc:docMkLst>
        <pc:docMk/>
      </pc:docMkLst>
      <pc:sldChg chg="modSp mod">
        <pc:chgData name="Dann Bleeker Pedersen" userId="34252400-a232-4440-8831-8cadcf57ce35" providerId="ADAL" clId="{5D18C0C2-102A-4970-B33C-1D15BE2F2270}" dt="2026-07-11T17:09:08.210" v="1073" actId="20577"/>
        <pc:sldMkLst>
          <pc:docMk/>
          <pc:sldMk cId="542153020" sldId="256"/>
        </pc:sldMkLst>
        <pc:spChg chg="mod">
          <ac:chgData name="Dann Bleeker Pedersen" userId="34252400-a232-4440-8831-8cadcf57ce35" providerId="ADAL" clId="{5D18C0C2-102A-4970-B33C-1D15BE2F2270}" dt="2026-07-11T16:57:46.011" v="15" actId="948"/>
          <ac:spMkLst>
            <pc:docMk/>
            <pc:sldMk cId="542153020" sldId="256"/>
            <ac:spMk id="5" creationId="{D4469AD6-8E34-4AA2-8874-827559293A16}"/>
          </ac:spMkLst>
        </pc:spChg>
        <pc:spChg chg="mod">
          <ac:chgData name="Dann Bleeker Pedersen" userId="34252400-a232-4440-8831-8cadcf57ce35" providerId="ADAL" clId="{5D18C0C2-102A-4970-B33C-1D15BE2F2270}" dt="2026-07-11T17:09:08.210" v="1073" actId="20577"/>
          <ac:spMkLst>
            <pc:docMk/>
            <pc:sldMk cId="542153020" sldId="256"/>
            <ac:spMk id="6" creationId="{A0F8534B-CCA8-4A2C-9A0E-A0613E69566D}"/>
          </ac:spMkLst>
        </pc:spChg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972625955" sldId="257"/>
        </pc:sldMkLst>
      </pc:sldChg>
      <pc:sldChg chg="del">
        <pc:chgData name="Dann Bleeker Pedersen" userId="34252400-a232-4440-8831-8cadcf57ce35" providerId="ADAL" clId="{5D18C0C2-102A-4970-B33C-1D15BE2F2270}" dt="2026-07-11T16:58:28.575" v="20" actId="47"/>
        <pc:sldMkLst>
          <pc:docMk/>
          <pc:sldMk cId="4274519734" sldId="349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943930463" sldId="351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1020716378" sldId="373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249430751" sldId="374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3648339991" sldId="375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1768373809" sldId="376"/>
        </pc:sldMkLst>
      </pc:sldChg>
      <pc:sldChg chg="del">
        <pc:chgData name="Dann Bleeker Pedersen" userId="34252400-a232-4440-8831-8cadcf57ce35" providerId="ADAL" clId="{5D18C0C2-102A-4970-B33C-1D15BE2F2270}" dt="2026-07-11T17:10:45.074" v="1075"/>
        <pc:sldMkLst>
          <pc:docMk/>
          <pc:sldMk cId="1456019505" sldId="377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3956736646" sldId="378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3916233395" sldId="380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707316418" sldId="381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3333139158" sldId="382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98151888" sldId="383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2687327010" sldId="386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867975369" sldId="387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3102427887" sldId="388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1400722627" sldId="459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003842811" sldId="460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296669683" sldId="477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064288170" sldId="478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875618433" sldId="479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867627673" sldId="481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993530815" sldId="482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254147672" sldId="483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164568350" sldId="484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1149684693" sldId="485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769069759" sldId="486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4283483127" sldId="487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1417831796" sldId="488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4246369197" sldId="489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195388432" sldId="490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896925349" sldId="492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550798905" sldId="493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160117428" sldId="494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864908037" sldId="495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641140078" sldId="496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862387344" sldId="497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4173200387" sldId="498"/>
        </pc:sldMkLst>
      </pc:sldChg>
      <pc:sldChg chg="addSp delSp modSp new mod modClrScheme chgLayout">
        <pc:chgData name="Dann Bleeker Pedersen" userId="34252400-a232-4440-8831-8cadcf57ce35" providerId="ADAL" clId="{5D18C0C2-102A-4970-B33C-1D15BE2F2270}" dt="2026-07-11T17:01:48.352" v="154" actId="299"/>
        <pc:sldMkLst>
          <pc:docMk/>
          <pc:sldMk cId="3623608015" sldId="499"/>
        </pc:sldMkLst>
        <pc:spChg chg="del mod ord">
          <ac:chgData name="Dann Bleeker Pedersen" userId="34252400-a232-4440-8831-8cadcf57ce35" providerId="ADAL" clId="{5D18C0C2-102A-4970-B33C-1D15BE2F2270}" dt="2026-07-11T16:59:07.315" v="23" actId="700"/>
          <ac:spMkLst>
            <pc:docMk/>
            <pc:sldMk cId="3623608015" sldId="499"/>
            <ac:spMk id="2" creationId="{E059E4CC-D366-0842-92B3-D780E3035B01}"/>
          </ac:spMkLst>
        </pc:spChg>
        <pc:spChg chg="del">
          <ac:chgData name="Dann Bleeker Pedersen" userId="34252400-a232-4440-8831-8cadcf57ce35" providerId="ADAL" clId="{5D18C0C2-102A-4970-B33C-1D15BE2F2270}" dt="2026-07-11T16:59:07.315" v="23" actId="700"/>
          <ac:spMkLst>
            <pc:docMk/>
            <pc:sldMk cId="3623608015" sldId="499"/>
            <ac:spMk id="3" creationId="{EA77EF0D-0237-F0B0-AA14-FCF9AF927BDD}"/>
          </ac:spMkLst>
        </pc:spChg>
        <pc:spChg chg="mod ord">
          <ac:chgData name="Dann Bleeker Pedersen" userId="34252400-a232-4440-8831-8cadcf57ce35" providerId="ADAL" clId="{5D18C0C2-102A-4970-B33C-1D15BE2F2270}" dt="2026-07-11T16:59:07.315" v="23" actId="700"/>
          <ac:spMkLst>
            <pc:docMk/>
            <pc:sldMk cId="3623608015" sldId="499"/>
            <ac:spMk id="4" creationId="{F07E026C-F03F-38D1-B2D5-20A8F5DD642D}"/>
          </ac:spMkLst>
        </pc:spChg>
        <pc:spChg chg="add mod ord">
          <ac:chgData name="Dann Bleeker Pedersen" userId="34252400-a232-4440-8831-8cadcf57ce35" providerId="ADAL" clId="{5D18C0C2-102A-4970-B33C-1D15BE2F2270}" dt="2026-07-11T17:01:48.352" v="154" actId="299"/>
          <ac:spMkLst>
            <pc:docMk/>
            <pc:sldMk cId="3623608015" sldId="499"/>
            <ac:spMk id="5" creationId="{E748DAAA-173D-BD33-DD92-23B299DCBC62}"/>
          </ac:spMkLst>
        </pc:spChg>
        <pc:spChg chg="add mod">
          <ac:chgData name="Dann Bleeker Pedersen" userId="34252400-a232-4440-8831-8cadcf57ce35" providerId="ADAL" clId="{5D18C0C2-102A-4970-B33C-1D15BE2F2270}" dt="2026-07-11T16:59:18.883" v="39" actId="1076"/>
          <ac:spMkLst>
            <pc:docMk/>
            <pc:sldMk cId="3623608015" sldId="499"/>
            <ac:spMk id="8" creationId="{E3275A02-8949-59BC-5361-8DD15AEC1356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13" creationId="{90389883-2AF8-842B-8EE6-1F7E8A5A87D8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17" creationId="{1036125C-4A6E-221E-28DA-BDC092B59F39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26" creationId="{CB66547F-974F-EDD1-38F4-243DF46DDF2C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27" creationId="{16ADA439-9A8F-5A41-0B52-D57BA0B247F4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33" creationId="{B982F8B2-F44F-4E66-62B0-CD78ED179FAC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38" creationId="{483138FA-AD7A-71AD-ACC3-E5682F435F9D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41" creationId="{76EC1C61-0852-C80E-54A9-760D899DEBBC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42" creationId="{70252B8C-F15D-3D6C-06C9-EF5435718CAC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43" creationId="{41C3C7D9-0F0E-7BDA-F865-3C2AD10565A2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46" creationId="{7E9B8603-80E5-0A9B-0406-B3DC75168FEB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52" creationId="{28B4C702-DB37-8EA8-4823-8E8B6E8DA782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58" creationId="{6C57A474-BD7B-923A-0605-991406DFA34F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63" creationId="{F2ED755A-5736-0B85-50BF-E74D0376BCEB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67" creationId="{AE2A4DF9-B09D-3FE0-9105-CDF2EC15B6F0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76" creationId="{138FE32E-CB45-4715-52F2-F377499F0072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77" creationId="{E9ADC7B3-4F7B-6196-ECB2-95BE7C2C4F7F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78" creationId="{9B411E96-D8B7-3570-6F46-3959F86E608D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82" creationId="{B8292B35-753F-2799-371A-4280C1ABF20D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83" creationId="{C84E1B3C-BFFA-302C-4479-50741EA64D57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86" creationId="{BBBF76B1-38BD-AE1E-2B8E-51673E0267CC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6:59:07.849" v="37"/>
          <ac:graphicFrameMkLst>
            <pc:docMk/>
            <pc:sldMk cId="3623608015" sldId="499"/>
            <ac:graphicFrameMk id="6" creationId="{56C04764-C227-690A-5265-762155F6825A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17:01:16.189" v="92" actId="207"/>
          <ac:graphicFrameMkLst>
            <pc:docMk/>
            <pc:sldMk cId="3623608015" sldId="499"/>
            <ac:graphicFrameMk id="7" creationId="{EE28A147-B997-C6E3-76D6-1DF5A9A89FE9}"/>
          </ac:graphicFrameMkLst>
        </pc:graphicFrameChg>
      </pc:sldChg>
      <pc:sldChg chg="addSp modSp new mod">
        <pc:chgData name="Dann Bleeker Pedersen" userId="34252400-a232-4440-8831-8cadcf57ce35" providerId="ADAL" clId="{5D18C0C2-102A-4970-B33C-1D15BE2F2270}" dt="2026-07-11T17:07:00.825" v="619" actId="207"/>
        <pc:sldMkLst>
          <pc:docMk/>
          <pc:sldMk cId="411994518" sldId="500"/>
        </pc:sldMkLst>
        <pc:spChg chg="mod ord">
          <ac:chgData name="Dann Bleeker Pedersen" userId="34252400-a232-4440-8831-8cadcf57ce35" providerId="ADAL" clId="{5D18C0C2-102A-4970-B33C-1D15BE2F2270}" dt="2026-07-11T17:06:28.548" v="569"/>
          <ac:spMkLst>
            <pc:docMk/>
            <pc:sldMk cId="411994518" sldId="500"/>
            <ac:spMk id="2" creationId="{869534CE-12F3-2AC9-3F72-31111F627913}"/>
          </ac:spMkLst>
        </pc:spChg>
        <pc:spChg chg="mod ord">
          <ac:chgData name="Dann Bleeker Pedersen" userId="34252400-a232-4440-8831-8cadcf57ce35" providerId="ADAL" clId="{5D18C0C2-102A-4970-B33C-1D15BE2F2270}" dt="2026-07-11T17:06:28.549" v="571"/>
          <ac:spMkLst>
            <pc:docMk/>
            <pc:sldMk cId="411994518" sldId="500"/>
            <ac:spMk id="3" creationId="{14F0436F-A6E2-B929-75FE-CC9DFC49EA57}"/>
          </ac:spMkLst>
        </pc:spChg>
        <pc:spChg chg="add mod ord">
          <ac:chgData name="Dann Bleeker Pedersen" userId="34252400-a232-4440-8831-8cadcf57ce35" providerId="ADAL" clId="{5D18C0C2-102A-4970-B33C-1D15BE2F2270}" dt="2026-07-11T17:06:28.561" v="611"/>
          <ac:spMkLst>
            <pc:docMk/>
            <pc:sldMk cId="411994518" sldId="500"/>
            <ac:spMk id="5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38.080" v="617" actId="14100"/>
          <ac:spMkLst>
            <pc:docMk/>
            <pc:sldMk cId="411994518" sldId="500"/>
            <ac:spMk id="6" creationId="{1C6C87F3-388A-3AD9-A780-E305C9258559}"/>
          </ac:spMkLst>
        </pc:spChg>
        <pc:spChg chg="add mod ord">
          <ac:chgData name="Dann Bleeker Pedersen" userId="34252400-a232-4440-8831-8cadcf57ce35" providerId="ADAL" clId="{5D18C0C2-102A-4970-B33C-1D15BE2F2270}" dt="2026-07-11T17:06:28.550" v="573"/>
          <ac:spMkLst>
            <pc:docMk/>
            <pc:sldMk cId="411994518" sldId="500"/>
            <ac:spMk id="28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0" v="575"/>
          <ac:spMkLst>
            <pc:docMk/>
            <pc:sldMk cId="411994518" sldId="500"/>
            <ac:spMk id="29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1" v="577"/>
          <ac:spMkLst>
            <pc:docMk/>
            <pc:sldMk cId="411994518" sldId="500"/>
            <ac:spMk id="30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1" v="579"/>
          <ac:spMkLst>
            <pc:docMk/>
            <pc:sldMk cId="411994518" sldId="500"/>
            <ac:spMk id="31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28.552" v="581"/>
          <ac:spMkLst>
            <pc:docMk/>
            <pc:sldMk cId="411994518" sldId="500"/>
            <ac:spMk id="32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2" v="583"/>
          <ac:spMkLst>
            <pc:docMk/>
            <pc:sldMk cId="411994518" sldId="500"/>
            <ac:spMk id="33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28.553" v="585"/>
          <ac:spMkLst>
            <pc:docMk/>
            <pc:sldMk cId="411994518" sldId="500"/>
            <ac:spMk id="34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3:00.601" v="204"/>
          <ac:spMkLst>
            <pc:docMk/>
            <pc:sldMk cId="411994518" sldId="500"/>
            <ac:spMk id="37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3:00.601" v="204"/>
          <ac:spMkLst>
            <pc:docMk/>
            <pc:sldMk cId="411994518" sldId="500"/>
            <ac:spMk id="39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4" v="589"/>
          <ac:spMkLst>
            <pc:docMk/>
            <pc:sldMk cId="411994518" sldId="500"/>
            <ac:spMk id="40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4" v="591"/>
          <ac:spMkLst>
            <pc:docMk/>
            <pc:sldMk cId="411994518" sldId="500"/>
            <ac:spMk id="41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28.555" v="593"/>
          <ac:spMkLst>
            <pc:docMk/>
            <pc:sldMk cId="411994518" sldId="500"/>
            <ac:spMk id="42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6" v="597"/>
          <ac:spMkLst>
            <pc:docMk/>
            <pc:sldMk cId="411994518" sldId="500"/>
            <ac:spMk id="44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28.557" v="599"/>
          <ac:spMkLst>
            <pc:docMk/>
            <pc:sldMk cId="411994518" sldId="500"/>
            <ac:spMk id="45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28.558" v="603"/>
          <ac:spMkLst>
            <pc:docMk/>
            <pc:sldMk cId="411994518" sldId="500"/>
            <ac:spMk id="47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60" v="607"/>
          <ac:spMkLst>
            <pc:docMk/>
            <pc:sldMk cId="411994518" sldId="500"/>
            <ac:spMk id="48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62" v="613"/>
          <ac:spMkLst>
            <pc:docMk/>
            <pc:sldMk cId="411994518" sldId="500"/>
            <ac:spMk id="59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1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5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6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7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8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9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70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71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72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73" creationId="{00000000-0000-0000-0000-000000000000}"/>
          </ac:spMkLst>
        </pc:spChg>
        <pc:grpChg chg="mod ord">
          <ac:chgData name="Dann Bleeker Pedersen" userId="34252400-a232-4440-8831-8cadcf57ce35" providerId="ADAL" clId="{5D18C0C2-102A-4970-B33C-1D15BE2F2270}" dt="2026-07-11T17:06:28.553" v="587"/>
          <ac:grpSpMkLst>
            <pc:docMk/>
            <pc:sldMk cId="411994518" sldId="500"/>
            <ac:grpSpMk id="35" creationId="{00000000-0000-0000-0000-000000000000}"/>
          </ac:grpSpMkLst>
        </pc:grpChg>
        <pc:grpChg chg="mod ord">
          <ac:chgData name="Dann Bleeker Pedersen" userId="34252400-a232-4440-8831-8cadcf57ce35" providerId="ADAL" clId="{5D18C0C2-102A-4970-B33C-1D15BE2F2270}" dt="2026-07-11T17:06:28.561" v="609"/>
          <ac:grpSpMkLst>
            <pc:docMk/>
            <pc:sldMk cId="411994518" sldId="500"/>
            <ac:grpSpMk id="54" creationId="{00000000-0000-0000-0000-000000000000}"/>
          </ac:grpSpMkLst>
        </pc:grpChg>
        <pc:grpChg chg="mod">
          <ac:chgData name="Dann Bleeker Pedersen" userId="34252400-a232-4440-8831-8cadcf57ce35" providerId="ADAL" clId="{5D18C0C2-102A-4970-B33C-1D15BE2F2270}" dt="2026-07-11T17:06:28.562" v="614"/>
          <ac:grpSpMkLst>
            <pc:docMk/>
            <pc:sldMk cId="411994518" sldId="500"/>
            <ac:grpSpMk id="60" creationId="{00000000-0000-0000-0000-000000000000}"/>
          </ac:grpSpMkLst>
        </pc:grpChg>
        <pc:graphicFrameChg chg="add mod ord modVis">
          <ac:chgData name="Dann Bleeker Pedersen" userId="34252400-a232-4440-8831-8cadcf57ce35" providerId="ADAL" clId="{5D18C0C2-102A-4970-B33C-1D15BE2F2270}" dt="2026-07-11T17:06:28.563" v="616"/>
          <ac:graphicFrameMkLst>
            <pc:docMk/>
            <pc:sldMk cId="411994518" sldId="500"/>
            <ac:graphicFrameMk id="4" creationId="{6230CC99-4C1A-53FE-3F41-42D194E1FAC8}"/>
          </ac:graphicFrameMkLst>
        </pc:graphicFrameChg>
        <pc:graphicFrameChg chg="mod ord modGraphic">
          <ac:chgData name="Dann Bleeker Pedersen" userId="34252400-a232-4440-8831-8cadcf57ce35" providerId="ADAL" clId="{5D18C0C2-102A-4970-B33C-1D15BE2F2270}" dt="2026-07-11T17:06:28.555" v="595"/>
          <ac:graphicFrameMkLst>
            <pc:docMk/>
            <pc:sldMk cId="411994518" sldId="500"/>
            <ac:graphicFrameMk id="43" creationId="{00000000-0000-0000-0000-000000000000}"/>
          </ac:graphicFrameMkLst>
        </pc:graphicFrameChg>
        <pc:graphicFrameChg chg="mod ord">
          <ac:chgData name="Dann Bleeker Pedersen" userId="34252400-a232-4440-8831-8cadcf57ce35" providerId="ADAL" clId="{5D18C0C2-102A-4970-B33C-1D15BE2F2270}" dt="2026-07-11T17:06:28.558" v="601"/>
          <ac:graphicFrameMkLst>
            <pc:docMk/>
            <pc:sldMk cId="411994518" sldId="500"/>
            <ac:graphicFrameMk id="46" creationId="{00000000-0000-0000-0000-000000000000}"/>
          </ac:graphicFrameMkLst>
        </pc:graphicFrameChg>
      </pc:sldChg>
      <pc:sldChg chg="addSp delSp modSp new mod">
        <pc:chgData name="Dann Bleeker Pedersen" userId="34252400-a232-4440-8831-8cadcf57ce35" providerId="ADAL" clId="{5D18C0C2-102A-4970-B33C-1D15BE2F2270}" dt="2026-07-11T17:07:49.911" v="913" actId="299"/>
        <pc:sldMkLst>
          <pc:docMk/>
          <pc:sldMk cId="3937300168" sldId="501"/>
        </pc:sldMkLst>
        <pc:spChg chg="mod ord">
          <ac:chgData name="Dann Bleeker Pedersen" userId="34252400-a232-4440-8831-8cadcf57ce35" providerId="ADAL" clId="{5D18C0C2-102A-4970-B33C-1D15BE2F2270}" dt="2026-07-11T17:07:49.911" v="913" actId="299"/>
          <ac:spMkLst>
            <pc:docMk/>
            <pc:sldMk cId="3937300168" sldId="501"/>
            <ac:spMk id="2" creationId="{065E193B-99B8-5D5F-8707-DED498BC96AE}"/>
          </ac:spMkLst>
        </pc:spChg>
        <pc:spChg chg="mod ord">
          <ac:chgData name="Dann Bleeker Pedersen" userId="34252400-a232-4440-8831-8cadcf57ce35" providerId="ADAL" clId="{5D18C0C2-102A-4970-B33C-1D15BE2F2270}" dt="2026-07-11T17:07:35.890" v="842"/>
          <ac:spMkLst>
            <pc:docMk/>
            <pc:sldMk cId="3937300168" sldId="501"/>
            <ac:spMk id="3" creationId="{2751A1E9-3AAA-A111-83C4-61E3C0C5F484}"/>
          </ac:spMkLst>
        </pc:spChg>
        <pc:spChg chg="add mod ord">
          <ac:chgData name="Dann Bleeker Pedersen" userId="34252400-a232-4440-8831-8cadcf57ce35" providerId="ADAL" clId="{5D18C0C2-102A-4970-B33C-1D15BE2F2270}" dt="2026-07-11T17:07:35.891" v="844"/>
          <ac:spMkLst>
            <pc:docMk/>
            <pc:sldMk cId="3937300168" sldId="501"/>
            <ac:spMk id="4" creationId="{8A45A0EE-DC43-AC36-855A-C2E4CD7088E6}"/>
          </ac:spMkLst>
        </pc:spChg>
        <pc:spChg chg="mod ord">
          <ac:chgData name="Dann Bleeker Pedersen" userId="34252400-a232-4440-8831-8cadcf57ce35" providerId="ADAL" clId="{5D18C0C2-102A-4970-B33C-1D15BE2F2270}" dt="2026-07-11T17:07:35.891" v="846"/>
          <ac:spMkLst>
            <pc:docMk/>
            <pc:sldMk cId="3937300168" sldId="501"/>
            <ac:spMk id="5" creationId="{10091CFB-916B-B3B3-5CF7-8DEB4B5E802A}"/>
          </ac:spMkLst>
        </pc:spChg>
        <pc:spChg chg="add mod ord">
          <ac:chgData name="Dann Bleeker Pedersen" userId="34252400-a232-4440-8831-8cadcf57ce35" providerId="ADAL" clId="{5D18C0C2-102A-4970-B33C-1D15BE2F2270}" dt="2026-07-11T17:07:35.891" v="848"/>
          <ac:spMkLst>
            <pc:docMk/>
            <pc:sldMk cId="3937300168" sldId="501"/>
            <ac:spMk id="6" creationId="{440F04B0-5582-A61E-0330-7D2FDC83C83F}"/>
          </ac:spMkLst>
        </pc:spChg>
        <pc:spChg chg="add mod ord">
          <ac:chgData name="Dann Bleeker Pedersen" userId="34252400-a232-4440-8831-8cadcf57ce35" providerId="ADAL" clId="{5D18C0C2-102A-4970-B33C-1D15BE2F2270}" dt="2026-07-11T17:07:35.892" v="850"/>
          <ac:spMkLst>
            <pc:docMk/>
            <pc:sldMk cId="3937300168" sldId="501"/>
            <ac:spMk id="7" creationId="{7B297095-606C-D2E7-BCBA-E8A3A8485D08}"/>
          </ac:spMkLst>
        </pc:spChg>
        <pc:spChg chg="mod ord">
          <ac:chgData name="Dann Bleeker Pedersen" userId="34252400-a232-4440-8831-8cadcf57ce35" providerId="ADAL" clId="{5D18C0C2-102A-4970-B33C-1D15BE2F2270}" dt="2026-07-11T17:07:35.892" v="852"/>
          <ac:spMkLst>
            <pc:docMk/>
            <pc:sldMk cId="3937300168" sldId="501"/>
            <ac:spMk id="8" creationId="{488A2350-D0EF-8C90-E193-C994D4FE05BB}"/>
          </ac:spMkLst>
        </pc:spChg>
        <pc:spChg chg="add mod">
          <ac:chgData name="Dann Bleeker Pedersen" userId="34252400-a232-4440-8831-8cadcf57ce35" providerId="ADAL" clId="{5D18C0C2-102A-4970-B33C-1D15BE2F2270}" dt="2026-07-11T17:07:35.895" v="861"/>
          <ac:spMkLst>
            <pc:docMk/>
            <pc:sldMk cId="3937300168" sldId="501"/>
            <ac:spMk id="13" creationId="{B41F4085-E077-F689-8E10-A41E67F04D05}"/>
          </ac:spMkLst>
        </pc:spChg>
        <pc:spChg chg="add mod">
          <ac:chgData name="Dann Bleeker Pedersen" userId="34252400-a232-4440-8831-8cadcf57ce35" providerId="ADAL" clId="{5D18C0C2-102A-4970-B33C-1D15BE2F2270}" dt="2026-07-11T17:07:35.896" v="862"/>
          <ac:spMkLst>
            <pc:docMk/>
            <pc:sldMk cId="3937300168" sldId="501"/>
            <ac:spMk id="14" creationId="{C8CA1E0A-6892-DFC0-7155-A83B5865758F}"/>
          </ac:spMkLst>
        </pc:spChg>
        <pc:spChg chg="mod">
          <ac:chgData name="Dann Bleeker Pedersen" userId="34252400-a232-4440-8831-8cadcf57ce35" providerId="ADAL" clId="{5D18C0C2-102A-4970-B33C-1D15BE2F2270}" dt="2026-07-11T17:07:35.896" v="863"/>
          <ac:spMkLst>
            <pc:docMk/>
            <pc:sldMk cId="3937300168" sldId="501"/>
            <ac:spMk id="15" creationId="{15ECA724-84A6-1197-DCEE-86B92CED3CA6}"/>
          </ac:spMkLst>
        </pc:spChg>
        <pc:spChg chg="mod ord">
          <ac:chgData name="Dann Bleeker Pedersen" userId="34252400-a232-4440-8831-8cadcf57ce35" providerId="ADAL" clId="{5D18C0C2-102A-4970-B33C-1D15BE2F2270}" dt="2026-07-11T17:07:35.897" v="865"/>
          <ac:spMkLst>
            <pc:docMk/>
            <pc:sldMk cId="3937300168" sldId="501"/>
            <ac:spMk id="16" creationId="{39F386B6-DEA5-58FF-0A78-E4B16331379A}"/>
          </ac:spMkLst>
        </pc:spChg>
        <pc:spChg chg="mod ord">
          <ac:chgData name="Dann Bleeker Pedersen" userId="34252400-a232-4440-8831-8cadcf57ce35" providerId="ADAL" clId="{5D18C0C2-102A-4970-B33C-1D15BE2F2270}" dt="2026-07-11T17:07:35.897" v="867"/>
          <ac:spMkLst>
            <pc:docMk/>
            <pc:sldMk cId="3937300168" sldId="501"/>
            <ac:spMk id="17" creationId="{3BCA067D-E1FE-30C4-F346-D0BD8323423F}"/>
          </ac:spMkLst>
        </pc:spChg>
        <pc:spChg chg="add mod ord">
          <ac:chgData name="Dann Bleeker Pedersen" userId="34252400-a232-4440-8831-8cadcf57ce35" providerId="ADAL" clId="{5D18C0C2-102A-4970-B33C-1D15BE2F2270}" dt="2026-07-11T17:07:35.898" v="869"/>
          <ac:spMkLst>
            <pc:docMk/>
            <pc:sldMk cId="3937300168" sldId="501"/>
            <ac:spMk id="18" creationId="{E39B1E0C-31B1-D3F8-6CFD-CA2F38F79E90}"/>
          </ac:spMkLst>
        </pc:spChg>
        <pc:spChg chg="mod ord">
          <ac:chgData name="Dann Bleeker Pedersen" userId="34252400-a232-4440-8831-8cadcf57ce35" providerId="ADAL" clId="{5D18C0C2-102A-4970-B33C-1D15BE2F2270}" dt="2026-07-11T17:07:35.898" v="871"/>
          <ac:spMkLst>
            <pc:docMk/>
            <pc:sldMk cId="3937300168" sldId="501"/>
            <ac:spMk id="19" creationId="{7B4AB9BA-2FC8-F706-DF58-C8FFDF353005}"/>
          </ac:spMkLst>
        </pc:spChg>
        <pc:spChg chg="add mod ord">
          <ac:chgData name="Dann Bleeker Pedersen" userId="34252400-a232-4440-8831-8cadcf57ce35" providerId="ADAL" clId="{5D18C0C2-102A-4970-B33C-1D15BE2F2270}" dt="2026-07-11T17:07:35.900" v="875"/>
          <ac:spMkLst>
            <pc:docMk/>
            <pc:sldMk cId="3937300168" sldId="501"/>
            <ac:spMk id="21" creationId="{43C5DEAB-573F-09DF-F9C6-757708FC2524}"/>
          </ac:spMkLst>
        </pc:spChg>
        <pc:spChg chg="mod ord">
          <ac:chgData name="Dann Bleeker Pedersen" userId="34252400-a232-4440-8831-8cadcf57ce35" providerId="ADAL" clId="{5D18C0C2-102A-4970-B33C-1D15BE2F2270}" dt="2026-07-11T17:07:35.900" v="877"/>
          <ac:spMkLst>
            <pc:docMk/>
            <pc:sldMk cId="3937300168" sldId="501"/>
            <ac:spMk id="22" creationId="{D081D27D-2E0A-58E9-4C98-BBD0B7D402B5}"/>
          </ac:spMkLst>
        </pc:spChg>
        <pc:spChg chg="mod ord">
          <ac:chgData name="Dann Bleeker Pedersen" userId="34252400-a232-4440-8831-8cadcf57ce35" providerId="ADAL" clId="{5D18C0C2-102A-4970-B33C-1D15BE2F2270}" dt="2026-07-11T17:07:35.901" v="879"/>
          <ac:spMkLst>
            <pc:docMk/>
            <pc:sldMk cId="3937300168" sldId="501"/>
            <ac:spMk id="23" creationId="{3AAE8D69-49A8-B518-B3DC-A1565785397B}"/>
          </ac:spMkLst>
        </pc:spChg>
        <pc:spChg chg="mod ord">
          <ac:chgData name="Dann Bleeker Pedersen" userId="34252400-a232-4440-8831-8cadcf57ce35" providerId="ADAL" clId="{5D18C0C2-102A-4970-B33C-1D15BE2F2270}" dt="2026-07-11T17:07:35.901" v="881"/>
          <ac:spMkLst>
            <pc:docMk/>
            <pc:sldMk cId="3937300168" sldId="501"/>
            <ac:spMk id="24" creationId="{5798B459-6AC8-6C63-7DE5-8758ABA48B24}"/>
          </ac:spMkLst>
        </pc:spChg>
        <pc:spChg chg="add mod ord">
          <ac:chgData name="Dann Bleeker Pedersen" userId="34252400-a232-4440-8831-8cadcf57ce35" providerId="ADAL" clId="{5D18C0C2-102A-4970-B33C-1D15BE2F2270}" dt="2026-07-11T17:07:35.902" v="883"/>
          <ac:spMkLst>
            <pc:docMk/>
            <pc:sldMk cId="3937300168" sldId="501"/>
            <ac:spMk id="25" creationId="{669ED8AA-FD39-500F-D83B-0F2FEF5EC2A1}"/>
          </ac:spMkLst>
        </pc:spChg>
        <pc:spChg chg="mod ord">
          <ac:chgData name="Dann Bleeker Pedersen" userId="34252400-a232-4440-8831-8cadcf57ce35" providerId="ADAL" clId="{5D18C0C2-102A-4970-B33C-1D15BE2F2270}" dt="2026-07-11T17:07:35.902" v="887"/>
          <ac:spMkLst>
            <pc:docMk/>
            <pc:sldMk cId="3937300168" sldId="501"/>
            <ac:spMk id="27" creationId="{E1628208-07CB-5D9D-E19C-E1C1A484D651}"/>
          </ac:spMkLst>
        </pc:spChg>
        <pc:spChg chg="add mod ord">
          <ac:chgData name="Dann Bleeker Pedersen" userId="34252400-a232-4440-8831-8cadcf57ce35" providerId="ADAL" clId="{5D18C0C2-102A-4970-B33C-1D15BE2F2270}" dt="2026-07-11T17:07:35.902" v="889"/>
          <ac:spMkLst>
            <pc:docMk/>
            <pc:sldMk cId="3937300168" sldId="501"/>
            <ac:spMk id="28" creationId="{A4A7E963-E2BB-3E0B-1A37-C70E6E39D1FE}"/>
          </ac:spMkLst>
        </pc:spChg>
        <pc:spChg chg="add mod ord">
          <ac:chgData name="Dann Bleeker Pedersen" userId="34252400-a232-4440-8831-8cadcf57ce35" providerId="ADAL" clId="{5D18C0C2-102A-4970-B33C-1D15BE2F2270}" dt="2026-07-11T17:07:35.904" v="891"/>
          <ac:spMkLst>
            <pc:docMk/>
            <pc:sldMk cId="3937300168" sldId="501"/>
            <ac:spMk id="29" creationId="{0E8F28C1-946F-82FF-BB41-94EB79B0B35D}"/>
          </ac:spMkLst>
        </pc:spChg>
        <pc:spChg chg="add del mod modVis">
          <ac:chgData name="Dann Bleeker Pedersen" userId="34252400-a232-4440-8831-8cadcf57ce35" providerId="ADAL" clId="{5D18C0C2-102A-4970-B33C-1D15BE2F2270}" dt="2026-07-11T17:07:35.905" v="895"/>
          <ac:spMkLst>
            <pc:docMk/>
            <pc:sldMk cId="3937300168" sldId="501"/>
            <ac:spMk id="31" creationId="{349E9E75-A125-F9F8-7A81-D6C94A678D80}"/>
          </ac:spMkLst>
        </pc:spChg>
        <pc:graphicFrameChg chg="del">
          <ac:chgData name="Dann Bleeker Pedersen" userId="34252400-a232-4440-8831-8cadcf57ce35" providerId="ADAL" clId="{5D18C0C2-102A-4970-B33C-1D15BE2F2270}" dt="2026-07-11T17:07:35.846" v="763"/>
          <ac:graphicFrameMkLst>
            <pc:docMk/>
            <pc:sldMk cId="3937300168" sldId="501"/>
            <ac:graphicFrameMk id="11" creationId="{172908C0-9AFA-C78A-87D7-2D0D74FC3D28}"/>
          </ac:graphicFrameMkLst>
        </pc:graphicFrameChg>
        <pc:graphicFrameChg chg="mod ord">
          <ac:chgData name="Dann Bleeker Pedersen" userId="34252400-a232-4440-8831-8cadcf57ce35" providerId="ADAL" clId="{5D18C0C2-102A-4970-B33C-1D15BE2F2270}" dt="2026-07-11T17:07:35.899" v="873"/>
          <ac:graphicFrameMkLst>
            <pc:docMk/>
            <pc:sldMk cId="3937300168" sldId="501"/>
            <ac:graphicFrameMk id="20" creationId="{2DB22F87-76DC-9D8C-D71F-EFDAAC7346F0}"/>
          </ac:graphicFrameMkLst>
        </pc:graphicFrameChg>
        <pc:graphicFrameChg chg="add mod ord">
          <ac:chgData name="Dann Bleeker Pedersen" userId="34252400-a232-4440-8831-8cadcf57ce35" providerId="ADAL" clId="{5D18C0C2-102A-4970-B33C-1D15BE2F2270}" dt="2026-07-11T17:07:35.894" v="858"/>
          <ac:graphicFrameMkLst>
            <pc:docMk/>
            <pc:sldMk cId="3937300168" sldId="501"/>
            <ac:graphicFrameMk id="32" creationId="{51CF0938-0D78-3D16-3B77-2217B73F9351}"/>
          </ac:graphicFrameMkLst>
        </pc:graphicFrameChg>
        <pc:graphicFrameChg chg="add mod ord modVis">
          <ac:chgData name="Dann Bleeker Pedersen" userId="34252400-a232-4440-8831-8cadcf57ce35" providerId="ADAL" clId="{5D18C0C2-102A-4970-B33C-1D15BE2F2270}" dt="2026-07-11T17:07:35.923" v="909"/>
          <ac:graphicFrameMkLst>
            <pc:docMk/>
            <pc:sldMk cId="3937300168" sldId="501"/>
            <ac:graphicFrameMk id="33" creationId="{EE3959E4-EC66-7971-FAC8-615E734010DE}"/>
          </ac:graphicFrameMkLst>
        </pc:graphicFrameChg>
        <pc:cxnChg chg="mod ord">
          <ac:chgData name="Dann Bleeker Pedersen" userId="34252400-a232-4440-8831-8cadcf57ce35" providerId="ADAL" clId="{5D18C0C2-102A-4970-B33C-1D15BE2F2270}" dt="2026-07-11T17:07:35.894" v="854"/>
          <ac:cxnSpMkLst>
            <pc:docMk/>
            <pc:sldMk cId="3937300168" sldId="501"/>
            <ac:cxnSpMk id="9" creationId="{02BE6E41-46E4-E0A9-A78B-D03A22DA6A9A}"/>
          </ac:cxnSpMkLst>
        </pc:cxnChg>
        <pc:cxnChg chg="mod ord">
          <ac:chgData name="Dann Bleeker Pedersen" userId="34252400-a232-4440-8831-8cadcf57ce35" providerId="ADAL" clId="{5D18C0C2-102A-4970-B33C-1D15BE2F2270}" dt="2026-07-11T17:07:35.894" v="856"/>
          <ac:cxnSpMkLst>
            <pc:docMk/>
            <pc:sldMk cId="3937300168" sldId="501"/>
            <ac:cxnSpMk id="10" creationId="{85D80E34-35A0-A2F0-A855-499DBC47DF6C}"/>
          </ac:cxnSpMkLst>
        </pc:cxnChg>
        <pc:cxnChg chg="mod ord">
          <ac:chgData name="Dann Bleeker Pedersen" userId="34252400-a232-4440-8831-8cadcf57ce35" providerId="ADAL" clId="{5D18C0C2-102A-4970-B33C-1D15BE2F2270}" dt="2026-07-11T17:07:35.895" v="860"/>
          <ac:cxnSpMkLst>
            <pc:docMk/>
            <pc:sldMk cId="3937300168" sldId="501"/>
            <ac:cxnSpMk id="12" creationId="{160CA1AC-3397-5B19-A5F1-A32A2B52BC3A}"/>
          </ac:cxnSpMkLst>
        </pc:cxnChg>
        <pc:cxnChg chg="mod ord">
          <ac:chgData name="Dann Bleeker Pedersen" userId="34252400-a232-4440-8831-8cadcf57ce35" providerId="ADAL" clId="{5D18C0C2-102A-4970-B33C-1D15BE2F2270}" dt="2026-07-11T17:07:35.902" v="885"/>
          <ac:cxnSpMkLst>
            <pc:docMk/>
            <pc:sldMk cId="3937300168" sldId="501"/>
            <ac:cxnSpMk id="26" creationId="{BE66E139-9BA2-F648-2E82-8DBE0168D8A8}"/>
          </ac:cxnSpMkLst>
        </pc:cxnChg>
        <pc:cxnChg chg="mod ord">
          <ac:chgData name="Dann Bleeker Pedersen" userId="34252400-a232-4440-8831-8cadcf57ce35" providerId="ADAL" clId="{5D18C0C2-102A-4970-B33C-1D15BE2F2270}" dt="2026-07-11T17:07:35.904" v="893"/>
          <ac:cxnSpMkLst>
            <pc:docMk/>
            <pc:sldMk cId="3937300168" sldId="501"/>
            <ac:cxnSpMk id="30" creationId="{4A07C53A-62DC-681A-66EB-6E077A5FC109}"/>
          </ac:cxnSpMkLst>
        </pc:cxnChg>
      </pc:sldChg>
      <pc:sldChg chg="addSp delSp modSp add mod">
        <pc:chgData name="Dann Bleeker Pedersen" userId="34252400-a232-4440-8831-8cadcf57ce35" providerId="ADAL" clId="{5D18C0C2-102A-4970-B33C-1D15BE2F2270}" dt="2026-07-11T17:08:40.005" v="1071" actId="1076"/>
        <pc:sldMkLst>
          <pc:docMk/>
          <pc:sldMk cId="3868029881" sldId="502"/>
        </pc:sldMkLst>
        <pc:spChg chg="mod">
          <ac:chgData name="Dann Bleeker Pedersen" userId="34252400-a232-4440-8831-8cadcf57ce35" providerId="ADAL" clId="{5D18C0C2-102A-4970-B33C-1D15BE2F2270}" dt="2026-07-11T17:08:00.329" v="997" actId="299"/>
          <ac:spMkLst>
            <pc:docMk/>
            <pc:sldMk cId="3868029881" sldId="502"/>
            <ac:spMk id="2" creationId="{4488E6EA-EEEE-4639-EE7E-A1457F1A3C53}"/>
          </ac:spMkLst>
        </pc:spChg>
        <pc:spChg chg="del">
          <ac:chgData name="Dann Bleeker Pedersen" userId="34252400-a232-4440-8831-8cadcf57ce35" providerId="ADAL" clId="{5D18C0C2-102A-4970-B33C-1D15BE2F2270}" dt="2026-07-11T17:08:05.605" v="1037"/>
          <ac:spMkLst>
            <pc:docMk/>
            <pc:sldMk cId="3868029881" sldId="502"/>
            <ac:spMk id="4" creationId="{5F82491D-AF0E-1987-C29F-7E8AC0B8661C}"/>
          </ac:spMkLst>
        </pc:spChg>
        <pc:spChg chg="del">
          <ac:chgData name="Dann Bleeker Pedersen" userId="34252400-a232-4440-8831-8cadcf57ce35" providerId="ADAL" clId="{5D18C0C2-102A-4970-B33C-1D15BE2F2270}" dt="2026-07-11T17:08:05.608" v="1043"/>
          <ac:spMkLst>
            <pc:docMk/>
            <pc:sldMk cId="3868029881" sldId="502"/>
            <ac:spMk id="5" creationId="{4923A9A5-FEF7-D6F6-46A0-01B31297FCE1}"/>
          </ac:spMkLst>
        </pc:spChg>
        <pc:spChg chg="del">
          <ac:chgData name="Dann Bleeker Pedersen" userId="34252400-a232-4440-8831-8cadcf57ce35" providerId="ADAL" clId="{5D18C0C2-102A-4970-B33C-1D15BE2F2270}" dt="2026-07-11T17:08:05.606" v="1039"/>
          <ac:spMkLst>
            <pc:docMk/>
            <pc:sldMk cId="3868029881" sldId="502"/>
            <ac:spMk id="6" creationId="{6816849D-053F-C794-3C30-5625EA06918F}"/>
          </ac:spMkLst>
        </pc:spChg>
        <pc:spChg chg="del">
          <ac:chgData name="Dann Bleeker Pedersen" userId="34252400-a232-4440-8831-8cadcf57ce35" providerId="ADAL" clId="{5D18C0C2-102A-4970-B33C-1D15BE2F2270}" dt="2026-07-11T17:08:05.607" v="1041"/>
          <ac:spMkLst>
            <pc:docMk/>
            <pc:sldMk cId="3868029881" sldId="502"/>
            <ac:spMk id="7" creationId="{B1E16252-1BEC-EC9C-FD60-3B1BB1A60500}"/>
          </ac:spMkLst>
        </pc:spChg>
        <pc:spChg chg="del">
          <ac:chgData name="Dann Bleeker Pedersen" userId="34252400-a232-4440-8831-8cadcf57ce35" providerId="ADAL" clId="{5D18C0C2-102A-4970-B33C-1D15BE2F2270}" dt="2026-07-11T17:08:05.609" v="1045"/>
          <ac:spMkLst>
            <pc:docMk/>
            <pc:sldMk cId="3868029881" sldId="502"/>
            <ac:spMk id="8" creationId="{AA45BE69-82F0-54B5-5663-50B039E678EA}"/>
          </ac:spMkLst>
        </pc:spChg>
        <pc:spChg chg="add del mod modVis">
          <ac:chgData name="Dann Bleeker Pedersen" userId="34252400-a232-4440-8831-8cadcf57ce35" providerId="ADAL" clId="{5D18C0C2-102A-4970-B33C-1D15BE2F2270}" dt="2026-07-11T17:08:00.367" v="1014"/>
          <ac:spMkLst>
            <pc:docMk/>
            <pc:sldMk cId="3868029881" sldId="502"/>
            <ac:spMk id="11" creationId="{232E1CF1-6EEB-294F-AADB-566134607B6F}"/>
          </ac:spMkLst>
        </pc:spChg>
        <pc:spChg chg="del mod">
          <ac:chgData name="Dann Bleeker Pedersen" userId="34252400-a232-4440-8831-8cadcf57ce35" providerId="ADAL" clId="{5D18C0C2-102A-4970-B33C-1D15BE2F2270}" dt="2026-07-11T17:08:05.599" v="1025"/>
          <ac:spMkLst>
            <pc:docMk/>
            <pc:sldMk cId="3868029881" sldId="502"/>
            <ac:spMk id="13" creationId="{18BD841A-F568-105F-866D-05FF073BB723}"/>
          </ac:spMkLst>
        </pc:spChg>
        <pc:spChg chg="del mod">
          <ac:chgData name="Dann Bleeker Pedersen" userId="34252400-a232-4440-8831-8cadcf57ce35" providerId="ADAL" clId="{5D18C0C2-102A-4970-B33C-1D15BE2F2270}" dt="2026-07-11T17:08:05.599" v="1024"/>
          <ac:spMkLst>
            <pc:docMk/>
            <pc:sldMk cId="3868029881" sldId="502"/>
            <ac:spMk id="14" creationId="{EF7C9107-50C0-7DBD-4AF6-1E53520F827C}"/>
          </ac:spMkLst>
        </pc:spChg>
        <pc:spChg chg="del mod">
          <ac:chgData name="Dann Bleeker Pedersen" userId="34252400-a232-4440-8831-8cadcf57ce35" providerId="ADAL" clId="{5D18C0C2-102A-4970-B33C-1D15BE2F2270}" dt="2026-07-11T17:08:05.598" v="1021"/>
          <ac:spMkLst>
            <pc:docMk/>
            <pc:sldMk cId="3868029881" sldId="502"/>
            <ac:spMk id="15" creationId="{50ECC532-FED3-B1E5-9A7E-5E0A0F382301}"/>
          </ac:spMkLst>
        </pc:spChg>
        <pc:spChg chg="del mod">
          <ac:chgData name="Dann Bleeker Pedersen" userId="34252400-a232-4440-8831-8cadcf57ce35" providerId="ADAL" clId="{5D18C0C2-102A-4970-B33C-1D15BE2F2270}" dt="2026-07-11T17:08:05.595" v="1018"/>
          <ac:spMkLst>
            <pc:docMk/>
            <pc:sldMk cId="3868029881" sldId="502"/>
            <ac:spMk id="16" creationId="{E078667D-665B-63DE-D82A-0FDF764EA7A8}"/>
          </ac:spMkLst>
        </pc:spChg>
        <pc:spChg chg="del">
          <ac:chgData name="Dann Bleeker Pedersen" userId="34252400-a232-4440-8831-8cadcf57ce35" providerId="ADAL" clId="{5D18C0C2-102A-4970-B33C-1D15BE2F2270}" dt="2026-07-11T17:08:05.601" v="1029"/>
          <ac:spMkLst>
            <pc:docMk/>
            <pc:sldMk cId="3868029881" sldId="502"/>
            <ac:spMk id="17" creationId="{96FB64FF-01E8-DD07-21BB-1CE22CBA76FC}"/>
          </ac:spMkLst>
        </pc:spChg>
        <pc:spChg chg="del">
          <ac:chgData name="Dann Bleeker Pedersen" userId="34252400-a232-4440-8831-8cadcf57ce35" providerId="ADAL" clId="{5D18C0C2-102A-4970-B33C-1D15BE2F2270}" dt="2026-07-11T17:08:05.610" v="1047"/>
          <ac:spMkLst>
            <pc:docMk/>
            <pc:sldMk cId="3868029881" sldId="502"/>
            <ac:spMk id="18" creationId="{78D4580B-A9C6-382A-11A3-AC54746AF30D}"/>
          </ac:spMkLst>
        </pc:spChg>
        <pc:spChg chg="del">
          <ac:chgData name="Dann Bleeker Pedersen" userId="34252400-a232-4440-8831-8cadcf57ce35" providerId="ADAL" clId="{5D18C0C2-102A-4970-B33C-1D15BE2F2270}" dt="2026-07-11T17:08:05.603" v="1031"/>
          <ac:spMkLst>
            <pc:docMk/>
            <pc:sldMk cId="3868029881" sldId="502"/>
            <ac:spMk id="19" creationId="{9BE2C06F-EDC5-03F3-DC56-59EA98CCADFA}"/>
          </ac:spMkLst>
        </pc:spChg>
        <pc:spChg chg="del">
          <ac:chgData name="Dann Bleeker Pedersen" userId="34252400-a232-4440-8831-8cadcf57ce35" providerId="ADAL" clId="{5D18C0C2-102A-4970-B33C-1D15BE2F2270}" dt="2026-07-11T17:08:05.604" v="1033"/>
          <ac:spMkLst>
            <pc:docMk/>
            <pc:sldMk cId="3868029881" sldId="502"/>
            <ac:spMk id="21" creationId="{B948AC8D-EA78-4AC6-726D-334D1EBCC018}"/>
          </ac:spMkLst>
        </pc:spChg>
        <pc:spChg chg="del">
          <ac:chgData name="Dann Bleeker Pedersen" userId="34252400-a232-4440-8831-8cadcf57ce35" providerId="ADAL" clId="{5D18C0C2-102A-4970-B33C-1D15BE2F2270}" dt="2026-07-11T17:08:05.613" v="1051"/>
          <ac:spMkLst>
            <pc:docMk/>
            <pc:sldMk cId="3868029881" sldId="502"/>
            <ac:spMk id="22" creationId="{22447EEC-DFCE-67A2-A0B5-0131B9AAA43A}"/>
          </ac:spMkLst>
        </pc:spChg>
        <pc:spChg chg="del">
          <ac:chgData name="Dann Bleeker Pedersen" userId="34252400-a232-4440-8831-8cadcf57ce35" providerId="ADAL" clId="{5D18C0C2-102A-4970-B33C-1D15BE2F2270}" dt="2026-07-11T17:08:05.615" v="1053"/>
          <ac:spMkLst>
            <pc:docMk/>
            <pc:sldMk cId="3868029881" sldId="502"/>
            <ac:spMk id="23" creationId="{5BC24447-313E-FBDA-D5B2-03B5E276CF5C}"/>
          </ac:spMkLst>
        </pc:spChg>
        <pc:spChg chg="del">
          <ac:chgData name="Dann Bleeker Pedersen" userId="34252400-a232-4440-8831-8cadcf57ce35" providerId="ADAL" clId="{5D18C0C2-102A-4970-B33C-1D15BE2F2270}" dt="2026-07-11T17:08:05.604" v="1035"/>
          <ac:spMkLst>
            <pc:docMk/>
            <pc:sldMk cId="3868029881" sldId="502"/>
            <ac:spMk id="24" creationId="{0023BE1B-04E3-8BF5-1545-9BA06A89E370}"/>
          </ac:spMkLst>
        </pc:spChg>
        <pc:spChg chg="del">
          <ac:chgData name="Dann Bleeker Pedersen" userId="34252400-a232-4440-8831-8cadcf57ce35" providerId="ADAL" clId="{5D18C0C2-102A-4970-B33C-1D15BE2F2270}" dt="2026-07-11T17:08:05.616" v="1055"/>
          <ac:spMkLst>
            <pc:docMk/>
            <pc:sldMk cId="3868029881" sldId="502"/>
            <ac:spMk id="25" creationId="{FE1FF6E6-AB2E-B807-E7A1-E66993C76B96}"/>
          </ac:spMkLst>
        </pc:spChg>
        <pc:spChg chg="del">
          <ac:chgData name="Dann Bleeker Pedersen" userId="34252400-a232-4440-8831-8cadcf57ce35" providerId="ADAL" clId="{5D18C0C2-102A-4970-B33C-1D15BE2F2270}" dt="2026-07-11T17:08:05.617" v="1059"/>
          <ac:spMkLst>
            <pc:docMk/>
            <pc:sldMk cId="3868029881" sldId="502"/>
            <ac:spMk id="27" creationId="{80B8F93E-7C5C-D6C3-EB4A-1656A1E20C14}"/>
          </ac:spMkLst>
        </pc:spChg>
        <pc:spChg chg="del">
          <ac:chgData name="Dann Bleeker Pedersen" userId="34252400-a232-4440-8831-8cadcf57ce35" providerId="ADAL" clId="{5D18C0C2-102A-4970-B33C-1D15BE2F2270}" dt="2026-07-11T17:08:05.618" v="1061"/>
          <ac:spMkLst>
            <pc:docMk/>
            <pc:sldMk cId="3868029881" sldId="502"/>
            <ac:spMk id="28" creationId="{5D720D18-87F1-A19A-3366-5C328BA7AA3A}"/>
          </ac:spMkLst>
        </pc:spChg>
        <pc:spChg chg="del">
          <ac:chgData name="Dann Bleeker Pedersen" userId="34252400-a232-4440-8831-8cadcf57ce35" providerId="ADAL" clId="{5D18C0C2-102A-4970-B33C-1D15BE2F2270}" dt="2026-07-11T17:08:05.619" v="1065"/>
          <ac:spMkLst>
            <pc:docMk/>
            <pc:sldMk cId="3868029881" sldId="502"/>
            <ac:spMk id="29" creationId="{DEB7C7F5-6EFC-B425-2A91-3C264B38BACE}"/>
          </ac:spMkLst>
        </pc:spChg>
        <pc:spChg chg="add del">
          <ac:chgData name="Dann Bleeker Pedersen" userId="34252400-a232-4440-8831-8cadcf57ce35" providerId="ADAL" clId="{5D18C0C2-102A-4970-B33C-1D15BE2F2270}" dt="2026-07-11T17:08:19.441" v="1069" actId="478"/>
          <ac:spMkLst>
            <pc:docMk/>
            <pc:sldMk cId="3868029881" sldId="502"/>
            <ac:spMk id="34" creationId="{977A8562-7DBB-FCFC-ADF1-89BB3A7EF5F2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39" creationId="{F5A8B1BF-0977-30C3-C58D-141FF948AD0B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42" creationId="{F17DA4B0-6D51-A70B-B7F5-194E34C9AFA2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45" creationId="{29D4842A-8759-62A6-83EF-FDC7C9F4D9DB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47" creationId="{4B5191FE-ECB7-B4C8-CE56-D1D0728B60A3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49" creationId="{80AF37D2-BD4F-778E-A12F-338D55A78EF6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50" creationId="{0ABF1314-6864-28BE-CF15-901E95562658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51" creationId="{18262CAB-54EE-2BBF-ED04-F25773F6AF37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55" creationId="{02AFB90C-1248-6F95-7911-659EE7DBFA34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58" creationId="{70F4BE29-2063-0E5A-594D-195A88E65FE4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60" creationId="{C11D96E6-FFE6-29A1-73EE-FA36D8326D8B}"/>
          </ac:spMkLst>
        </pc:spChg>
        <pc:graphicFrameChg chg="del">
          <ac:chgData name="Dann Bleeker Pedersen" userId="34252400-a232-4440-8831-8cadcf57ce35" providerId="ADAL" clId="{5D18C0C2-102A-4970-B33C-1D15BE2F2270}" dt="2026-07-11T17:08:05.613" v="1049"/>
          <ac:graphicFrameMkLst>
            <pc:docMk/>
            <pc:sldMk cId="3868029881" sldId="502"/>
            <ac:graphicFrameMk id="20" creationId="{C3937953-BA3D-2F9A-080E-B0138F69FF32}"/>
          </ac:graphicFrameMkLst>
        </pc:graphicFrameChg>
        <pc:graphicFrameChg chg="del">
          <ac:chgData name="Dann Bleeker Pedersen" userId="34252400-a232-4440-8831-8cadcf57ce35" providerId="ADAL" clId="{5D18C0C2-102A-4970-B33C-1D15BE2F2270}" dt="2026-07-11T17:08:05.601" v="1027"/>
          <ac:graphicFrameMkLst>
            <pc:docMk/>
            <pc:sldMk cId="3868029881" sldId="502"/>
            <ac:graphicFrameMk id="32" creationId="{53AAB3C6-8D42-0DFB-01DF-A71D9218419D}"/>
          </ac:graphicFrameMkLst>
        </pc:graphicFrameChg>
        <pc:graphicFrameChg chg="mod">
          <ac:chgData name="Dann Bleeker Pedersen" userId="34252400-a232-4440-8831-8cadcf57ce35" providerId="ADAL" clId="{5D18C0C2-102A-4970-B33C-1D15BE2F2270}" dt="2026-07-11T17:08:05.624" v="1067"/>
          <ac:graphicFrameMkLst>
            <pc:docMk/>
            <pc:sldMk cId="3868029881" sldId="502"/>
            <ac:graphicFrameMk id="33" creationId="{36F215AC-B39D-7AC7-6E0B-E9883557E5D6}"/>
          </ac:graphicFrameMkLst>
        </pc:graphicFrameChg>
        <pc:cxnChg chg="del">
          <ac:chgData name="Dann Bleeker Pedersen" userId="34252400-a232-4440-8831-8cadcf57ce35" providerId="ADAL" clId="{5D18C0C2-102A-4970-B33C-1D15BE2F2270}" dt="2026-07-11T17:08:05.598" v="1023"/>
          <ac:cxnSpMkLst>
            <pc:docMk/>
            <pc:sldMk cId="3868029881" sldId="502"/>
            <ac:cxnSpMk id="9" creationId="{04EB0C22-FCDE-E273-0963-FDC79A326190}"/>
          </ac:cxnSpMkLst>
        </pc:cxnChg>
        <pc:cxnChg chg="del">
          <ac:chgData name="Dann Bleeker Pedersen" userId="34252400-a232-4440-8831-8cadcf57ce35" providerId="ADAL" clId="{5D18C0C2-102A-4970-B33C-1D15BE2F2270}" dt="2026-07-11T17:08:05.596" v="1020"/>
          <ac:cxnSpMkLst>
            <pc:docMk/>
            <pc:sldMk cId="3868029881" sldId="502"/>
            <ac:cxnSpMk id="10" creationId="{CCBD46D5-8658-DD63-1C0C-BA07C021CAAA}"/>
          </ac:cxnSpMkLst>
        </pc:cxnChg>
        <pc:cxnChg chg="del">
          <ac:chgData name="Dann Bleeker Pedersen" userId="34252400-a232-4440-8831-8cadcf57ce35" providerId="ADAL" clId="{5D18C0C2-102A-4970-B33C-1D15BE2F2270}" dt="2026-07-11T17:08:05.594" v="1016"/>
          <ac:cxnSpMkLst>
            <pc:docMk/>
            <pc:sldMk cId="3868029881" sldId="502"/>
            <ac:cxnSpMk id="12" creationId="{42A3A742-71B6-8809-9BA4-B11E3C1B5121}"/>
          </ac:cxnSpMkLst>
        </pc:cxnChg>
        <pc:cxnChg chg="del">
          <ac:chgData name="Dann Bleeker Pedersen" userId="34252400-a232-4440-8831-8cadcf57ce35" providerId="ADAL" clId="{5D18C0C2-102A-4970-B33C-1D15BE2F2270}" dt="2026-07-11T17:08:05.616" v="1057"/>
          <ac:cxnSpMkLst>
            <pc:docMk/>
            <pc:sldMk cId="3868029881" sldId="502"/>
            <ac:cxnSpMk id="26" creationId="{AF87B243-88B2-F6B0-23B1-677F47593ECC}"/>
          </ac:cxnSpMkLst>
        </pc:cxnChg>
        <pc:cxnChg chg="del">
          <ac:chgData name="Dann Bleeker Pedersen" userId="34252400-a232-4440-8831-8cadcf57ce35" providerId="ADAL" clId="{5D18C0C2-102A-4970-B33C-1D15BE2F2270}" dt="2026-07-11T17:08:05.619" v="1063"/>
          <ac:cxnSpMkLst>
            <pc:docMk/>
            <pc:sldMk cId="3868029881" sldId="502"/>
            <ac:cxnSpMk id="30" creationId="{D5017C09-4B90-2AC7-0651-313430C2CADD}"/>
          </ac:cxnSpMkLst>
        </pc:cxnChg>
      </pc:sldChg>
      <pc:sldChg chg="add del">
        <pc:chgData name="Dann Bleeker Pedersen" userId="34252400-a232-4440-8831-8cadcf57ce35" providerId="ADAL" clId="{5D18C0C2-102A-4970-B33C-1D15BE2F2270}" dt="2026-07-11T17:11:51.236" v="1077"/>
        <pc:sldMkLst>
          <pc:docMk/>
          <pc:sldMk cId="61836052" sldId="503"/>
        </pc:sldMkLst>
      </pc:sldChg>
      <pc:sldChg chg="add del">
        <pc:chgData name="Dann Bleeker Pedersen" userId="34252400-a232-4440-8831-8cadcf57ce35" providerId="ADAL" clId="{5D18C0C2-102A-4970-B33C-1D15BE2F2270}" dt="2026-07-11T17:11:52.327" v="1079"/>
        <pc:sldMkLst>
          <pc:docMk/>
          <pc:sldMk cId="1878912103" sldId="504"/>
        </pc:sldMkLst>
      </pc:sldChg>
      <pc:sldChg chg="modSp add mod">
        <pc:chgData name="Dann Bleeker Pedersen" userId="34252400-a232-4440-8831-8cadcf57ce35" providerId="ADAL" clId="{5D18C0C2-102A-4970-B33C-1D15BE2F2270}" dt="2026-07-11T17:12:25.029" v="1135" actId="20577"/>
        <pc:sldMkLst>
          <pc:docMk/>
          <pc:sldMk cId="417760443" sldId="505"/>
        </pc:sldMkLst>
        <pc:spChg chg="mod">
          <ac:chgData name="Dann Bleeker Pedersen" userId="34252400-a232-4440-8831-8cadcf57ce35" providerId="ADAL" clId="{5D18C0C2-102A-4970-B33C-1D15BE2F2270}" dt="2026-07-11T17:12:25.029" v="1135" actId="20577"/>
          <ac:spMkLst>
            <pc:docMk/>
            <pc:sldMk cId="417760443" sldId="505"/>
            <ac:spMk id="3" creationId="{BEFAA4B4-4D9C-4071-B2D3-C4C4D381634B}"/>
          </ac:spMkLst>
        </pc:spChg>
      </pc:sldChg>
      <pc:sldMasterChg chg="modSp mod">
        <pc:chgData name="Dann Bleeker Pedersen" userId="34252400-a232-4440-8831-8cadcf57ce35" providerId="ADAL" clId="{5D18C0C2-102A-4970-B33C-1D15BE2F2270}" dt="2026-07-11T16:57:46.013" v="17"/>
        <pc:sldMasterMkLst>
          <pc:docMk/>
          <pc:sldMasterMk cId="4193522406" sldId="2147483672"/>
        </pc:sldMasterMkLst>
        <pc:spChg chg="mod">
          <ac:chgData name="Dann Bleeker Pedersen" userId="34252400-a232-4440-8831-8cadcf57ce35" providerId="ADAL" clId="{5D18C0C2-102A-4970-B33C-1D15BE2F2270}" dt="2026-07-11T16:57:46.004" v="10" actId="299"/>
          <ac:spMkLst>
            <pc:docMk/>
            <pc:sldMasterMk cId="4193522406" sldId="2147483672"/>
            <ac:spMk id="2" creationId="{00000000-0000-0000-0000-000000000000}"/>
          </ac:spMkLst>
        </pc:spChg>
        <pc:graphicFrameChg chg="mod">
          <ac:chgData name="Dann Bleeker Pedersen" userId="34252400-a232-4440-8831-8cadcf57ce35" providerId="ADAL" clId="{5D18C0C2-102A-4970-B33C-1D15BE2F2270}" dt="2026-07-11T16:57:46.013" v="17"/>
          <ac:graphicFrameMkLst>
            <pc:docMk/>
            <pc:sldMasterMk cId="4193522406" sldId="2147483672"/>
            <ac:graphicFrameMk id="4" creationId="{A02C86C9-571B-405E-B4E7-76EC4DF9E845}"/>
          </ac:graphicFrameMkLst>
        </pc:graphicFrameChg>
      </pc:sldMasterChg>
      <pc:sldMasterChg chg="add addSldLayout modSldLayout">
        <pc:chgData name="Dann Bleeker Pedersen" userId="34252400-a232-4440-8831-8cadcf57ce35" providerId="ADAL" clId="{5D18C0C2-102A-4970-B33C-1D15BE2F2270}" dt="2026-07-11T17:10:44.850" v="1074"/>
        <pc:sldMasterMkLst>
          <pc:docMk/>
          <pc:sldMasterMk cId="4193522406" sldId="2147483681"/>
        </pc:sldMasterMkLst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2450474835" sldId="2147483682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4001822029" sldId="2147483683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1356590983" sldId="2147483684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1509829800" sldId="2147483685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1452599284" sldId="2147483686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2708253470" sldId="2147483687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4157829473" sldId="2147483688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Binary_Worksheet.xlsb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5883524141363863E-2"/>
          <c:y val="0.15824915824915825"/>
          <c:w val="0.94823295171727229"/>
          <c:h val="0.73316498316498313"/>
        </c:manualLayout>
      </c:layout>
      <c:barChart>
        <c:barDir val="col"/>
        <c:grouping val="stacked"/>
        <c:varyColors val="0"/>
        <c:ser>
          <c:idx val="0"/>
          <c:order val="0"/>
          <c:spPr>
            <a:pattFill prst="ltDnDiag">
              <a:fgClr>
                <a:srgbClr val="000000"/>
              </a:fgClr>
              <a:bgClr>
                <a:srgbClr val="FFFFFF"/>
              </a:bgClr>
            </a:pattFill>
            <a:ln w="9525" cmpd="sng" algn="ctr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-0.23316498316498316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900" kern="1200">
                      <a:solidFill>
                        <a:schemeClr val="tx1"/>
                      </a:solidFill>
                      <a:latin typeface="Verdana"/>
                      <a:ea typeface="+mn-ea"/>
                      <a:cs typeface="+mn-cs"/>
                      <a:sym typeface="Verdana"/>
                    </a:defRPr>
                  </a:pPr>
                  <a:endParaRPr lang="da-D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2D57-4CF2-A64C-ADDA3FFEF9A7}"/>
                </c:ext>
              </c:extLst>
            </c:dLbl>
            <c:dLbl>
              <c:idx val="1"/>
              <c:layout>
                <c:manualLayout>
                  <c:x val="0"/>
                  <c:y val="-0.32744107744107742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900" kern="1200">
                      <a:solidFill>
                        <a:schemeClr val="tx1"/>
                      </a:solidFill>
                      <a:latin typeface="Verdana"/>
                      <a:ea typeface="+mn-ea"/>
                      <a:cs typeface="+mn-cs"/>
                      <a:sym typeface="Verdana"/>
                    </a:defRPr>
                  </a:pPr>
                  <a:endParaRPr lang="da-D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2D57-4CF2-A64C-ADDA3FFEF9A7}"/>
                </c:ext>
              </c:extLst>
            </c:dLbl>
            <c:dLbl>
              <c:idx val="2"/>
              <c:layout>
                <c:manualLayout>
                  <c:x val="0"/>
                  <c:y val="-0.41666666666666669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900" kern="1200">
                      <a:solidFill>
                        <a:schemeClr val="tx1"/>
                      </a:solidFill>
                      <a:latin typeface="Verdana"/>
                      <a:ea typeface="+mn-ea"/>
                      <a:cs typeface="+mn-cs"/>
                      <a:sym typeface="Verdana"/>
                    </a:defRPr>
                  </a:pPr>
                  <a:endParaRPr lang="da-D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2-2D57-4CF2-A64C-ADDA3FFEF9A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Sheet1!$A$1:$C$1</c:f>
              <c:numCache>
                <c:formatCode>General</c:formatCode>
                <c:ptCount val="3"/>
                <c:pt idx="0">
                  <c:v>3.5</c:v>
                </c:pt>
                <c:pt idx="1">
                  <c:v>5.3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D57-4CF2-A64C-ADDA3FFEF9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638565168"/>
        <c:axId val="1"/>
      </c:barChart>
      <c:catAx>
        <c:axId val="638565168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cmpd="sng" algn="ctr">
            <a:solidFill>
              <a:schemeClr val="tx1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7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one"/>
        <c:spPr>
          <a:ln>
            <a:noFill/>
          </a:ln>
        </c:spPr>
        <c:crossAx val="638565168"/>
        <c:crosses val="min"/>
        <c:crossBetween val="between"/>
      </c:valAx>
    </c:plotArea>
    <c:plotVisOnly val="0"/>
    <c:dispBlanksAs val="gap"/>
    <c:showDLblsOverMax val="1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382CA3-B560-47CD-BD48-FD4E0CDC82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6" name="ButtomBox">
            <a:extLst>
              <a:ext uri="{FF2B5EF4-FFF2-40B4-BE49-F238E27FC236}">
                <a16:creationId xmlns:a16="http://schemas.microsoft.com/office/drawing/2014/main" id="{20C3E9AD-F95D-4473-9224-8E95F8E16FDE}"/>
              </a:ext>
            </a:extLst>
          </p:cNvPr>
          <p:cNvSpPr/>
          <p:nvPr/>
        </p:nvSpPr>
        <p:spPr>
          <a:xfrm>
            <a:off x="1693" y="9263774"/>
            <a:ext cx="7313507" cy="3374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61B3A22-D2E3-4FF5-9BC6-8836E60A3E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690" y="9263774"/>
            <a:ext cx="1244426" cy="337426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/>
            </a:lvl1pPr>
          </a:lstStyle>
          <a:p>
            <a:pPr algn="ctr"/>
            <a:fld id="{8BBE9EC4-8F44-4CF0-8A4B-61B019A15D23}" type="datetime2">
              <a:rPr lang="da-DK"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11. juli 2026</a:t>
            </a:fld>
            <a:endParaRPr lang="en-US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16FE313-A64B-45DA-93DD-8853BE49D3A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5279" y="9263774"/>
            <a:ext cx="3169920" cy="337426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/>
            </a:lvl1pPr>
          </a:lstStyle>
          <a:p>
            <a:r>
              <a:rPr lang="da-DK" sz="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StruktureretSundFornuft.dk | </a:t>
            </a:r>
            <a:fld id="{536E8740-708A-4D06-8D78-DA6656316D8B}" type="slidenum">
              <a:rPr lang="en-US"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20031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601436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731520" y="3961233"/>
            <a:ext cx="5852160" cy="5128338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ButtomBox">
            <a:extLst>
              <a:ext uri="{FF2B5EF4-FFF2-40B4-BE49-F238E27FC236}">
                <a16:creationId xmlns:a16="http://schemas.microsoft.com/office/drawing/2014/main" id="{21F0A814-4AFB-440A-ADE7-8DA651D80146}"/>
              </a:ext>
            </a:extLst>
          </p:cNvPr>
          <p:cNvSpPr/>
          <p:nvPr/>
        </p:nvSpPr>
        <p:spPr>
          <a:xfrm>
            <a:off x="1693" y="9263774"/>
            <a:ext cx="7313507" cy="3374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endParaRPr lang="en-US" dirty="0"/>
          </a:p>
        </p:txBody>
      </p:sp>
      <p:sp>
        <p:nvSpPr>
          <p:cNvPr id="9" name="Date Placeholder 7">
            <a:extLst>
              <a:ext uri="{FF2B5EF4-FFF2-40B4-BE49-F238E27FC236}">
                <a16:creationId xmlns:a16="http://schemas.microsoft.com/office/drawing/2014/main" id="{2013BECE-8686-4CF2-9CF7-BEDFA13EA131}"/>
              </a:ext>
            </a:extLst>
          </p:cNvPr>
          <p:cNvSpPr txBox="1">
            <a:spLocks/>
          </p:cNvSpPr>
          <p:nvPr/>
        </p:nvSpPr>
        <p:spPr>
          <a:xfrm>
            <a:off x="1690" y="9263774"/>
            <a:ext cx="1244426" cy="337426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defPPr>
              <a:defRPr lang="da-DK"/>
            </a:defPPr>
            <a:lvl1pPr marL="0" algn="r" defTabSz="914400" rtl="0" eaLnBrk="1" latinLnBrk="0" hangingPunct="1"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BBE9EC4-8F44-4CF0-8A4B-61B019A15D23}" type="datetime2">
              <a:rPr lang="da-DK" sz="8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11. juli 2026</a:t>
            </a:fld>
            <a:endParaRPr lang="en-US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1B50959-0822-4B85-A9C9-0D67932E7A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5279" y="9263774"/>
            <a:ext cx="3169920" cy="337426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/>
            </a:lvl1pPr>
          </a:lstStyle>
          <a:p>
            <a:r>
              <a:rPr lang="da-DK" sz="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StruktureretSundFornuft.dk | </a:t>
            </a:r>
            <a:fld id="{536E8740-708A-4D06-8D78-DA6656316D8B}" type="slidenum">
              <a:rPr lang="en-US"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25017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1pPr>
    <a:lvl2pPr marL="179388" indent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2pPr>
    <a:lvl3pPr marL="358775" indent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3pPr>
    <a:lvl4pPr marL="538163" indent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4pPr>
    <a:lvl5pPr marL="719138" indent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/>
          <a:lstStyle/>
          <a:p>
            <a:fld id="{7AF83CC3-55FA-48C5-A62B-7CCA4DCD15F3}" type="slidenum">
              <a:rPr lang="da-DK" smtClean="0"/>
              <a:t>1</a:t>
            </a:fld>
            <a:endParaRPr lang="da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38A97-1FBF-4B12-9FE6-3C6F44F5D2F5}"/>
              </a:ext>
            </a:extLst>
          </p:cNvPr>
          <p:cNvSpPr>
            <a:spLocks noGrp="1"/>
          </p:cNvSpPr>
          <p:nvPr>
            <p:ph type="dt" idx="1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/>
          <a:lstStyle/>
          <a:p>
            <a:fld id="{4F45CBB0-A475-4DA6-A327-E9FE87BB0949}" type="datetime2">
              <a:rPr lang="da-DK" smtClean="0"/>
              <a:t>11. juli 2026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4418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9.xml"/><Relationship Id="rId4" Type="http://schemas.openxmlformats.org/officeDocument/2006/relationships/image" Target="../media/image2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0.xml"/><Relationship Id="rId4" Type="http://schemas.openxmlformats.org/officeDocument/2006/relationships/image" Target="../media/image2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8.xml"/><Relationship Id="rId4" Type="http://schemas.openxmlformats.org/officeDocument/2006/relationships/image" Target="../media/image2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7371778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40368" y="398643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40368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007996-A0BB-46E5-B19D-65E7238FDFF7}"/>
              </a:ext>
            </a:extLst>
          </p:cNvPr>
          <p:cNvSpPr/>
          <p:nvPr userDrawn="1"/>
        </p:nvSpPr>
        <p:spPr>
          <a:xfrm>
            <a:off x="772703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E2D044-1785-4F6C-925B-87B443E24933}"/>
              </a:ext>
            </a:extLst>
          </p:cNvPr>
          <p:cNvSpPr/>
          <p:nvPr userDrawn="1"/>
        </p:nvSpPr>
        <p:spPr>
          <a:xfrm>
            <a:off x="6096000" y="6540366"/>
            <a:ext cx="6096000" cy="3277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99DE7E-E9B5-4A08-8321-445D30E60B0C}"/>
              </a:ext>
            </a:extLst>
          </p:cNvPr>
          <p:cNvSpPr txBox="1"/>
          <p:nvPr userDrawn="1"/>
        </p:nvSpPr>
        <p:spPr>
          <a:xfrm>
            <a:off x="706184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450474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AD6294-031C-4D9D-9E85-63C27EDEC8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56590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BD23866-4F7E-4D9B-BD95-ECC5B6A2F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09829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ktionsadskillelse">
    <p:bg>
      <p:bgPr>
        <a:solidFill>
          <a:srgbClr val="7F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Object 34" hidden="1">
            <a:extLst>
              <a:ext uri="{FF2B5EF4-FFF2-40B4-BE49-F238E27FC236}">
                <a16:creationId xmlns:a16="http://schemas.microsoft.com/office/drawing/2014/main" id="{0CEC960D-57C5-4786-866D-C4EFD48A94E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35" name="Object 34" hidden="1">
                        <a:extLst>
                          <a:ext uri="{FF2B5EF4-FFF2-40B4-BE49-F238E27FC236}">
                            <a16:creationId xmlns:a16="http://schemas.microsoft.com/office/drawing/2014/main" id="{0CEC960D-57C5-4786-866D-C4EFD48A94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77491" y="3173785"/>
            <a:ext cx="8733030" cy="510430"/>
          </a:xfrm>
        </p:spPr>
        <p:txBody>
          <a:bodyPr anchor="b">
            <a:normAutofit/>
          </a:bodyPr>
          <a:lstStyle>
            <a:lvl1pPr algn="ctr"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0260" y="2718362"/>
            <a:ext cx="3312563" cy="341123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CD0FC11-AE13-4643-A6EF-61A9E9C7D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E88B7B-8294-45E6-8CF7-9B3D554CF01C}"/>
              </a:ext>
            </a:extLst>
          </p:cNvPr>
          <p:cNvCxnSpPr>
            <a:cxnSpLocks/>
          </p:cNvCxnSpPr>
          <p:nvPr userDrawn="1"/>
        </p:nvCxnSpPr>
        <p:spPr>
          <a:xfrm>
            <a:off x="1590261" y="3925515"/>
            <a:ext cx="910748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865525E-7EEE-4269-B689-F6F44501665F}"/>
              </a:ext>
            </a:extLst>
          </p:cNvPr>
          <p:cNvCxnSpPr>
            <a:cxnSpLocks/>
          </p:cNvCxnSpPr>
          <p:nvPr userDrawn="1"/>
        </p:nvCxnSpPr>
        <p:spPr>
          <a:xfrm flipV="1">
            <a:off x="1628997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D00E937-149A-4D17-A84B-A74E4B2C27B5}"/>
              </a:ext>
            </a:extLst>
          </p:cNvPr>
          <p:cNvCxnSpPr>
            <a:cxnSpLocks/>
          </p:cNvCxnSpPr>
          <p:nvPr userDrawn="1"/>
        </p:nvCxnSpPr>
        <p:spPr>
          <a:xfrm flipV="1">
            <a:off x="10662823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E35532-5154-4D53-8579-D5E13B2CE9EB}"/>
              </a:ext>
            </a:extLst>
          </p:cNvPr>
          <p:cNvCxnSpPr>
            <a:cxnSpLocks/>
          </p:cNvCxnSpPr>
          <p:nvPr userDrawn="1"/>
        </p:nvCxnSpPr>
        <p:spPr>
          <a:xfrm>
            <a:off x="1590261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BE042D0-E5A1-438F-BE58-8D480441364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782823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599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D894F14-C8A1-4C43-BE36-E44983558060}"/>
              </a:ext>
            </a:extLst>
          </p:cNvPr>
          <p:cNvSpPr/>
          <p:nvPr userDrawn="1"/>
        </p:nvSpPr>
        <p:spPr>
          <a:xfrm>
            <a:off x="6095999" y="0"/>
            <a:ext cx="6114081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972" y="400740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972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43D4A9-5AD8-4340-A15B-2B161A60341F}"/>
              </a:ext>
            </a:extLst>
          </p:cNvPr>
          <p:cNvSpPr/>
          <p:nvPr userDrawn="1"/>
        </p:nvSpPr>
        <p:spPr>
          <a:xfrm>
            <a:off x="153578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83EBA8-55F1-4618-936A-CA57032246EA}"/>
              </a:ext>
            </a:extLst>
          </p:cNvPr>
          <p:cNvSpPr txBox="1"/>
          <p:nvPr userDrawn="1"/>
        </p:nvSpPr>
        <p:spPr>
          <a:xfrm>
            <a:off x="87059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708253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P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Object 42" hidden="1">
            <a:extLst>
              <a:ext uri="{FF2B5EF4-FFF2-40B4-BE49-F238E27FC236}">
                <a16:creationId xmlns:a16="http://schemas.microsoft.com/office/drawing/2014/main" id="{6E8CF85F-E4F2-445B-AB35-574BF6213B4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43" name="Object 42" hidden="1">
                        <a:extLst>
                          <a:ext uri="{FF2B5EF4-FFF2-40B4-BE49-F238E27FC236}">
                            <a16:creationId xmlns:a16="http://schemas.microsoft.com/office/drawing/2014/main" id="{6E8CF85F-E4F2-445B-AB35-574BF6213B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5709B8C-1D98-424D-8E21-EC065F874B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INDHOLD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6C5FA2-2C94-44BC-AAAA-9AE4E3F37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4" name="SP Agenda Notice" hidden="1">
            <a:extLst>
              <a:ext uri="{FF2B5EF4-FFF2-40B4-BE49-F238E27FC236}">
                <a16:creationId xmlns:a16="http://schemas.microsoft.com/office/drawing/2014/main" id="{6649A4F1-5602-4D6F-900F-BE7800D10F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344400" y="48315"/>
            <a:ext cx="2743200" cy="0"/>
          </a:xfrm>
          <a:prstGeom prst="rect">
            <a:avLst/>
          </a:prstGeom>
          <a:solidFill>
            <a:schemeClr val="accent2"/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800" b="0" i="0" baseline="0">
                <a:solidFill>
                  <a:schemeClr val="tx1"/>
                </a:solidFill>
              </a:defRPr>
            </a:lvl1pPr>
            <a:lvl2pPr marL="172641" marR="0" indent="-171450" algn="l" defTabSz="68459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800" baseline="0">
                <a:solidFill>
                  <a:schemeClr val="tx1"/>
                </a:solidFill>
              </a:defRPr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0" dirty="0"/>
              <a:t>This is the SlideProof Agenda Layout</a:t>
            </a:r>
          </a:p>
          <a:p>
            <a:pPr lvl="0"/>
            <a:r>
              <a:rPr lang="en-US" noProof="0" dirty="0"/>
              <a:t>http://www.veodin.com/slideproof/manual/agenda/</a:t>
            </a:r>
          </a:p>
          <a:p>
            <a:pPr lvl="0"/>
            <a:r>
              <a:rPr lang="en-US" noProof="0" dirty="0"/>
              <a:t>Use the Selection Pane (Alt+F10) to make the hidden shapes of the Agenda visible. Make sure you group them again after editing and rename them with SlideProof &gt; Agenda &gt; Rename Agenda Groups</a:t>
            </a:r>
          </a:p>
          <a:p>
            <a:pPr lvl="0"/>
            <a:r>
              <a:rPr lang="en-US" noProof="0" dirty="0"/>
              <a:t>Expected group names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Section</a:t>
            </a:r>
          </a:p>
          <a:p>
            <a:pPr lvl="1"/>
            <a:r>
              <a:rPr lang="en-US" noProof="0" dirty="0"/>
              <a:t>SP Agenda Section Highlight</a:t>
            </a:r>
          </a:p>
          <a:p>
            <a:pPr lvl="1"/>
            <a:r>
              <a:rPr lang="en-US" noProof="0" dirty="0"/>
              <a:t>SP Agenda Subsection</a:t>
            </a:r>
          </a:p>
          <a:p>
            <a:pPr lvl="1"/>
            <a:r>
              <a:rPr lang="en-US" noProof="0" dirty="0"/>
              <a:t>SP Agenda Subsection Highlight</a:t>
            </a:r>
          </a:p>
          <a:p>
            <a:pPr lvl="0"/>
            <a:r>
              <a:rPr lang="en-US" noProof="0" dirty="0"/>
              <a:t>Any shapes or images inside the groups will appear on the agenda pages. This notice (SP Agenda Notice) will not appear on the agenda pages.</a:t>
            </a:r>
          </a:p>
          <a:p>
            <a:pPr lvl="0"/>
            <a:r>
              <a:rPr lang="en-US" noProof="0" dirty="0"/>
              <a:t>Valid text placeholders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Section number:</a:t>
            </a:r>
          </a:p>
          <a:p>
            <a:pPr lvl="1"/>
            <a:r>
              <a:rPr lang="en-US" noProof="0" dirty="0"/>
              <a:t>&lt;N&gt; for Arabic number 1, 2, 3</a:t>
            </a:r>
          </a:p>
          <a:p>
            <a:pPr lvl="1"/>
            <a:r>
              <a:rPr lang="en-US" noProof="0" dirty="0"/>
              <a:t>&lt;R&gt; for Roman numeral I, II, III</a:t>
            </a:r>
          </a:p>
          <a:p>
            <a:pPr lvl="1"/>
            <a:r>
              <a:rPr lang="en-US" noProof="0" dirty="0"/>
              <a:t>&lt;RL&gt; for lower-case Roman numeral </a:t>
            </a:r>
            <a:r>
              <a:rPr lang="en-US" noProof="0" dirty="0" err="1"/>
              <a:t>i</a:t>
            </a:r>
            <a:r>
              <a:rPr lang="en-US" noProof="0" dirty="0"/>
              <a:t>, ii, iii</a:t>
            </a:r>
          </a:p>
          <a:p>
            <a:pPr lvl="1"/>
            <a:r>
              <a:rPr lang="en-US" noProof="0" dirty="0"/>
              <a:t>&lt;A&gt; for alphabetic character A, B, C</a:t>
            </a:r>
          </a:p>
          <a:p>
            <a:pPr lvl="1"/>
            <a:r>
              <a:rPr lang="en-US" noProof="0" dirty="0"/>
              <a:t>&lt;AL&gt; for lower-case Alphabetic character</a:t>
            </a:r>
          </a:p>
          <a:p>
            <a:pPr lvl="1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&lt;RESPONSIBLE&gt;</a:t>
            </a:r>
          </a:p>
          <a:p>
            <a:pPr lvl="1"/>
            <a:r>
              <a:rPr lang="en-US" noProof="0" dirty="0"/>
              <a:t>&lt;TIMESLOT&gt;</a:t>
            </a:r>
          </a:p>
          <a:p>
            <a:pPr lvl="1"/>
            <a:r>
              <a:rPr lang="en-US" noProof="0" dirty="0"/>
              <a:t>&lt;DURATION&gt; for duration</a:t>
            </a:r>
          </a:p>
          <a:p>
            <a:pPr lvl="1"/>
            <a:r>
              <a:rPr lang="en-US" noProof="0" dirty="0"/>
              <a:t>&lt;P&gt; for page number</a:t>
            </a:r>
          </a:p>
          <a:p>
            <a:pPr lvl="0"/>
            <a:r>
              <a:rPr lang="en-US" noProof="0" dirty="0"/>
              <a:t>If you want the agenda to be vertically centered on each Agenda slide, rename this layout to: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Vertical</a:t>
            </a:r>
          </a:p>
        </p:txBody>
      </p:sp>
      <p:grpSp>
        <p:nvGrpSpPr>
          <p:cNvPr id="5" name="SP Agenda Section" hidden="1">
            <a:extLst>
              <a:ext uri="{FF2B5EF4-FFF2-40B4-BE49-F238E27FC236}">
                <a16:creationId xmlns:a16="http://schemas.microsoft.com/office/drawing/2014/main" id="{9782C0C6-91F5-489C-A803-59C93FC8BA73}"/>
              </a:ext>
            </a:extLst>
          </p:cNvPr>
          <p:cNvGrpSpPr/>
          <p:nvPr userDrawn="1"/>
        </p:nvGrpSpPr>
        <p:grpSpPr>
          <a:xfrm>
            <a:off x="1191911" y="1619148"/>
            <a:ext cx="9639222" cy="369332"/>
            <a:chOff x="1797664" y="2085631"/>
            <a:chExt cx="8657274" cy="369332"/>
          </a:xfrm>
        </p:grpSpPr>
        <p:sp>
          <p:nvSpPr>
            <p:cNvPr id="6" name="Textbox" hidden="1">
              <a:extLst>
                <a:ext uri="{FF2B5EF4-FFF2-40B4-BE49-F238E27FC236}">
                  <a16:creationId xmlns:a16="http://schemas.microsoft.com/office/drawing/2014/main" id="{A269F6AC-38F5-4D13-89C0-65EE9313F40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7" name="Textbox" hidden="1">
              <a:extLst>
                <a:ext uri="{FF2B5EF4-FFF2-40B4-BE49-F238E27FC236}">
                  <a16:creationId xmlns:a16="http://schemas.microsoft.com/office/drawing/2014/main" id="{BC2655DE-83A0-43E6-8C28-3BE37D13794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8" name="Textbox" hidden="1">
              <a:extLst>
                <a:ext uri="{FF2B5EF4-FFF2-40B4-BE49-F238E27FC236}">
                  <a16:creationId xmlns:a16="http://schemas.microsoft.com/office/drawing/2014/main" id="{42D8E27D-9574-4CB8-B8F9-48F933F586D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9" name="Textbox" hidden="1">
              <a:extLst>
                <a:ext uri="{FF2B5EF4-FFF2-40B4-BE49-F238E27FC236}">
                  <a16:creationId xmlns:a16="http://schemas.microsoft.com/office/drawing/2014/main" id="{4F7E17E3-B719-488B-8AD2-F05AA319BC72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2085631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10" name="Textbox" hidden="1">
              <a:extLst>
                <a:ext uri="{FF2B5EF4-FFF2-40B4-BE49-F238E27FC236}">
                  <a16:creationId xmlns:a16="http://schemas.microsoft.com/office/drawing/2014/main" id="{74611DFD-7904-4BA3-9686-AB5161BF01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2085631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11" name="Textbox" hidden="1">
              <a:extLst>
                <a:ext uri="{FF2B5EF4-FFF2-40B4-BE49-F238E27FC236}">
                  <a16:creationId xmlns:a16="http://schemas.microsoft.com/office/drawing/2014/main" id="{2EC11011-F0D6-4DAA-A371-729CEE051E8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2085631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5" name="SP Agenda Section Highlight" hidden="1">
            <a:extLst>
              <a:ext uri="{FF2B5EF4-FFF2-40B4-BE49-F238E27FC236}">
                <a16:creationId xmlns:a16="http://schemas.microsoft.com/office/drawing/2014/main" id="{64370A34-B2E4-4079-9FD8-DD6F5666F772}"/>
              </a:ext>
            </a:extLst>
          </p:cNvPr>
          <p:cNvGrpSpPr/>
          <p:nvPr userDrawn="1"/>
        </p:nvGrpSpPr>
        <p:grpSpPr>
          <a:xfrm>
            <a:off x="1191910" y="2150480"/>
            <a:ext cx="9639221" cy="369332"/>
            <a:chOff x="990142" y="2498210"/>
            <a:chExt cx="8657274" cy="369332"/>
          </a:xfrm>
        </p:grpSpPr>
        <p:sp>
          <p:nvSpPr>
            <p:cNvPr id="42" name="Rectangle 41" hidden="1">
              <a:extLst>
                <a:ext uri="{FF2B5EF4-FFF2-40B4-BE49-F238E27FC236}">
                  <a16:creationId xmlns:a16="http://schemas.microsoft.com/office/drawing/2014/main" id="{500A5440-0BB1-4E10-B2FF-4FD5A77166F9}"/>
                </a:ext>
              </a:extLst>
            </p:cNvPr>
            <p:cNvSpPr/>
            <p:nvPr userDrawn="1"/>
          </p:nvSpPr>
          <p:spPr>
            <a:xfrm>
              <a:off x="1458282" y="2498210"/>
              <a:ext cx="7462140" cy="3693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" hidden="1">
              <a:extLst>
                <a:ext uri="{FF2B5EF4-FFF2-40B4-BE49-F238E27FC236}">
                  <a16:creationId xmlns:a16="http://schemas.microsoft.com/office/drawing/2014/main" id="{04DC40D5-28C1-476F-8E7A-56EDB241FE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9698" y="2498210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14" name="Textbox" hidden="1">
              <a:extLst>
                <a:ext uri="{FF2B5EF4-FFF2-40B4-BE49-F238E27FC236}">
                  <a16:creationId xmlns:a16="http://schemas.microsoft.com/office/drawing/2014/main" id="{A0C76D54-13CE-4E1B-846D-61973F00947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90142" y="2498210"/>
              <a:ext cx="379556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15" name="Textbox" hidden="1">
              <a:extLst>
                <a:ext uri="{FF2B5EF4-FFF2-40B4-BE49-F238E27FC236}">
                  <a16:creationId xmlns:a16="http://schemas.microsoft.com/office/drawing/2014/main" id="{9BF396B0-F6F4-4DF1-A1C8-0DCFA2C4246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2498210"/>
              <a:ext cx="636994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16" name="Textbox" hidden="1">
              <a:extLst>
                <a:ext uri="{FF2B5EF4-FFF2-40B4-BE49-F238E27FC236}">
                  <a16:creationId xmlns:a16="http://schemas.microsoft.com/office/drawing/2014/main" id="{4ABFD09E-B982-46E9-9A60-1B85F7096F2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2498210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17" name="Textbox" hidden="1">
              <a:extLst>
                <a:ext uri="{FF2B5EF4-FFF2-40B4-BE49-F238E27FC236}">
                  <a16:creationId xmlns:a16="http://schemas.microsoft.com/office/drawing/2014/main" id="{5E0DE3B3-F1C8-4255-9563-279A5CDB87B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2498210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18" name="Textbox" hidden="1">
              <a:extLst>
                <a:ext uri="{FF2B5EF4-FFF2-40B4-BE49-F238E27FC236}">
                  <a16:creationId xmlns:a16="http://schemas.microsoft.com/office/drawing/2014/main" id="{1C893182-BC8E-4F71-A85A-AE06FF1BC3D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2498210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19" name="SP Agenda Subsection" hidden="1">
            <a:extLst>
              <a:ext uri="{FF2B5EF4-FFF2-40B4-BE49-F238E27FC236}">
                <a16:creationId xmlns:a16="http://schemas.microsoft.com/office/drawing/2014/main" id="{6C59CFB0-9C0F-4873-A74D-1D8A4ED41ACA}"/>
              </a:ext>
            </a:extLst>
          </p:cNvPr>
          <p:cNvGrpSpPr>
            <a:grpSpLocks/>
          </p:cNvGrpSpPr>
          <p:nvPr userDrawn="1"/>
        </p:nvGrpSpPr>
        <p:grpSpPr>
          <a:xfrm>
            <a:off x="1713147" y="2681812"/>
            <a:ext cx="9117984" cy="369332"/>
            <a:chOff x="2265804" y="3155687"/>
            <a:chExt cx="8189134" cy="369332"/>
          </a:xfrm>
        </p:grpSpPr>
        <p:sp>
          <p:nvSpPr>
            <p:cNvPr id="20" name="Textbox" hidden="1">
              <a:extLst>
                <a:ext uri="{FF2B5EF4-FFF2-40B4-BE49-F238E27FC236}">
                  <a16:creationId xmlns:a16="http://schemas.microsoft.com/office/drawing/2014/main" id="{DEF76C32-8D42-45A5-82FD-6B98FB65DD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744123" y="3155687"/>
              <a:ext cx="3366444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21" name="Textbox" hidden="1">
              <a:extLst>
                <a:ext uri="{FF2B5EF4-FFF2-40B4-BE49-F238E27FC236}">
                  <a16:creationId xmlns:a16="http://schemas.microsoft.com/office/drawing/2014/main" id="{DD069B43-BEE8-4674-B2C7-B3CED8A563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5804" y="3155687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22" name="Textbox" hidden="1">
              <a:extLst>
                <a:ext uri="{FF2B5EF4-FFF2-40B4-BE49-F238E27FC236}">
                  <a16:creationId xmlns:a16="http://schemas.microsoft.com/office/drawing/2014/main" id="{F38A475F-AEEE-44F8-B139-9243EC413FE5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3155687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23" name="Textbox" hidden="1">
              <a:extLst>
                <a:ext uri="{FF2B5EF4-FFF2-40B4-BE49-F238E27FC236}">
                  <a16:creationId xmlns:a16="http://schemas.microsoft.com/office/drawing/2014/main" id="{16D82A3A-D079-41CC-BAF5-9D873F5251E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3155687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24" name="Textbox" hidden="1">
              <a:extLst>
                <a:ext uri="{FF2B5EF4-FFF2-40B4-BE49-F238E27FC236}">
                  <a16:creationId xmlns:a16="http://schemas.microsoft.com/office/drawing/2014/main" id="{E5BDF123-CF0E-4A5F-AA7C-3A5C9CBE1C0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3155687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25" name="Textbox" hidden="1">
              <a:extLst>
                <a:ext uri="{FF2B5EF4-FFF2-40B4-BE49-F238E27FC236}">
                  <a16:creationId xmlns:a16="http://schemas.microsoft.com/office/drawing/2014/main" id="{8BACF246-D7FC-4ECB-AB11-A2CD1AA8995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3155687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7" name="SP Agenda Subsection Highlight" hidden="1">
            <a:extLst>
              <a:ext uri="{FF2B5EF4-FFF2-40B4-BE49-F238E27FC236}">
                <a16:creationId xmlns:a16="http://schemas.microsoft.com/office/drawing/2014/main" id="{09A11E04-966F-41EF-A66B-6270584A4834}"/>
              </a:ext>
            </a:extLst>
          </p:cNvPr>
          <p:cNvGrpSpPr/>
          <p:nvPr userDrawn="1"/>
        </p:nvGrpSpPr>
        <p:grpSpPr>
          <a:xfrm>
            <a:off x="1713149" y="3213144"/>
            <a:ext cx="9117982" cy="369332"/>
            <a:chOff x="1458282" y="3560874"/>
            <a:chExt cx="8189134" cy="369332"/>
          </a:xfrm>
        </p:grpSpPr>
        <p:sp>
          <p:nvSpPr>
            <p:cNvPr id="46" name="Rectangle 45" hidden="1">
              <a:extLst>
                <a:ext uri="{FF2B5EF4-FFF2-40B4-BE49-F238E27FC236}">
                  <a16:creationId xmlns:a16="http://schemas.microsoft.com/office/drawing/2014/main" id="{BEB9D147-E45F-4CBA-8BB8-124F951687AA}"/>
                </a:ext>
              </a:extLst>
            </p:cNvPr>
            <p:cNvSpPr/>
            <p:nvPr userDrawn="1"/>
          </p:nvSpPr>
          <p:spPr>
            <a:xfrm>
              <a:off x="1936601" y="3560874"/>
              <a:ext cx="6983821" cy="36933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" hidden="1">
              <a:extLst>
                <a:ext uri="{FF2B5EF4-FFF2-40B4-BE49-F238E27FC236}">
                  <a16:creationId xmlns:a16="http://schemas.microsoft.com/office/drawing/2014/main" id="{84A35C0F-4877-4A74-B3A2-5449B85C45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936601" y="3560874"/>
              <a:ext cx="336644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28" name="Textbox" hidden="1">
              <a:extLst>
                <a:ext uri="{FF2B5EF4-FFF2-40B4-BE49-F238E27FC236}">
                  <a16:creationId xmlns:a16="http://schemas.microsoft.com/office/drawing/2014/main" id="{BDAE3551-9E32-4611-BB10-C54C61215F6B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8282" y="3560874"/>
              <a:ext cx="379556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29" name="Textbox" hidden="1">
              <a:extLst>
                <a:ext uri="{FF2B5EF4-FFF2-40B4-BE49-F238E27FC236}">
                  <a16:creationId xmlns:a16="http://schemas.microsoft.com/office/drawing/2014/main" id="{D44729BD-2693-488A-9FDB-CF0409B58C6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3560874"/>
              <a:ext cx="63699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30" name="Textbox" hidden="1">
              <a:extLst>
                <a:ext uri="{FF2B5EF4-FFF2-40B4-BE49-F238E27FC236}">
                  <a16:creationId xmlns:a16="http://schemas.microsoft.com/office/drawing/2014/main" id="{D38F417A-2BB3-4C93-967F-A20FAC08E22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3560874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31" name="Textbox" hidden="1">
              <a:extLst>
                <a:ext uri="{FF2B5EF4-FFF2-40B4-BE49-F238E27FC236}">
                  <a16:creationId xmlns:a16="http://schemas.microsoft.com/office/drawing/2014/main" id="{40C442B9-F2CD-41CF-961A-B30AB4EAC89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3560874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32" name="Textbox" hidden="1">
              <a:extLst>
                <a:ext uri="{FF2B5EF4-FFF2-40B4-BE49-F238E27FC236}">
                  <a16:creationId xmlns:a16="http://schemas.microsoft.com/office/drawing/2014/main" id="{AC28C0FD-624E-4EC3-B771-3A3729FB023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3560874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35" name="SP Headers">
            <a:extLst>
              <a:ext uri="{FF2B5EF4-FFF2-40B4-BE49-F238E27FC236}">
                <a16:creationId xmlns:a16="http://schemas.microsoft.com/office/drawing/2014/main" id="{650AD541-2F3A-40BF-BDCD-38C6C4AFB63B}"/>
              </a:ext>
            </a:extLst>
          </p:cNvPr>
          <p:cNvGrpSpPr/>
          <p:nvPr userDrawn="1"/>
        </p:nvGrpSpPr>
        <p:grpSpPr>
          <a:xfrm>
            <a:off x="1191911" y="1307290"/>
            <a:ext cx="9639222" cy="369332"/>
            <a:chOff x="1797664" y="2085631"/>
            <a:chExt cx="8657274" cy="369332"/>
          </a:xfrm>
        </p:grpSpPr>
        <p:sp>
          <p:nvSpPr>
            <p:cNvPr id="36" name="Textbox">
              <a:extLst>
                <a:ext uri="{FF2B5EF4-FFF2-40B4-BE49-F238E27FC236}">
                  <a16:creationId xmlns:a16="http://schemas.microsoft.com/office/drawing/2014/main" id="{C3656406-83DB-4241-9087-FC1B8A52FC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Emne</a:t>
              </a:r>
            </a:p>
          </p:txBody>
        </p:sp>
        <p:sp>
          <p:nvSpPr>
            <p:cNvPr id="37" name="Textbox">
              <a:extLst>
                <a:ext uri="{FF2B5EF4-FFF2-40B4-BE49-F238E27FC236}">
                  <a16:creationId xmlns:a16="http://schemas.microsoft.com/office/drawing/2014/main" id="{D7EEF733-7E82-49BB-894A-8ECF7AFF8E1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#</a:t>
              </a:r>
            </a:p>
          </p:txBody>
        </p:sp>
        <p:sp>
          <p:nvSpPr>
            <p:cNvPr id="38" name="Textbox">
              <a:extLst>
                <a:ext uri="{FF2B5EF4-FFF2-40B4-BE49-F238E27FC236}">
                  <a16:creationId xmlns:a16="http://schemas.microsoft.com/office/drawing/2014/main" id="{E1654C17-0C15-4D18-96CC-9FCA2743B89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Side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7829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CA4EAF-B81D-4F64-B3B4-DFED4C9D4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01822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AD6294-031C-4D9D-9E85-63C27EDEC8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56590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BD23866-4F7E-4D9B-BD95-ECC5B6A2F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09829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adskillelse">
    <p:bg>
      <p:bgPr>
        <a:solidFill>
          <a:srgbClr val="7F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Object 34" hidden="1">
            <a:extLst>
              <a:ext uri="{FF2B5EF4-FFF2-40B4-BE49-F238E27FC236}">
                <a16:creationId xmlns:a16="http://schemas.microsoft.com/office/drawing/2014/main" id="{0CEC960D-57C5-4786-866D-C4EFD48A94E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7929544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35" name="Object 34" hidden="1">
                        <a:extLst>
                          <a:ext uri="{FF2B5EF4-FFF2-40B4-BE49-F238E27FC236}">
                            <a16:creationId xmlns:a16="http://schemas.microsoft.com/office/drawing/2014/main" id="{0CEC960D-57C5-4786-866D-C4EFD48A94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77491" y="3173785"/>
            <a:ext cx="8733030" cy="510430"/>
          </a:xfrm>
        </p:spPr>
        <p:txBody>
          <a:bodyPr anchor="b">
            <a:normAutofit/>
          </a:bodyPr>
          <a:lstStyle>
            <a:lvl1pPr algn="ctr"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0260" y="2718362"/>
            <a:ext cx="3312563" cy="341123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CD0FC11-AE13-4643-A6EF-61A9E9C7D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E88B7B-8294-45E6-8CF7-9B3D554CF01C}"/>
              </a:ext>
            </a:extLst>
          </p:cNvPr>
          <p:cNvCxnSpPr>
            <a:cxnSpLocks/>
          </p:cNvCxnSpPr>
          <p:nvPr userDrawn="1"/>
        </p:nvCxnSpPr>
        <p:spPr>
          <a:xfrm>
            <a:off x="1590261" y="3925515"/>
            <a:ext cx="910748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865525E-7EEE-4269-B689-F6F44501665F}"/>
              </a:ext>
            </a:extLst>
          </p:cNvPr>
          <p:cNvCxnSpPr>
            <a:cxnSpLocks/>
          </p:cNvCxnSpPr>
          <p:nvPr userDrawn="1"/>
        </p:nvCxnSpPr>
        <p:spPr>
          <a:xfrm flipV="1">
            <a:off x="1628997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D00E937-149A-4D17-A84B-A74E4B2C27B5}"/>
              </a:ext>
            </a:extLst>
          </p:cNvPr>
          <p:cNvCxnSpPr>
            <a:cxnSpLocks/>
          </p:cNvCxnSpPr>
          <p:nvPr userDrawn="1"/>
        </p:nvCxnSpPr>
        <p:spPr>
          <a:xfrm flipV="1">
            <a:off x="10662823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E35532-5154-4D53-8579-D5E13B2CE9EB}"/>
              </a:ext>
            </a:extLst>
          </p:cNvPr>
          <p:cNvCxnSpPr>
            <a:cxnSpLocks/>
          </p:cNvCxnSpPr>
          <p:nvPr userDrawn="1"/>
        </p:nvCxnSpPr>
        <p:spPr>
          <a:xfrm>
            <a:off x="1590261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BE042D0-E5A1-438F-BE58-8D480441364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782823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599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0398415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D894F14-C8A1-4C43-BE36-E44983558060}"/>
              </a:ext>
            </a:extLst>
          </p:cNvPr>
          <p:cNvSpPr/>
          <p:nvPr userDrawn="1"/>
        </p:nvSpPr>
        <p:spPr>
          <a:xfrm>
            <a:off x="6095999" y="0"/>
            <a:ext cx="6114081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972" y="400740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972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43D4A9-5AD8-4340-A15B-2B161A60341F}"/>
              </a:ext>
            </a:extLst>
          </p:cNvPr>
          <p:cNvSpPr/>
          <p:nvPr userDrawn="1"/>
        </p:nvSpPr>
        <p:spPr>
          <a:xfrm>
            <a:off x="153578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83EBA8-55F1-4618-936A-CA57032246EA}"/>
              </a:ext>
            </a:extLst>
          </p:cNvPr>
          <p:cNvSpPr txBox="1"/>
          <p:nvPr userDrawn="1"/>
        </p:nvSpPr>
        <p:spPr>
          <a:xfrm>
            <a:off x="87059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708253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Object 42" hidden="1">
            <a:extLst>
              <a:ext uri="{FF2B5EF4-FFF2-40B4-BE49-F238E27FC236}">
                <a16:creationId xmlns:a16="http://schemas.microsoft.com/office/drawing/2014/main" id="{6E8CF85F-E4F2-445B-AB35-574BF6213B4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4175119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43" name="Object 42" hidden="1">
                        <a:extLst>
                          <a:ext uri="{FF2B5EF4-FFF2-40B4-BE49-F238E27FC236}">
                            <a16:creationId xmlns:a16="http://schemas.microsoft.com/office/drawing/2014/main" id="{6E8CF85F-E4F2-445B-AB35-574BF6213B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5709B8C-1D98-424D-8E21-EC065F874B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INDHOLD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6C5FA2-2C94-44BC-AAAA-9AE4E3F37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4" name="SP Agenda Notice" hidden="1">
            <a:extLst>
              <a:ext uri="{FF2B5EF4-FFF2-40B4-BE49-F238E27FC236}">
                <a16:creationId xmlns:a16="http://schemas.microsoft.com/office/drawing/2014/main" id="{6649A4F1-5602-4D6F-900F-BE7800D10F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344400" y="48315"/>
            <a:ext cx="2743200" cy="0"/>
          </a:xfrm>
          <a:prstGeom prst="rect">
            <a:avLst/>
          </a:prstGeom>
          <a:solidFill>
            <a:schemeClr val="accent2"/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800" b="0" i="0" baseline="0">
                <a:solidFill>
                  <a:schemeClr val="tx1"/>
                </a:solidFill>
              </a:defRPr>
            </a:lvl1pPr>
            <a:lvl2pPr marL="172641" marR="0" indent="-171450" algn="l" defTabSz="68459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800" baseline="0">
                <a:solidFill>
                  <a:schemeClr val="tx1"/>
                </a:solidFill>
              </a:defRPr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0" dirty="0"/>
              <a:t>This is the SlideProof Agenda Layout</a:t>
            </a:r>
          </a:p>
          <a:p>
            <a:pPr lvl="0"/>
            <a:r>
              <a:rPr lang="en-US" noProof="0" dirty="0"/>
              <a:t>http://www.veodin.com/slideproof/manual/agenda/</a:t>
            </a:r>
          </a:p>
          <a:p>
            <a:pPr lvl="0"/>
            <a:r>
              <a:rPr lang="en-US" noProof="0" dirty="0"/>
              <a:t>Use the Selection Pane (Alt+F10) to make the hidden shapes of the Agenda visible. Make sure you group them again after editing and rename them with SlideProof &gt; Agenda &gt; Rename Agenda Groups</a:t>
            </a:r>
          </a:p>
          <a:p>
            <a:pPr lvl="0"/>
            <a:r>
              <a:rPr lang="en-US" noProof="0" dirty="0"/>
              <a:t>Expected group names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Section</a:t>
            </a:r>
          </a:p>
          <a:p>
            <a:pPr lvl="1"/>
            <a:r>
              <a:rPr lang="en-US" noProof="0" dirty="0"/>
              <a:t>SP Agenda Section Highlight</a:t>
            </a:r>
          </a:p>
          <a:p>
            <a:pPr lvl="1"/>
            <a:r>
              <a:rPr lang="en-US" noProof="0" dirty="0"/>
              <a:t>SP Agenda Subsection</a:t>
            </a:r>
          </a:p>
          <a:p>
            <a:pPr lvl="1"/>
            <a:r>
              <a:rPr lang="en-US" noProof="0" dirty="0"/>
              <a:t>SP Agenda Subsection Highlight</a:t>
            </a:r>
          </a:p>
          <a:p>
            <a:pPr lvl="0"/>
            <a:r>
              <a:rPr lang="en-US" noProof="0" dirty="0"/>
              <a:t>Any shapes or images inside the groups will appear on the agenda pages. This notice (SP Agenda Notice) will not appear on the agenda pages.</a:t>
            </a:r>
          </a:p>
          <a:p>
            <a:pPr lvl="0"/>
            <a:r>
              <a:rPr lang="en-US" noProof="0" dirty="0"/>
              <a:t>Valid text placeholders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Section number:</a:t>
            </a:r>
          </a:p>
          <a:p>
            <a:pPr lvl="1"/>
            <a:r>
              <a:rPr lang="en-US" noProof="0" dirty="0"/>
              <a:t>&lt;N&gt; for Arabic number 1, 2, 3</a:t>
            </a:r>
          </a:p>
          <a:p>
            <a:pPr lvl="1"/>
            <a:r>
              <a:rPr lang="en-US" noProof="0" dirty="0"/>
              <a:t>&lt;R&gt; for Roman numeral I, II, III</a:t>
            </a:r>
          </a:p>
          <a:p>
            <a:pPr lvl="1"/>
            <a:r>
              <a:rPr lang="en-US" noProof="0" dirty="0"/>
              <a:t>&lt;RL&gt; for lower-case Roman numeral </a:t>
            </a:r>
            <a:r>
              <a:rPr lang="en-US" noProof="0" dirty="0" err="1"/>
              <a:t>i</a:t>
            </a:r>
            <a:r>
              <a:rPr lang="en-US" noProof="0" dirty="0"/>
              <a:t>, ii, iii</a:t>
            </a:r>
          </a:p>
          <a:p>
            <a:pPr lvl="1"/>
            <a:r>
              <a:rPr lang="en-US" noProof="0" dirty="0"/>
              <a:t>&lt;A&gt; for alphabetic character A, B, C</a:t>
            </a:r>
          </a:p>
          <a:p>
            <a:pPr lvl="1"/>
            <a:r>
              <a:rPr lang="en-US" noProof="0" dirty="0"/>
              <a:t>&lt;AL&gt; for lower-case Alphabetic character</a:t>
            </a:r>
          </a:p>
          <a:p>
            <a:pPr lvl="1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&lt;RESPONSIBLE&gt;</a:t>
            </a:r>
          </a:p>
          <a:p>
            <a:pPr lvl="1"/>
            <a:r>
              <a:rPr lang="en-US" noProof="0" dirty="0"/>
              <a:t>&lt;TIMESLOT&gt;</a:t>
            </a:r>
          </a:p>
          <a:p>
            <a:pPr lvl="1"/>
            <a:r>
              <a:rPr lang="en-US" noProof="0" dirty="0"/>
              <a:t>&lt;DURATION&gt; for duration</a:t>
            </a:r>
          </a:p>
          <a:p>
            <a:pPr lvl="1"/>
            <a:r>
              <a:rPr lang="en-US" noProof="0" dirty="0"/>
              <a:t>&lt;P&gt; for page number</a:t>
            </a:r>
          </a:p>
          <a:p>
            <a:pPr lvl="0"/>
            <a:r>
              <a:rPr lang="en-US" noProof="0" dirty="0"/>
              <a:t>If you want the agenda to be vertically centered on each Agenda slide, rename this layout to: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Vertical</a:t>
            </a:r>
          </a:p>
        </p:txBody>
      </p:sp>
      <p:grpSp>
        <p:nvGrpSpPr>
          <p:cNvPr id="5" name="SP Agenda Section" hidden="1">
            <a:extLst>
              <a:ext uri="{FF2B5EF4-FFF2-40B4-BE49-F238E27FC236}">
                <a16:creationId xmlns:a16="http://schemas.microsoft.com/office/drawing/2014/main" id="{9782C0C6-91F5-489C-A803-59C93FC8BA73}"/>
              </a:ext>
            </a:extLst>
          </p:cNvPr>
          <p:cNvGrpSpPr/>
          <p:nvPr userDrawn="1"/>
        </p:nvGrpSpPr>
        <p:grpSpPr>
          <a:xfrm>
            <a:off x="1191911" y="1619148"/>
            <a:ext cx="9639222" cy="369332"/>
            <a:chOff x="1797664" y="2085631"/>
            <a:chExt cx="8657274" cy="369332"/>
          </a:xfrm>
        </p:grpSpPr>
        <p:sp>
          <p:nvSpPr>
            <p:cNvPr id="6" name="Textbox" hidden="1">
              <a:extLst>
                <a:ext uri="{FF2B5EF4-FFF2-40B4-BE49-F238E27FC236}">
                  <a16:creationId xmlns:a16="http://schemas.microsoft.com/office/drawing/2014/main" id="{A269F6AC-38F5-4D13-89C0-65EE9313F40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7" name="Textbox" hidden="1">
              <a:extLst>
                <a:ext uri="{FF2B5EF4-FFF2-40B4-BE49-F238E27FC236}">
                  <a16:creationId xmlns:a16="http://schemas.microsoft.com/office/drawing/2014/main" id="{BC2655DE-83A0-43E6-8C28-3BE37D13794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8" name="Textbox" hidden="1">
              <a:extLst>
                <a:ext uri="{FF2B5EF4-FFF2-40B4-BE49-F238E27FC236}">
                  <a16:creationId xmlns:a16="http://schemas.microsoft.com/office/drawing/2014/main" id="{42D8E27D-9574-4CB8-B8F9-48F933F586D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9" name="Textbox" hidden="1">
              <a:extLst>
                <a:ext uri="{FF2B5EF4-FFF2-40B4-BE49-F238E27FC236}">
                  <a16:creationId xmlns:a16="http://schemas.microsoft.com/office/drawing/2014/main" id="{4F7E17E3-B719-488B-8AD2-F05AA319BC72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2085631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10" name="Textbox" hidden="1">
              <a:extLst>
                <a:ext uri="{FF2B5EF4-FFF2-40B4-BE49-F238E27FC236}">
                  <a16:creationId xmlns:a16="http://schemas.microsoft.com/office/drawing/2014/main" id="{74611DFD-7904-4BA3-9686-AB5161BF01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2085631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11" name="Textbox" hidden="1">
              <a:extLst>
                <a:ext uri="{FF2B5EF4-FFF2-40B4-BE49-F238E27FC236}">
                  <a16:creationId xmlns:a16="http://schemas.microsoft.com/office/drawing/2014/main" id="{2EC11011-F0D6-4DAA-A371-729CEE051E8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2085631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5" name="SP Agenda Section Highlight" hidden="1">
            <a:extLst>
              <a:ext uri="{FF2B5EF4-FFF2-40B4-BE49-F238E27FC236}">
                <a16:creationId xmlns:a16="http://schemas.microsoft.com/office/drawing/2014/main" id="{64370A34-B2E4-4079-9FD8-DD6F5666F772}"/>
              </a:ext>
            </a:extLst>
          </p:cNvPr>
          <p:cNvGrpSpPr/>
          <p:nvPr userDrawn="1"/>
        </p:nvGrpSpPr>
        <p:grpSpPr>
          <a:xfrm>
            <a:off x="1191910" y="2150480"/>
            <a:ext cx="9639221" cy="369332"/>
            <a:chOff x="990142" y="2498210"/>
            <a:chExt cx="8657274" cy="369332"/>
          </a:xfrm>
        </p:grpSpPr>
        <p:sp>
          <p:nvSpPr>
            <p:cNvPr id="42" name="Rectangle 41" hidden="1">
              <a:extLst>
                <a:ext uri="{FF2B5EF4-FFF2-40B4-BE49-F238E27FC236}">
                  <a16:creationId xmlns:a16="http://schemas.microsoft.com/office/drawing/2014/main" id="{500A5440-0BB1-4E10-B2FF-4FD5A77166F9}"/>
                </a:ext>
              </a:extLst>
            </p:cNvPr>
            <p:cNvSpPr/>
            <p:nvPr userDrawn="1"/>
          </p:nvSpPr>
          <p:spPr>
            <a:xfrm>
              <a:off x="1458282" y="2498210"/>
              <a:ext cx="7462140" cy="3693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" hidden="1">
              <a:extLst>
                <a:ext uri="{FF2B5EF4-FFF2-40B4-BE49-F238E27FC236}">
                  <a16:creationId xmlns:a16="http://schemas.microsoft.com/office/drawing/2014/main" id="{04DC40D5-28C1-476F-8E7A-56EDB241FE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9698" y="2498210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14" name="Textbox" hidden="1">
              <a:extLst>
                <a:ext uri="{FF2B5EF4-FFF2-40B4-BE49-F238E27FC236}">
                  <a16:creationId xmlns:a16="http://schemas.microsoft.com/office/drawing/2014/main" id="{A0C76D54-13CE-4E1B-846D-61973F00947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90142" y="2498210"/>
              <a:ext cx="379556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15" name="Textbox" hidden="1">
              <a:extLst>
                <a:ext uri="{FF2B5EF4-FFF2-40B4-BE49-F238E27FC236}">
                  <a16:creationId xmlns:a16="http://schemas.microsoft.com/office/drawing/2014/main" id="{9BF396B0-F6F4-4DF1-A1C8-0DCFA2C4246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2498210"/>
              <a:ext cx="636994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16" name="Textbox" hidden="1">
              <a:extLst>
                <a:ext uri="{FF2B5EF4-FFF2-40B4-BE49-F238E27FC236}">
                  <a16:creationId xmlns:a16="http://schemas.microsoft.com/office/drawing/2014/main" id="{4ABFD09E-B982-46E9-9A60-1B85F7096F2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2498210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17" name="Textbox" hidden="1">
              <a:extLst>
                <a:ext uri="{FF2B5EF4-FFF2-40B4-BE49-F238E27FC236}">
                  <a16:creationId xmlns:a16="http://schemas.microsoft.com/office/drawing/2014/main" id="{5E0DE3B3-F1C8-4255-9563-279A5CDB87B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2498210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18" name="Textbox" hidden="1">
              <a:extLst>
                <a:ext uri="{FF2B5EF4-FFF2-40B4-BE49-F238E27FC236}">
                  <a16:creationId xmlns:a16="http://schemas.microsoft.com/office/drawing/2014/main" id="{1C893182-BC8E-4F71-A85A-AE06FF1BC3D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2498210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19" name="SP Agenda Subsection" hidden="1">
            <a:extLst>
              <a:ext uri="{FF2B5EF4-FFF2-40B4-BE49-F238E27FC236}">
                <a16:creationId xmlns:a16="http://schemas.microsoft.com/office/drawing/2014/main" id="{6C59CFB0-9C0F-4873-A74D-1D8A4ED41ACA}"/>
              </a:ext>
            </a:extLst>
          </p:cNvPr>
          <p:cNvGrpSpPr>
            <a:grpSpLocks/>
          </p:cNvGrpSpPr>
          <p:nvPr userDrawn="1"/>
        </p:nvGrpSpPr>
        <p:grpSpPr>
          <a:xfrm>
            <a:off x="1713147" y="2681812"/>
            <a:ext cx="9117984" cy="369332"/>
            <a:chOff x="2265804" y="3155687"/>
            <a:chExt cx="8189134" cy="369332"/>
          </a:xfrm>
        </p:grpSpPr>
        <p:sp>
          <p:nvSpPr>
            <p:cNvPr id="20" name="Textbox" hidden="1">
              <a:extLst>
                <a:ext uri="{FF2B5EF4-FFF2-40B4-BE49-F238E27FC236}">
                  <a16:creationId xmlns:a16="http://schemas.microsoft.com/office/drawing/2014/main" id="{DEF76C32-8D42-45A5-82FD-6B98FB65DD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744123" y="3155687"/>
              <a:ext cx="3366444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21" name="Textbox" hidden="1">
              <a:extLst>
                <a:ext uri="{FF2B5EF4-FFF2-40B4-BE49-F238E27FC236}">
                  <a16:creationId xmlns:a16="http://schemas.microsoft.com/office/drawing/2014/main" id="{DD069B43-BEE8-4674-B2C7-B3CED8A563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5804" y="3155687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22" name="Textbox" hidden="1">
              <a:extLst>
                <a:ext uri="{FF2B5EF4-FFF2-40B4-BE49-F238E27FC236}">
                  <a16:creationId xmlns:a16="http://schemas.microsoft.com/office/drawing/2014/main" id="{F38A475F-AEEE-44F8-B139-9243EC413FE5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3155687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23" name="Textbox" hidden="1">
              <a:extLst>
                <a:ext uri="{FF2B5EF4-FFF2-40B4-BE49-F238E27FC236}">
                  <a16:creationId xmlns:a16="http://schemas.microsoft.com/office/drawing/2014/main" id="{16D82A3A-D079-41CC-BAF5-9D873F5251E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3155687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24" name="Textbox" hidden="1">
              <a:extLst>
                <a:ext uri="{FF2B5EF4-FFF2-40B4-BE49-F238E27FC236}">
                  <a16:creationId xmlns:a16="http://schemas.microsoft.com/office/drawing/2014/main" id="{E5BDF123-CF0E-4A5F-AA7C-3A5C9CBE1C0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3155687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25" name="Textbox" hidden="1">
              <a:extLst>
                <a:ext uri="{FF2B5EF4-FFF2-40B4-BE49-F238E27FC236}">
                  <a16:creationId xmlns:a16="http://schemas.microsoft.com/office/drawing/2014/main" id="{8BACF246-D7FC-4ECB-AB11-A2CD1AA8995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3155687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7" name="SP Agenda Subsection Highlight" hidden="1">
            <a:extLst>
              <a:ext uri="{FF2B5EF4-FFF2-40B4-BE49-F238E27FC236}">
                <a16:creationId xmlns:a16="http://schemas.microsoft.com/office/drawing/2014/main" id="{09A11E04-966F-41EF-A66B-6270584A4834}"/>
              </a:ext>
            </a:extLst>
          </p:cNvPr>
          <p:cNvGrpSpPr/>
          <p:nvPr userDrawn="1"/>
        </p:nvGrpSpPr>
        <p:grpSpPr>
          <a:xfrm>
            <a:off x="1713149" y="3213144"/>
            <a:ext cx="9117982" cy="369332"/>
            <a:chOff x="1458282" y="3560874"/>
            <a:chExt cx="8189134" cy="369332"/>
          </a:xfrm>
        </p:grpSpPr>
        <p:sp>
          <p:nvSpPr>
            <p:cNvPr id="46" name="Rectangle 45" hidden="1">
              <a:extLst>
                <a:ext uri="{FF2B5EF4-FFF2-40B4-BE49-F238E27FC236}">
                  <a16:creationId xmlns:a16="http://schemas.microsoft.com/office/drawing/2014/main" id="{BEB9D147-E45F-4CBA-8BB8-124F951687AA}"/>
                </a:ext>
              </a:extLst>
            </p:cNvPr>
            <p:cNvSpPr/>
            <p:nvPr userDrawn="1"/>
          </p:nvSpPr>
          <p:spPr>
            <a:xfrm>
              <a:off x="1936601" y="3560874"/>
              <a:ext cx="6983821" cy="36933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" hidden="1">
              <a:extLst>
                <a:ext uri="{FF2B5EF4-FFF2-40B4-BE49-F238E27FC236}">
                  <a16:creationId xmlns:a16="http://schemas.microsoft.com/office/drawing/2014/main" id="{84A35C0F-4877-4A74-B3A2-5449B85C45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936601" y="3560874"/>
              <a:ext cx="336644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28" name="Textbox" hidden="1">
              <a:extLst>
                <a:ext uri="{FF2B5EF4-FFF2-40B4-BE49-F238E27FC236}">
                  <a16:creationId xmlns:a16="http://schemas.microsoft.com/office/drawing/2014/main" id="{BDAE3551-9E32-4611-BB10-C54C61215F6B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8282" y="3560874"/>
              <a:ext cx="379556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29" name="Textbox" hidden="1">
              <a:extLst>
                <a:ext uri="{FF2B5EF4-FFF2-40B4-BE49-F238E27FC236}">
                  <a16:creationId xmlns:a16="http://schemas.microsoft.com/office/drawing/2014/main" id="{D44729BD-2693-488A-9FDB-CF0409B58C6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3560874"/>
              <a:ext cx="63699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30" name="Textbox" hidden="1">
              <a:extLst>
                <a:ext uri="{FF2B5EF4-FFF2-40B4-BE49-F238E27FC236}">
                  <a16:creationId xmlns:a16="http://schemas.microsoft.com/office/drawing/2014/main" id="{D38F417A-2BB3-4C93-967F-A20FAC08E22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3560874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31" name="Textbox" hidden="1">
              <a:extLst>
                <a:ext uri="{FF2B5EF4-FFF2-40B4-BE49-F238E27FC236}">
                  <a16:creationId xmlns:a16="http://schemas.microsoft.com/office/drawing/2014/main" id="{40C442B9-F2CD-41CF-961A-B30AB4EAC89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3560874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32" name="Textbox" hidden="1">
              <a:extLst>
                <a:ext uri="{FF2B5EF4-FFF2-40B4-BE49-F238E27FC236}">
                  <a16:creationId xmlns:a16="http://schemas.microsoft.com/office/drawing/2014/main" id="{AC28C0FD-624E-4EC3-B771-3A3729FB023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3560874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35" name="SP Headers">
            <a:extLst>
              <a:ext uri="{FF2B5EF4-FFF2-40B4-BE49-F238E27FC236}">
                <a16:creationId xmlns:a16="http://schemas.microsoft.com/office/drawing/2014/main" id="{650AD541-2F3A-40BF-BDCD-38C6C4AFB63B}"/>
              </a:ext>
            </a:extLst>
          </p:cNvPr>
          <p:cNvGrpSpPr/>
          <p:nvPr userDrawn="1"/>
        </p:nvGrpSpPr>
        <p:grpSpPr>
          <a:xfrm>
            <a:off x="1191911" y="1307290"/>
            <a:ext cx="9639222" cy="369332"/>
            <a:chOff x="1797664" y="2085631"/>
            <a:chExt cx="8657274" cy="369332"/>
          </a:xfrm>
        </p:grpSpPr>
        <p:sp>
          <p:nvSpPr>
            <p:cNvPr id="36" name="Textbox">
              <a:extLst>
                <a:ext uri="{FF2B5EF4-FFF2-40B4-BE49-F238E27FC236}">
                  <a16:creationId xmlns:a16="http://schemas.microsoft.com/office/drawing/2014/main" id="{C3656406-83DB-4241-9087-FC1B8A52FC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Emne</a:t>
              </a:r>
            </a:p>
          </p:txBody>
        </p:sp>
        <p:sp>
          <p:nvSpPr>
            <p:cNvPr id="37" name="Textbox">
              <a:extLst>
                <a:ext uri="{FF2B5EF4-FFF2-40B4-BE49-F238E27FC236}">
                  <a16:creationId xmlns:a16="http://schemas.microsoft.com/office/drawing/2014/main" id="{D7EEF733-7E82-49BB-894A-8ECF7AFF8E1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#</a:t>
              </a:r>
            </a:p>
          </p:txBody>
        </p:sp>
        <p:sp>
          <p:nvSpPr>
            <p:cNvPr id="38" name="Textbox">
              <a:extLst>
                <a:ext uri="{FF2B5EF4-FFF2-40B4-BE49-F238E27FC236}">
                  <a16:creationId xmlns:a16="http://schemas.microsoft.com/office/drawing/2014/main" id="{E1654C17-0C15-4D18-96CC-9FCA2743B89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Side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782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on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40368" y="398643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40368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007996-A0BB-46E5-B19D-65E7238FDFF7}"/>
              </a:ext>
            </a:extLst>
          </p:cNvPr>
          <p:cNvSpPr/>
          <p:nvPr userDrawn="1"/>
        </p:nvSpPr>
        <p:spPr>
          <a:xfrm>
            <a:off x="772703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E2D044-1785-4F6C-925B-87B443E24933}"/>
              </a:ext>
            </a:extLst>
          </p:cNvPr>
          <p:cNvSpPr/>
          <p:nvPr userDrawn="1"/>
        </p:nvSpPr>
        <p:spPr>
          <a:xfrm>
            <a:off x="6096000" y="6540366"/>
            <a:ext cx="6096000" cy="3277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99DE7E-E9B5-4A08-8321-445D30E60B0C}"/>
              </a:ext>
            </a:extLst>
          </p:cNvPr>
          <p:cNvSpPr txBox="1"/>
          <p:nvPr userDrawn="1"/>
        </p:nvSpPr>
        <p:spPr>
          <a:xfrm>
            <a:off x="706184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450474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CA4EAF-B81D-4F64-B3B4-DFED4C9D4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0182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image" Target="../media/image2.emf"/><Relationship Id="rId5" Type="http://schemas.openxmlformats.org/officeDocument/2006/relationships/slideLayout" Target="../slideLayouts/slideLayout12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11.xml"/><Relationship Id="rId9" Type="http://schemas.openxmlformats.org/officeDocument/2006/relationships/tags" Target="../tags/tag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02C86C9-571B-405E-B4E7-76EC4DF9E845}"/>
              </a:ext>
            </a:extLst>
          </p:cNvPr>
          <p:cNvGraphicFramePr>
            <a:graphicFrameLocks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31426871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409" imgH="409" progId="TCLayout.ActiveDocument.1">
                  <p:embed/>
                </p:oleObj>
              </mc:Choice>
              <mc:Fallback>
                <p:oleObj name="think-cell Slide" r:id="rId10" imgW="409" imgH="409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02C86C9-571B-405E-B4E7-76EC4DF9E8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uttomBox">
            <a:extLst>
              <a:ext uri="{FF2B5EF4-FFF2-40B4-BE49-F238E27FC236}">
                <a16:creationId xmlns:a16="http://schemas.microsoft.com/office/drawing/2014/main" id="{38F45CBB-6354-4223-8C98-D971DF2439F3}"/>
              </a:ext>
            </a:extLst>
          </p:cNvPr>
          <p:cNvSpPr/>
          <p:nvPr userDrawn="1"/>
        </p:nvSpPr>
        <p:spPr>
          <a:xfrm>
            <a:off x="0" y="6546761"/>
            <a:ext cx="12192000" cy="3213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3639" y="151188"/>
            <a:ext cx="11253680" cy="8868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dirty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639" y="1206321"/>
            <a:ext cx="11253680" cy="4944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213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0" name="[Placeholder]Source" hidden="1">
            <a:extLst>
              <a:ext uri="{FF2B5EF4-FFF2-40B4-BE49-F238E27FC236}">
                <a16:creationId xmlns:a16="http://schemas.microsoft.com/office/drawing/2014/main" id="{38A5CB49-647E-4B6D-B605-088C4DA4C246}"/>
              </a:ext>
            </a:extLst>
          </p:cNvPr>
          <p:cNvSpPr/>
          <p:nvPr userDrawn="1"/>
        </p:nvSpPr>
        <p:spPr>
          <a:xfrm>
            <a:off x="0" y="6546761"/>
            <a:ext cx="10281634" cy="3072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bg1"/>
                </a:solidFill>
                <a:latin typeface="+mn-lt"/>
              </a:rPr>
              <a:t>Source:	[ insert source – can be up to two lines ]</a:t>
            </a:r>
          </a:p>
        </p:txBody>
      </p:sp>
      <p:sp>
        <p:nvSpPr>
          <p:cNvPr id="13" name="[Placeholder]Notes" hidden="1">
            <a:extLst>
              <a:ext uri="{FF2B5EF4-FFF2-40B4-BE49-F238E27FC236}">
                <a16:creationId xmlns:a16="http://schemas.microsoft.com/office/drawing/2014/main" id="{2C50D0E2-2F5D-469A-95A7-F9886CAD096A}"/>
              </a:ext>
            </a:extLst>
          </p:cNvPr>
          <p:cNvSpPr/>
          <p:nvPr userDrawn="1"/>
        </p:nvSpPr>
        <p:spPr>
          <a:xfrm>
            <a:off x="0" y="6070600"/>
            <a:ext cx="12192000" cy="476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tx1"/>
                </a:solidFill>
                <a:latin typeface="+mn-lt"/>
              </a:rPr>
              <a:t>Notes:	[ insert source – can be up to two lines ]</a:t>
            </a:r>
          </a:p>
        </p:txBody>
      </p:sp>
      <p:graphicFrame>
        <p:nvGraphicFramePr>
          <p:cNvPr id="14" name="[Presentation]Draft" hidden="1">
            <a:extLst>
              <a:ext uri="{FF2B5EF4-FFF2-40B4-BE49-F238E27FC236}">
                <a16:creationId xmlns:a16="http://schemas.microsoft.com/office/drawing/2014/main" id="{F605CC67-0856-4096-B572-BAAA8271DEF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03493806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DRAFT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  <p:graphicFrame>
        <p:nvGraphicFramePr>
          <p:cNvPr id="15" name="[Placeholder]Not done" hidden="1">
            <a:extLst>
              <a:ext uri="{FF2B5EF4-FFF2-40B4-BE49-F238E27FC236}">
                <a16:creationId xmlns:a16="http://schemas.microsoft.com/office/drawing/2014/main" id="{9E9E2587-03E5-4096-B789-51E3047F8C4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68011103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 DONE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3522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6" r:id="rId3"/>
    <p:sldLayoutId id="2147483677" r:id="rId4"/>
    <p:sldLayoutId id="2147483674" r:id="rId5"/>
    <p:sldLayoutId id="2147483678" r:id="rId6"/>
    <p:sldLayoutId id="2147483680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02C86C9-571B-405E-B4E7-76EC4DF9E845}"/>
              </a:ext>
            </a:extLst>
          </p:cNvPr>
          <p:cNvGraphicFramePr>
            <a:graphicFrameLocks/>
          </p:cNvGraphicFramePr>
          <p:nvPr userDrawn="1">
            <p:custDataLst>
              <p:tags r:id="rId9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409" imgH="409" progId="TCLayout.ActiveDocument.1">
                  <p:embed/>
                </p:oleObj>
              </mc:Choice>
              <mc:Fallback>
                <p:oleObj name="think-cell Slide" r:id="rId10" imgW="409" imgH="409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02C86C9-571B-405E-B4E7-76EC4DF9E8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uttomBox">
            <a:extLst>
              <a:ext uri="{FF2B5EF4-FFF2-40B4-BE49-F238E27FC236}">
                <a16:creationId xmlns:a16="http://schemas.microsoft.com/office/drawing/2014/main" id="{38F45CBB-6354-4223-8C98-D971DF2439F3}"/>
              </a:ext>
            </a:extLst>
          </p:cNvPr>
          <p:cNvSpPr/>
          <p:nvPr userDrawn="1"/>
        </p:nvSpPr>
        <p:spPr>
          <a:xfrm>
            <a:off x="0" y="6546761"/>
            <a:ext cx="12192000" cy="3213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3639" y="151188"/>
            <a:ext cx="11253680" cy="8868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dirty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639" y="1206321"/>
            <a:ext cx="11253680" cy="4944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213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0" name="[Placeholder]Source" hidden="1">
            <a:extLst>
              <a:ext uri="{FF2B5EF4-FFF2-40B4-BE49-F238E27FC236}">
                <a16:creationId xmlns:a16="http://schemas.microsoft.com/office/drawing/2014/main" id="{38A5CB49-647E-4B6D-B605-088C4DA4C246}"/>
              </a:ext>
            </a:extLst>
          </p:cNvPr>
          <p:cNvSpPr/>
          <p:nvPr userDrawn="1"/>
        </p:nvSpPr>
        <p:spPr>
          <a:xfrm>
            <a:off x="0" y="6546761"/>
            <a:ext cx="10281634" cy="3072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bg1"/>
                </a:solidFill>
                <a:latin typeface="+mn-lt"/>
              </a:rPr>
              <a:t>Source:	[ insert source – can be up to two lines ]</a:t>
            </a:r>
          </a:p>
        </p:txBody>
      </p:sp>
      <p:sp>
        <p:nvSpPr>
          <p:cNvPr id="13" name="[Placeholder]Notes" hidden="1">
            <a:extLst>
              <a:ext uri="{FF2B5EF4-FFF2-40B4-BE49-F238E27FC236}">
                <a16:creationId xmlns:a16="http://schemas.microsoft.com/office/drawing/2014/main" id="{2C50D0E2-2F5D-469A-95A7-F9886CAD096A}"/>
              </a:ext>
            </a:extLst>
          </p:cNvPr>
          <p:cNvSpPr/>
          <p:nvPr userDrawn="1"/>
        </p:nvSpPr>
        <p:spPr>
          <a:xfrm>
            <a:off x="0" y="6070600"/>
            <a:ext cx="12192000" cy="476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tx1"/>
                </a:solidFill>
                <a:latin typeface="+mn-lt"/>
              </a:rPr>
              <a:t>Notes:	[ insert source – can be up to two lines ]</a:t>
            </a:r>
          </a:p>
        </p:txBody>
      </p:sp>
      <p:graphicFrame>
        <p:nvGraphicFramePr>
          <p:cNvPr id="14" name="[Presentation]Draft" hidden="1">
            <a:extLst>
              <a:ext uri="{FF2B5EF4-FFF2-40B4-BE49-F238E27FC236}">
                <a16:creationId xmlns:a16="http://schemas.microsoft.com/office/drawing/2014/main" id="{F605CC67-0856-4096-B572-BAAA8271DEFC}"/>
              </a:ext>
            </a:extLst>
          </p:cNvPr>
          <p:cNvGraphicFramePr>
            <a:graphicFrameLocks noGrp="1"/>
          </p:cNvGraphicFramePr>
          <p:nvPr userDrawn="1"/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DRAFT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  <p:graphicFrame>
        <p:nvGraphicFramePr>
          <p:cNvPr id="15" name="[Placeholder]Not done" hidden="1">
            <a:extLst>
              <a:ext uri="{FF2B5EF4-FFF2-40B4-BE49-F238E27FC236}">
                <a16:creationId xmlns:a16="http://schemas.microsoft.com/office/drawing/2014/main" id="{9E9E2587-03E5-4096-B789-51E3047F8C4B}"/>
              </a:ext>
            </a:extLst>
          </p:cNvPr>
          <p:cNvGraphicFramePr>
            <a:graphicFrameLocks noGrp="1"/>
          </p:cNvGraphicFramePr>
          <p:nvPr userDrawn="1"/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 DONE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3522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13" Type="http://schemas.openxmlformats.org/officeDocument/2006/relationships/tags" Target="../tags/tag27.xml"/><Relationship Id="rId18" Type="http://schemas.openxmlformats.org/officeDocument/2006/relationships/tags" Target="../tags/tag32.xml"/><Relationship Id="rId3" Type="http://schemas.openxmlformats.org/officeDocument/2006/relationships/tags" Target="../tags/tag17.xml"/><Relationship Id="rId21" Type="http://schemas.openxmlformats.org/officeDocument/2006/relationships/oleObject" Target="../embeddings/oleObject6.bin"/><Relationship Id="rId7" Type="http://schemas.openxmlformats.org/officeDocument/2006/relationships/tags" Target="../tags/tag21.xml"/><Relationship Id="rId12" Type="http://schemas.openxmlformats.org/officeDocument/2006/relationships/tags" Target="../tags/tag26.xml"/><Relationship Id="rId17" Type="http://schemas.openxmlformats.org/officeDocument/2006/relationships/tags" Target="../tags/tag31.xml"/><Relationship Id="rId2" Type="http://schemas.openxmlformats.org/officeDocument/2006/relationships/tags" Target="../tags/tag16.xml"/><Relationship Id="rId16" Type="http://schemas.openxmlformats.org/officeDocument/2006/relationships/tags" Target="../tags/tag30.xml"/><Relationship Id="rId20" Type="http://schemas.openxmlformats.org/officeDocument/2006/relationships/slideLayout" Target="../slideLayouts/slideLayout3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11" Type="http://schemas.openxmlformats.org/officeDocument/2006/relationships/tags" Target="../tags/tag25.xml"/><Relationship Id="rId5" Type="http://schemas.openxmlformats.org/officeDocument/2006/relationships/tags" Target="../tags/tag19.xml"/><Relationship Id="rId15" Type="http://schemas.openxmlformats.org/officeDocument/2006/relationships/tags" Target="../tags/tag29.xml"/><Relationship Id="rId10" Type="http://schemas.openxmlformats.org/officeDocument/2006/relationships/tags" Target="../tags/tag24.xml"/><Relationship Id="rId19" Type="http://schemas.openxmlformats.org/officeDocument/2006/relationships/tags" Target="../tags/tag33.xml"/><Relationship Id="rId4" Type="http://schemas.openxmlformats.org/officeDocument/2006/relationships/tags" Target="../tags/tag18.xml"/><Relationship Id="rId9" Type="http://schemas.openxmlformats.org/officeDocument/2006/relationships/tags" Target="../tags/tag23.xml"/><Relationship Id="rId14" Type="http://schemas.openxmlformats.org/officeDocument/2006/relationships/tags" Target="../tags/tag28.xml"/><Relationship Id="rId22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41.xml"/><Relationship Id="rId13" Type="http://schemas.openxmlformats.org/officeDocument/2006/relationships/chart" Target="../charts/chart1.xml"/><Relationship Id="rId3" Type="http://schemas.openxmlformats.org/officeDocument/2006/relationships/tags" Target="../tags/tag36.xml"/><Relationship Id="rId7" Type="http://schemas.openxmlformats.org/officeDocument/2006/relationships/tags" Target="../tags/tag40.xml"/><Relationship Id="rId12" Type="http://schemas.openxmlformats.org/officeDocument/2006/relationships/image" Target="../media/image3.emf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tags" Target="../tags/tag39.xml"/><Relationship Id="rId11" Type="http://schemas.openxmlformats.org/officeDocument/2006/relationships/oleObject" Target="../embeddings/oleObject7.bin"/><Relationship Id="rId5" Type="http://schemas.openxmlformats.org/officeDocument/2006/relationships/tags" Target="../tags/tag38.xml"/><Relationship Id="rId15" Type="http://schemas.openxmlformats.org/officeDocument/2006/relationships/image" Target="../media/image4.emf"/><Relationship Id="rId10" Type="http://schemas.openxmlformats.org/officeDocument/2006/relationships/slideLayout" Target="../slideLayouts/slideLayout3.xml"/><Relationship Id="rId4" Type="http://schemas.openxmlformats.org/officeDocument/2006/relationships/tags" Target="../tags/tag37.xml"/><Relationship Id="rId9" Type="http://schemas.openxmlformats.org/officeDocument/2006/relationships/tags" Target="../tags/tag42.xml"/><Relationship Id="rId1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3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F2366485-B60E-424B-A5E8-D8D1745B0335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1294957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09" imgH="409" progId="TCLayout.ActiveDocument.1">
                  <p:embed/>
                </p:oleObj>
              </mc:Choice>
              <mc:Fallback>
                <p:oleObj name="think-cell Slide" r:id="rId5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F2366485-B60E-424B-A5E8-D8D1745B03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DF06C20D-D23D-48CD-AE8D-4D5CA9400CE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4400" b="1" dirty="0">
              <a:latin typeface="Verdana" panose="020B0604030504040204" pitchFamily="34" charset="0"/>
              <a:ea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A0F8534B-CCA8-4A2C-9A0E-A0613E6956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Status pr. 20XX-XX-XX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4469AD6-8E34-4AA2-8874-827559293A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rIns="91440"/>
          <a:lstStyle/>
          <a:p>
            <a:r>
              <a:rPr lang="en-US" dirty="0"/>
              <a:t>[ </a:t>
            </a:r>
            <a:r>
              <a:rPr lang="en-US" dirty="0" err="1"/>
              <a:t>Projektnavn</a:t>
            </a:r>
            <a:r>
              <a:rPr lang="en-US" dirty="0"/>
              <a:t> ]</a:t>
            </a:r>
          </a:p>
        </p:txBody>
      </p:sp>
    </p:spTree>
    <p:extLst>
      <p:ext uri="{BB962C8B-B14F-4D97-AF65-F5344CB8AC3E}">
        <p14:creationId xmlns:p14="http://schemas.microsoft.com/office/powerpoint/2010/main" val="542153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C1D0C-9889-4426-B1A5-D1525434E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This Template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AA4B4-4D9C-4071-B2D3-C4C4D3816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document is a template for a portfolio and project status report, giving a simple and fast way to build a one-page overview of status, KPIs and an accompanying roadmap of activities.</a:t>
            </a:r>
          </a:p>
          <a:p>
            <a:r>
              <a:rPr lang="en-US" dirty="0"/>
              <a:t>Use what makes sense in your specific use case.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8CCDBF-5222-474E-ABC9-94EF8ACF44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7760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56C04764-C227-690A-5265-762155F6825A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944334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6C04764-C227-690A-5265-762155F682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E748DAAA-173D-BD33-DD92-23B299DCB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Status for [ program ], [ måned 20XX 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7E026C-F03F-38D1-B2D5-20A8F5DD64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3</a:t>
            </a:fld>
            <a:endParaRPr lang="da-DK" dirty="0"/>
          </a:p>
        </p:txBody>
      </p:sp>
      <p:graphicFrame>
        <p:nvGraphicFramePr>
          <p:cNvPr id="7" name="Pladsholder til indhold 17">
            <a:extLst>
              <a:ext uri="{FF2B5EF4-FFF2-40B4-BE49-F238E27FC236}">
                <a16:creationId xmlns:a16="http://schemas.microsoft.com/office/drawing/2014/main" id="{EE28A147-B997-C6E3-76D6-1DF5A9A89F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7661508"/>
              </p:ext>
            </p:extLst>
          </p:nvPr>
        </p:nvGraphicFramePr>
        <p:xfrm>
          <a:off x="785162" y="1495354"/>
          <a:ext cx="12640604" cy="450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7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4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92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27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924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r>
                        <a:rPr lang="da-DK" sz="1000" b="1" dirty="0"/>
                        <a:t>Projekt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Status</a:t>
                      </a:r>
                    </a:p>
                  </a:txBody>
                  <a:tcPr marL="0" marR="0" marT="46800" marB="46800" anchor="b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5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Fremdrift siden sidst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Næste skridt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dirty="0"/>
                        <a:t>Sponsor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Tom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Tom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800" b="1" dirty="0">
                          <a:solidFill>
                            <a:schemeClr val="bg1"/>
                          </a:solidFill>
                        </a:rPr>
                        <a:t>[ navn</a:t>
                      </a:r>
                      <a:r>
                        <a:rPr lang="da-DK" sz="800" b="1" baseline="0" dirty="0">
                          <a:solidFill>
                            <a:schemeClr val="bg1"/>
                          </a:solidFill>
                        </a:rPr>
                        <a:t> på projekt ]</a:t>
                      </a:r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Fremdrift siden sidst. 1-2 </a:t>
                      </a:r>
                      <a:r>
                        <a:rPr kumimoji="0" lang="da-DK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2550" indent="-825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Næste skridt. 1-2 </a:t>
                      </a:r>
                      <a:r>
                        <a:rPr lang="da-DK" sz="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+mj-lt"/>
                        <a:buNone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sponsor ]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800" b="1" dirty="0">
                          <a:solidFill>
                            <a:schemeClr val="bg1"/>
                          </a:solidFill>
                        </a:rPr>
                        <a:t>[ navn</a:t>
                      </a:r>
                      <a:r>
                        <a:rPr lang="da-DK" sz="800" b="1" baseline="0" dirty="0">
                          <a:solidFill>
                            <a:schemeClr val="bg1"/>
                          </a:solidFill>
                        </a:rPr>
                        <a:t> på projekt ]</a:t>
                      </a:r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Fremdrift siden sidst. 1-2 </a:t>
                      </a:r>
                      <a:r>
                        <a:rPr kumimoji="0" lang="da-DK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2550" indent="-825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Næste skridt. 1-2 </a:t>
                      </a:r>
                      <a:r>
                        <a:rPr lang="da-DK" sz="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+mj-lt"/>
                        <a:buNone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sponsor ]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800" b="1" dirty="0">
                          <a:solidFill>
                            <a:schemeClr val="bg1"/>
                          </a:solidFill>
                        </a:rPr>
                        <a:t>[ navn</a:t>
                      </a:r>
                      <a:r>
                        <a:rPr lang="da-DK" sz="800" b="1" baseline="0" dirty="0">
                          <a:solidFill>
                            <a:schemeClr val="bg1"/>
                          </a:solidFill>
                        </a:rPr>
                        <a:t> på projekt ]</a:t>
                      </a:r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Fremdrift siden sidst. 1-2 </a:t>
                      </a:r>
                      <a:r>
                        <a:rPr kumimoji="0" lang="da-DK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2550" indent="-825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Næste skridt. 1-2 </a:t>
                      </a:r>
                      <a:r>
                        <a:rPr lang="da-DK" sz="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+mj-lt"/>
                        <a:buNone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sponsor ]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800" b="1" dirty="0">
                          <a:solidFill>
                            <a:schemeClr val="bg1"/>
                          </a:solidFill>
                        </a:rPr>
                        <a:t>[ navn</a:t>
                      </a:r>
                      <a:r>
                        <a:rPr lang="da-DK" sz="800" b="1" baseline="0" dirty="0">
                          <a:solidFill>
                            <a:schemeClr val="bg1"/>
                          </a:solidFill>
                        </a:rPr>
                        <a:t> på projekt ]</a:t>
                      </a:r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Fremdrift siden sidst. 1-2 </a:t>
                      </a:r>
                      <a:r>
                        <a:rPr kumimoji="0" lang="da-DK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2550" indent="-825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Næste skridt. 1-2 </a:t>
                      </a:r>
                      <a:r>
                        <a:rPr lang="da-DK" sz="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+mj-lt"/>
                        <a:buNone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sponsor ]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b="1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b="1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800" b="1" dirty="0">
                          <a:solidFill>
                            <a:schemeClr val="bg1"/>
                          </a:solidFill>
                        </a:rPr>
                        <a:t>[ navn</a:t>
                      </a:r>
                      <a:r>
                        <a:rPr lang="da-DK" sz="800" b="1" baseline="0" dirty="0">
                          <a:solidFill>
                            <a:schemeClr val="bg1"/>
                          </a:solidFill>
                        </a:rPr>
                        <a:t> på projekt ]</a:t>
                      </a:r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Fremdrift siden sidst. 1-2 </a:t>
                      </a:r>
                      <a:r>
                        <a:rPr kumimoji="0" lang="da-DK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2550" indent="-825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Næste skridt. 1-2 </a:t>
                      </a:r>
                      <a:r>
                        <a:rPr lang="da-DK" sz="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sponsor ]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800" b="1" dirty="0">
                          <a:solidFill>
                            <a:schemeClr val="bg1"/>
                          </a:solidFill>
                        </a:rPr>
                        <a:t>[ navn</a:t>
                      </a:r>
                      <a:r>
                        <a:rPr lang="da-DK" sz="800" b="1" baseline="0" dirty="0">
                          <a:solidFill>
                            <a:schemeClr val="bg1"/>
                          </a:solidFill>
                        </a:rPr>
                        <a:t> på projekt ]</a:t>
                      </a:r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Fremdrift siden sidst. 1-2 </a:t>
                      </a:r>
                      <a:r>
                        <a:rPr kumimoji="0" lang="da-DK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2550" indent="-825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Næste skridt. 1-2 </a:t>
                      </a:r>
                      <a:r>
                        <a:rPr lang="da-DK" sz="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sponsor ]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800" b="1" dirty="0">
                          <a:solidFill>
                            <a:schemeClr val="bg1"/>
                          </a:solidFill>
                        </a:rPr>
                        <a:t>[ navn</a:t>
                      </a:r>
                      <a:r>
                        <a:rPr lang="da-DK" sz="800" b="1" baseline="0" dirty="0">
                          <a:solidFill>
                            <a:schemeClr val="bg1"/>
                          </a:solidFill>
                        </a:rPr>
                        <a:t> på projekt ]</a:t>
                      </a:r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Fremdrift siden sidst. 1-2 </a:t>
                      </a:r>
                      <a:r>
                        <a:rPr kumimoji="0" lang="da-DK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2550" indent="-825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Næste skridt. 1-2 </a:t>
                      </a:r>
                      <a:r>
                        <a:rPr lang="da-DK" sz="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sponsor ]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B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T w="9525" cap="flat" cmpd="sng" algn="ctr">
                      <a:solidFill>
                        <a:schemeClr val="tx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800" b="1" dirty="0">
                          <a:solidFill>
                            <a:schemeClr val="bg1"/>
                          </a:solidFill>
                        </a:rPr>
                        <a:t>[ navn</a:t>
                      </a:r>
                      <a:r>
                        <a:rPr lang="da-DK" sz="800" b="1" baseline="0" dirty="0">
                          <a:solidFill>
                            <a:schemeClr val="bg1"/>
                          </a:solidFill>
                        </a:rPr>
                        <a:t> på projekt ]</a:t>
                      </a:r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Fremdrift siden sidst. 1-2 </a:t>
                      </a:r>
                      <a:r>
                        <a:rPr kumimoji="0" lang="da-DK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2550" indent="-825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Næste skridt. 1-2 </a:t>
                      </a:r>
                      <a:r>
                        <a:rPr lang="da-DK" sz="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sponsor ]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54000">
                <a:tc gridSpan="1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" kern="120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370840">
                <a:tc gridSpan="1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800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Noter: [ Indsæt eventuelle noter ]</a:t>
                      </a:r>
                      <a:endParaRPr lang="da-DK" sz="800" dirty="0"/>
                    </a:p>
                  </a:txBody>
                  <a:tcPr marL="36000" marR="3600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  <p:sp>
        <p:nvSpPr>
          <p:cNvPr id="8" name="Tekstfelt 2">
            <a:extLst>
              <a:ext uri="{FF2B5EF4-FFF2-40B4-BE49-F238E27FC236}">
                <a16:creationId xmlns:a16="http://schemas.microsoft.com/office/drawing/2014/main" id="{E3275A02-8949-59BC-5361-8DD15AEC1356}"/>
              </a:ext>
            </a:extLst>
          </p:cNvPr>
          <p:cNvSpPr txBox="1"/>
          <p:nvPr/>
        </p:nvSpPr>
        <p:spPr>
          <a:xfrm rot="1900758">
            <a:off x="2663600" y="2975894"/>
            <a:ext cx="6247270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3200" b="1" dirty="0">
                <a:solidFill>
                  <a:srgbClr val="FF0000"/>
                </a:solidFill>
              </a:rPr>
              <a:t>Bruges til porteføljerapportering</a:t>
            </a:r>
          </a:p>
        </p:txBody>
      </p:sp>
      <p:grpSp>
        <p:nvGrpSpPr>
          <p:cNvPr id="49" name="Group 34">
            <a:extLst>
              <a:ext uri="{FF2B5EF4-FFF2-40B4-BE49-F238E27FC236}">
                <a16:creationId xmlns:a16="http://schemas.microsoft.com/office/drawing/2014/main" id="{F6AFE377-2658-BF9E-DA5B-9C44FA9E1158}"/>
              </a:ext>
            </a:extLst>
          </p:cNvPr>
          <p:cNvGrpSpPr>
            <a:grpSpLocks/>
          </p:cNvGrpSpPr>
          <p:nvPr/>
        </p:nvGrpSpPr>
        <p:grpSpPr bwMode="auto">
          <a:xfrm>
            <a:off x="2085244" y="1806295"/>
            <a:ext cx="204787" cy="357187"/>
            <a:chOff x="3496" y="2260"/>
            <a:chExt cx="129" cy="225"/>
          </a:xfrm>
        </p:grpSpPr>
        <p:sp>
          <p:nvSpPr>
            <p:cNvPr id="50" name="Rectangle 35">
              <a:extLst>
                <a:ext uri="{FF2B5EF4-FFF2-40B4-BE49-F238E27FC236}">
                  <a16:creationId xmlns:a16="http://schemas.microsoft.com/office/drawing/2014/main" id="{ABA3863A-28A4-873F-E487-A912CB9E20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6" y="2260"/>
              <a:ext cx="129" cy="2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1" name="Oval 36">
              <a:extLst>
                <a:ext uri="{FF2B5EF4-FFF2-40B4-BE49-F238E27FC236}">
                  <a16:creationId xmlns:a16="http://schemas.microsoft.com/office/drawing/2014/main" id="{B1CD2D97-4B53-4C9C-53D3-AF6C1B4B71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277"/>
              <a:ext cx="74" cy="5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D194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</p:txBody>
        </p:sp>
        <p:sp>
          <p:nvSpPr>
            <p:cNvPr id="52" name="Oval 37">
              <a:extLst>
                <a:ext uri="{FF2B5EF4-FFF2-40B4-BE49-F238E27FC236}">
                  <a16:creationId xmlns:a16="http://schemas.microsoft.com/office/drawing/2014/main" id="{28B4C702-DB37-8EA8-4823-8E8B6E8DA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346"/>
              <a:ext cx="74" cy="5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3" name="Oval 38">
              <a:extLst>
                <a:ext uri="{FF2B5EF4-FFF2-40B4-BE49-F238E27FC236}">
                  <a16:creationId xmlns:a16="http://schemas.microsoft.com/office/drawing/2014/main" id="{CA869A47-558C-95FF-17B8-F16E1761A4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415"/>
              <a:ext cx="74" cy="56"/>
            </a:xfrm>
            <a:prstGeom prst="ellipse">
              <a:avLst/>
            </a:prstGeom>
            <a:solidFill>
              <a:srgbClr val="7FA745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54" name="Group 34">
            <a:extLst>
              <a:ext uri="{FF2B5EF4-FFF2-40B4-BE49-F238E27FC236}">
                <a16:creationId xmlns:a16="http://schemas.microsoft.com/office/drawing/2014/main" id="{21D2D5E6-818B-5EF6-5C10-E81D77BAE81B}"/>
              </a:ext>
            </a:extLst>
          </p:cNvPr>
          <p:cNvGrpSpPr>
            <a:grpSpLocks/>
          </p:cNvGrpSpPr>
          <p:nvPr/>
        </p:nvGrpSpPr>
        <p:grpSpPr bwMode="auto">
          <a:xfrm>
            <a:off x="2085244" y="2286059"/>
            <a:ext cx="204787" cy="357187"/>
            <a:chOff x="3496" y="2260"/>
            <a:chExt cx="129" cy="225"/>
          </a:xfrm>
        </p:grpSpPr>
        <p:sp>
          <p:nvSpPr>
            <p:cNvPr id="55" name="Rectangle 35">
              <a:extLst>
                <a:ext uri="{FF2B5EF4-FFF2-40B4-BE49-F238E27FC236}">
                  <a16:creationId xmlns:a16="http://schemas.microsoft.com/office/drawing/2014/main" id="{2B332FBA-C86B-4E68-CB48-53D7D76858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6" y="2260"/>
              <a:ext cx="129" cy="2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Oval 36">
              <a:extLst>
                <a:ext uri="{FF2B5EF4-FFF2-40B4-BE49-F238E27FC236}">
                  <a16:creationId xmlns:a16="http://schemas.microsoft.com/office/drawing/2014/main" id="{AB333712-1B4C-9A3F-0765-5C31C5D797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277"/>
              <a:ext cx="74" cy="5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D194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</p:txBody>
        </p:sp>
        <p:sp>
          <p:nvSpPr>
            <p:cNvPr id="57" name="Oval 37">
              <a:extLst>
                <a:ext uri="{FF2B5EF4-FFF2-40B4-BE49-F238E27FC236}">
                  <a16:creationId xmlns:a16="http://schemas.microsoft.com/office/drawing/2014/main" id="{55B57E93-847E-741A-6DD6-CC255BD38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346"/>
              <a:ext cx="74" cy="5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Oval 38">
              <a:extLst>
                <a:ext uri="{FF2B5EF4-FFF2-40B4-BE49-F238E27FC236}">
                  <a16:creationId xmlns:a16="http://schemas.microsoft.com/office/drawing/2014/main" id="{6C57A474-BD7B-923A-0605-991406DFA3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415"/>
              <a:ext cx="74" cy="56"/>
            </a:xfrm>
            <a:prstGeom prst="ellipse">
              <a:avLst/>
            </a:prstGeom>
            <a:solidFill>
              <a:srgbClr val="7FA745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59" name="Group 34">
            <a:extLst>
              <a:ext uri="{FF2B5EF4-FFF2-40B4-BE49-F238E27FC236}">
                <a16:creationId xmlns:a16="http://schemas.microsoft.com/office/drawing/2014/main" id="{35338822-441A-3BDC-3819-DD9271DF4FA7}"/>
              </a:ext>
            </a:extLst>
          </p:cNvPr>
          <p:cNvGrpSpPr>
            <a:grpSpLocks/>
          </p:cNvGrpSpPr>
          <p:nvPr/>
        </p:nvGrpSpPr>
        <p:grpSpPr bwMode="auto">
          <a:xfrm>
            <a:off x="2085244" y="2765823"/>
            <a:ext cx="204787" cy="357187"/>
            <a:chOff x="3496" y="2260"/>
            <a:chExt cx="129" cy="225"/>
          </a:xfrm>
        </p:grpSpPr>
        <p:sp>
          <p:nvSpPr>
            <p:cNvPr id="60" name="Rectangle 35">
              <a:extLst>
                <a:ext uri="{FF2B5EF4-FFF2-40B4-BE49-F238E27FC236}">
                  <a16:creationId xmlns:a16="http://schemas.microsoft.com/office/drawing/2014/main" id="{AC578B90-3626-6764-58C6-FC265D1596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6" y="2260"/>
              <a:ext cx="129" cy="2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Oval 36">
              <a:extLst>
                <a:ext uri="{FF2B5EF4-FFF2-40B4-BE49-F238E27FC236}">
                  <a16:creationId xmlns:a16="http://schemas.microsoft.com/office/drawing/2014/main" id="{2FE1C9BD-F9A7-B84B-4736-1074389FEF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277"/>
              <a:ext cx="74" cy="5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D194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</p:txBody>
        </p:sp>
        <p:sp>
          <p:nvSpPr>
            <p:cNvPr id="62" name="Oval 37">
              <a:extLst>
                <a:ext uri="{FF2B5EF4-FFF2-40B4-BE49-F238E27FC236}">
                  <a16:creationId xmlns:a16="http://schemas.microsoft.com/office/drawing/2014/main" id="{02C13E45-B7B0-81B4-40AD-E16C2E44D6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346"/>
              <a:ext cx="74" cy="5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Oval 38">
              <a:extLst>
                <a:ext uri="{FF2B5EF4-FFF2-40B4-BE49-F238E27FC236}">
                  <a16:creationId xmlns:a16="http://schemas.microsoft.com/office/drawing/2014/main" id="{F2ED755A-5736-0B85-50BF-E74D0376BC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415"/>
              <a:ext cx="74" cy="56"/>
            </a:xfrm>
            <a:prstGeom prst="ellipse">
              <a:avLst/>
            </a:prstGeom>
            <a:solidFill>
              <a:srgbClr val="7FA745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4" name="Group 34">
            <a:extLst>
              <a:ext uri="{FF2B5EF4-FFF2-40B4-BE49-F238E27FC236}">
                <a16:creationId xmlns:a16="http://schemas.microsoft.com/office/drawing/2014/main" id="{80EC8A64-9CCF-33FA-E195-AF831A10E563}"/>
              </a:ext>
            </a:extLst>
          </p:cNvPr>
          <p:cNvGrpSpPr>
            <a:grpSpLocks/>
          </p:cNvGrpSpPr>
          <p:nvPr/>
        </p:nvGrpSpPr>
        <p:grpSpPr bwMode="auto">
          <a:xfrm>
            <a:off x="2085244" y="3245587"/>
            <a:ext cx="204787" cy="357187"/>
            <a:chOff x="3496" y="2260"/>
            <a:chExt cx="129" cy="225"/>
          </a:xfrm>
        </p:grpSpPr>
        <p:sp>
          <p:nvSpPr>
            <p:cNvPr id="65" name="Rectangle 35">
              <a:extLst>
                <a:ext uri="{FF2B5EF4-FFF2-40B4-BE49-F238E27FC236}">
                  <a16:creationId xmlns:a16="http://schemas.microsoft.com/office/drawing/2014/main" id="{41AA3286-8F93-E573-A4D6-19542334BC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6" y="2260"/>
              <a:ext cx="129" cy="2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Oval 36">
              <a:extLst>
                <a:ext uri="{FF2B5EF4-FFF2-40B4-BE49-F238E27FC236}">
                  <a16:creationId xmlns:a16="http://schemas.microsoft.com/office/drawing/2014/main" id="{7E4930E3-66BB-5EB8-01D1-C8B9B0B013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277"/>
              <a:ext cx="74" cy="5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D194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</p:txBody>
        </p:sp>
        <p:sp>
          <p:nvSpPr>
            <p:cNvPr id="67" name="Oval 37">
              <a:extLst>
                <a:ext uri="{FF2B5EF4-FFF2-40B4-BE49-F238E27FC236}">
                  <a16:creationId xmlns:a16="http://schemas.microsoft.com/office/drawing/2014/main" id="{AE2A4DF9-B09D-3FE0-9105-CDF2EC15B6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346"/>
              <a:ext cx="74" cy="5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Oval 38">
              <a:extLst>
                <a:ext uri="{FF2B5EF4-FFF2-40B4-BE49-F238E27FC236}">
                  <a16:creationId xmlns:a16="http://schemas.microsoft.com/office/drawing/2014/main" id="{AB8A5412-8B61-D65F-1C1B-20B1BC7AF5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415"/>
              <a:ext cx="74" cy="56"/>
            </a:xfrm>
            <a:prstGeom prst="ellipse">
              <a:avLst/>
            </a:prstGeom>
            <a:solidFill>
              <a:srgbClr val="7FA745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9" name="Group 34">
            <a:extLst>
              <a:ext uri="{FF2B5EF4-FFF2-40B4-BE49-F238E27FC236}">
                <a16:creationId xmlns:a16="http://schemas.microsoft.com/office/drawing/2014/main" id="{A622C505-6E01-10A0-2E1C-0161D73A6706}"/>
              </a:ext>
            </a:extLst>
          </p:cNvPr>
          <p:cNvGrpSpPr>
            <a:grpSpLocks/>
          </p:cNvGrpSpPr>
          <p:nvPr/>
        </p:nvGrpSpPr>
        <p:grpSpPr bwMode="auto">
          <a:xfrm>
            <a:off x="2085244" y="3725351"/>
            <a:ext cx="204787" cy="357187"/>
            <a:chOff x="3496" y="2260"/>
            <a:chExt cx="129" cy="225"/>
          </a:xfrm>
        </p:grpSpPr>
        <p:sp>
          <p:nvSpPr>
            <p:cNvPr id="70" name="Rectangle 35">
              <a:extLst>
                <a:ext uri="{FF2B5EF4-FFF2-40B4-BE49-F238E27FC236}">
                  <a16:creationId xmlns:a16="http://schemas.microsoft.com/office/drawing/2014/main" id="{D87AB7E3-990A-D359-EED7-E4BE72ECB3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6" y="2260"/>
              <a:ext cx="129" cy="2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Oval 36">
              <a:extLst>
                <a:ext uri="{FF2B5EF4-FFF2-40B4-BE49-F238E27FC236}">
                  <a16:creationId xmlns:a16="http://schemas.microsoft.com/office/drawing/2014/main" id="{7EEFA073-E1BB-48F1-432D-8B04EF7503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277"/>
              <a:ext cx="74" cy="5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D194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</p:txBody>
        </p:sp>
        <p:sp>
          <p:nvSpPr>
            <p:cNvPr id="72" name="Oval 37">
              <a:extLst>
                <a:ext uri="{FF2B5EF4-FFF2-40B4-BE49-F238E27FC236}">
                  <a16:creationId xmlns:a16="http://schemas.microsoft.com/office/drawing/2014/main" id="{C6308112-8623-3CD8-083B-781ABEAA80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346"/>
              <a:ext cx="74" cy="5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3" name="Oval 38">
              <a:extLst>
                <a:ext uri="{FF2B5EF4-FFF2-40B4-BE49-F238E27FC236}">
                  <a16:creationId xmlns:a16="http://schemas.microsoft.com/office/drawing/2014/main" id="{8716EB42-74F1-5787-797E-FFCD6A04FC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415"/>
              <a:ext cx="74" cy="56"/>
            </a:xfrm>
            <a:prstGeom prst="ellipse">
              <a:avLst/>
            </a:prstGeom>
            <a:solidFill>
              <a:srgbClr val="7FA745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74" name="Group 34">
            <a:extLst>
              <a:ext uri="{FF2B5EF4-FFF2-40B4-BE49-F238E27FC236}">
                <a16:creationId xmlns:a16="http://schemas.microsoft.com/office/drawing/2014/main" id="{9A1F7483-4B2C-048D-E3DC-9DA630592515}"/>
              </a:ext>
            </a:extLst>
          </p:cNvPr>
          <p:cNvGrpSpPr>
            <a:grpSpLocks/>
          </p:cNvGrpSpPr>
          <p:nvPr/>
        </p:nvGrpSpPr>
        <p:grpSpPr bwMode="auto">
          <a:xfrm>
            <a:off x="2085244" y="4205115"/>
            <a:ext cx="204787" cy="357187"/>
            <a:chOff x="3496" y="2260"/>
            <a:chExt cx="129" cy="225"/>
          </a:xfrm>
        </p:grpSpPr>
        <p:sp>
          <p:nvSpPr>
            <p:cNvPr id="75" name="Rectangle 35">
              <a:extLst>
                <a:ext uri="{FF2B5EF4-FFF2-40B4-BE49-F238E27FC236}">
                  <a16:creationId xmlns:a16="http://schemas.microsoft.com/office/drawing/2014/main" id="{A8D85C37-284F-A381-A231-EE101FD4A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6" y="2260"/>
              <a:ext cx="129" cy="2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6" name="Oval 36">
              <a:extLst>
                <a:ext uri="{FF2B5EF4-FFF2-40B4-BE49-F238E27FC236}">
                  <a16:creationId xmlns:a16="http://schemas.microsoft.com/office/drawing/2014/main" id="{138FE32E-CB45-4715-52F2-F377499F0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277"/>
              <a:ext cx="74" cy="5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D194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</p:txBody>
        </p:sp>
        <p:sp>
          <p:nvSpPr>
            <p:cNvPr id="77" name="Oval 37">
              <a:extLst>
                <a:ext uri="{FF2B5EF4-FFF2-40B4-BE49-F238E27FC236}">
                  <a16:creationId xmlns:a16="http://schemas.microsoft.com/office/drawing/2014/main" id="{E9ADC7B3-4F7B-6196-ECB2-95BE7C2C4F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346"/>
              <a:ext cx="74" cy="5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8" name="Oval 38">
              <a:extLst>
                <a:ext uri="{FF2B5EF4-FFF2-40B4-BE49-F238E27FC236}">
                  <a16:creationId xmlns:a16="http://schemas.microsoft.com/office/drawing/2014/main" id="{9B411E96-D8B7-3570-6F46-3959F86E60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415"/>
              <a:ext cx="74" cy="56"/>
            </a:xfrm>
            <a:prstGeom prst="ellipse">
              <a:avLst/>
            </a:prstGeom>
            <a:solidFill>
              <a:srgbClr val="7FA745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79" name="Group 34">
            <a:extLst>
              <a:ext uri="{FF2B5EF4-FFF2-40B4-BE49-F238E27FC236}">
                <a16:creationId xmlns:a16="http://schemas.microsoft.com/office/drawing/2014/main" id="{CB1DABB5-1705-9675-A17F-75A13E32BB08}"/>
              </a:ext>
            </a:extLst>
          </p:cNvPr>
          <p:cNvGrpSpPr>
            <a:grpSpLocks/>
          </p:cNvGrpSpPr>
          <p:nvPr/>
        </p:nvGrpSpPr>
        <p:grpSpPr bwMode="auto">
          <a:xfrm>
            <a:off x="2085244" y="4684879"/>
            <a:ext cx="204787" cy="357187"/>
            <a:chOff x="3496" y="2260"/>
            <a:chExt cx="129" cy="225"/>
          </a:xfrm>
        </p:grpSpPr>
        <p:sp>
          <p:nvSpPr>
            <p:cNvPr id="80" name="Rectangle 35">
              <a:extLst>
                <a:ext uri="{FF2B5EF4-FFF2-40B4-BE49-F238E27FC236}">
                  <a16:creationId xmlns:a16="http://schemas.microsoft.com/office/drawing/2014/main" id="{A770B547-5CE5-B810-A11D-7FDB823A8D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6" y="2260"/>
              <a:ext cx="129" cy="2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1" name="Oval 36">
              <a:extLst>
                <a:ext uri="{FF2B5EF4-FFF2-40B4-BE49-F238E27FC236}">
                  <a16:creationId xmlns:a16="http://schemas.microsoft.com/office/drawing/2014/main" id="{47EBB599-1AF2-7ED8-F0E4-B10EEB90A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277"/>
              <a:ext cx="74" cy="5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D194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</p:txBody>
        </p:sp>
        <p:sp>
          <p:nvSpPr>
            <p:cNvPr id="82" name="Oval 37">
              <a:extLst>
                <a:ext uri="{FF2B5EF4-FFF2-40B4-BE49-F238E27FC236}">
                  <a16:creationId xmlns:a16="http://schemas.microsoft.com/office/drawing/2014/main" id="{B8292B35-753F-2799-371A-4280C1ABF2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346"/>
              <a:ext cx="74" cy="5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3" name="Oval 38">
              <a:extLst>
                <a:ext uri="{FF2B5EF4-FFF2-40B4-BE49-F238E27FC236}">
                  <a16:creationId xmlns:a16="http://schemas.microsoft.com/office/drawing/2014/main" id="{C84E1B3C-BFFA-302C-4479-50741EA64D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415"/>
              <a:ext cx="74" cy="56"/>
            </a:xfrm>
            <a:prstGeom prst="ellipse">
              <a:avLst/>
            </a:prstGeom>
            <a:solidFill>
              <a:srgbClr val="7FA745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84" name="Group 34">
            <a:extLst>
              <a:ext uri="{FF2B5EF4-FFF2-40B4-BE49-F238E27FC236}">
                <a16:creationId xmlns:a16="http://schemas.microsoft.com/office/drawing/2014/main" id="{925A024F-BD33-041A-3B45-378F87F7373C}"/>
              </a:ext>
            </a:extLst>
          </p:cNvPr>
          <p:cNvGrpSpPr>
            <a:grpSpLocks/>
          </p:cNvGrpSpPr>
          <p:nvPr/>
        </p:nvGrpSpPr>
        <p:grpSpPr bwMode="auto">
          <a:xfrm>
            <a:off x="2085244" y="5164645"/>
            <a:ext cx="204787" cy="357187"/>
            <a:chOff x="3496" y="2260"/>
            <a:chExt cx="129" cy="225"/>
          </a:xfrm>
        </p:grpSpPr>
        <p:sp>
          <p:nvSpPr>
            <p:cNvPr id="85" name="Rectangle 35">
              <a:extLst>
                <a:ext uri="{FF2B5EF4-FFF2-40B4-BE49-F238E27FC236}">
                  <a16:creationId xmlns:a16="http://schemas.microsoft.com/office/drawing/2014/main" id="{56B3B2DA-7112-F317-CD7D-9A4A312B8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6" y="2260"/>
              <a:ext cx="129" cy="2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Oval 36">
              <a:extLst>
                <a:ext uri="{FF2B5EF4-FFF2-40B4-BE49-F238E27FC236}">
                  <a16:creationId xmlns:a16="http://schemas.microsoft.com/office/drawing/2014/main" id="{BBBF76B1-38BD-AE1E-2B8E-51673E0267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277"/>
              <a:ext cx="74" cy="5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D194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9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</p:txBody>
        </p:sp>
        <p:sp>
          <p:nvSpPr>
            <p:cNvPr id="87" name="Oval 37">
              <a:extLst>
                <a:ext uri="{FF2B5EF4-FFF2-40B4-BE49-F238E27FC236}">
                  <a16:creationId xmlns:a16="http://schemas.microsoft.com/office/drawing/2014/main" id="{FFF1EA5E-CD57-1FC6-379F-56574BFAE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346"/>
              <a:ext cx="74" cy="5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Oval 38">
              <a:extLst>
                <a:ext uri="{FF2B5EF4-FFF2-40B4-BE49-F238E27FC236}">
                  <a16:creationId xmlns:a16="http://schemas.microsoft.com/office/drawing/2014/main" id="{86F38457-5206-421B-ED85-2739687108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2415"/>
              <a:ext cx="74" cy="56"/>
            </a:xfrm>
            <a:prstGeom prst="ellipse">
              <a:avLst/>
            </a:prstGeom>
            <a:solidFill>
              <a:srgbClr val="7FA745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3608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6230CC99-4C1A-53FE-3F41-42D194E1FAC8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51425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404" imgH="403" progId="TCLayout.ActiveDocument.1">
                  <p:embed/>
                </p:oleObj>
              </mc:Choice>
              <mc:Fallback>
                <p:oleObj name="think-cell Slide" r:id="rId21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230CC99-4C1A-53FE-3F41-42D194E1FA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69534CE-12F3-2AC9-3F72-31111F627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Statusrapport: [ Projektnavn, uge X 20XX ]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F0436F-A6E2-B929-75FE-CC9DFC49EA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4</a:t>
            </a:fld>
            <a:endParaRPr lang="da-DK" dirty="0"/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717551" y="1614913"/>
            <a:ext cx="3986211" cy="9016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 lIns="36000" tIns="36000" rIns="900000" bIns="36000"/>
          <a:lstStyle/>
          <a:p>
            <a:pPr marL="180975" indent="-1809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da-DK" sz="800" kern="0" dirty="0">
                <a:solidFill>
                  <a:srgbClr val="000000"/>
                </a:solidFill>
              </a:rPr>
              <a:t>[ Kopier succeskriterierne ind fra projekt </a:t>
            </a:r>
            <a:r>
              <a:rPr lang="da-DK" sz="800" kern="0" dirty="0" err="1">
                <a:solidFill>
                  <a:srgbClr val="000000"/>
                </a:solidFill>
              </a:rPr>
              <a:t>scope</a:t>
            </a:r>
            <a:r>
              <a:rPr lang="da-DK" sz="800" kern="0" dirty="0">
                <a:solidFill>
                  <a:srgbClr val="000000"/>
                </a:solidFill>
              </a:rPr>
              <a:t> dokumentet ]</a:t>
            </a:r>
          </a:p>
          <a:p>
            <a:pPr marL="180975" indent="-1809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da-DK" sz="800" kern="0" dirty="0">
                <a:solidFill>
                  <a:srgbClr val="000000"/>
                </a:solidFill>
              </a:rPr>
              <a:t>[ Statuslampen bruges til at vise om succeskriterierne kan opnås. Gul er at der er fare på </a:t>
            </a:r>
            <a:r>
              <a:rPr lang="da-DK" sz="800" kern="0" dirty="0" err="1">
                <a:solidFill>
                  <a:srgbClr val="000000"/>
                </a:solidFill>
              </a:rPr>
              <a:t>fære</a:t>
            </a:r>
            <a:r>
              <a:rPr lang="da-DK" sz="800" kern="0" dirty="0">
                <a:solidFill>
                  <a:srgbClr val="000000"/>
                </a:solidFill>
              </a:rPr>
              <a:t>, rød at det ikke er opnåeligt ]</a:t>
            </a: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717549" y="1458014"/>
            <a:ext cx="2741615" cy="156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hangingPunct="0"/>
            <a:r>
              <a:rPr lang="da-DK" sz="1000" b="1" dirty="0">
                <a:solidFill>
                  <a:srgbClr val="000000"/>
                </a:solidFill>
              </a:rPr>
              <a:t>Succeskriterier</a:t>
            </a: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712082" y="2818073"/>
            <a:ext cx="3984625" cy="115252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 lIns="72000" tIns="36000" rIns="72000" bIns="36000"/>
          <a:lstStyle/>
          <a:p>
            <a:pPr marL="180975" indent="-1809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da-DK" sz="800" kern="0" dirty="0">
                <a:solidFill>
                  <a:srgbClr val="000000"/>
                </a:solidFill>
              </a:rPr>
              <a:t>[ Angiv de vigtigste ting siden sidst. Der skal være mindst tre ting. Der skal også kommenteres på </a:t>
            </a:r>
            <a:r>
              <a:rPr lang="da-DK" sz="800" kern="0" dirty="0" err="1">
                <a:solidFill>
                  <a:srgbClr val="000000"/>
                </a:solidFill>
              </a:rPr>
              <a:t>KPI’er</a:t>
            </a:r>
            <a:r>
              <a:rPr lang="da-DK" sz="800" kern="0" dirty="0">
                <a:solidFill>
                  <a:srgbClr val="000000"/>
                </a:solidFill>
              </a:rPr>
              <a:t>]</a:t>
            </a:r>
          </a:p>
          <a:p>
            <a:pPr marL="180975" indent="-1809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da-DK" sz="800" kern="0" dirty="0">
                <a:solidFill>
                  <a:srgbClr val="000000"/>
                </a:solidFill>
              </a:rPr>
              <a:t>[ Start gerne sætninger med et udsagnsord: (Afleveret, Gennemført, Implementeret, Analyseret ) og gør det gerne slutprodukt orienteret ]</a:t>
            </a:r>
          </a:p>
          <a:p>
            <a:pPr marL="180975" indent="-1809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</a:pPr>
            <a:endParaRPr lang="da-DK" sz="800" kern="0" dirty="0">
              <a:solidFill>
                <a:srgbClr val="000000"/>
              </a:solidFill>
            </a:endParaRPr>
          </a:p>
          <a:p>
            <a:pPr marL="180975" indent="-1809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da-DK" sz="800" kern="0" dirty="0">
                <a:solidFill>
                  <a:srgbClr val="000000"/>
                </a:solidFill>
              </a:rPr>
              <a:t>[ En </a:t>
            </a:r>
            <a:r>
              <a:rPr lang="da-DK" sz="800" kern="0" dirty="0" err="1">
                <a:solidFill>
                  <a:srgbClr val="000000"/>
                </a:solidFill>
              </a:rPr>
              <a:t>bullet</a:t>
            </a:r>
            <a:r>
              <a:rPr lang="da-DK" sz="800" kern="0" dirty="0">
                <a:solidFill>
                  <a:srgbClr val="000000"/>
                </a:solidFill>
              </a:rPr>
              <a:t> markeres med fed. Denne bliver brugt i en konsolideret rapportering – tænk over hvordan den formuleres ]</a:t>
            </a: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719137" y="2661155"/>
            <a:ext cx="3904033" cy="166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>
            <a:defPPr>
              <a:defRPr lang="en-US"/>
            </a:defPPr>
            <a:lvl1pPr>
              <a:defRPr sz="1000" b="1">
                <a:solidFill>
                  <a:srgbClr val="000000"/>
                </a:solidFill>
              </a:defRPr>
            </a:lvl1pPr>
          </a:lstStyle>
          <a:p>
            <a:pPr eaLnBrk="0" hangingPunct="0"/>
            <a:r>
              <a:rPr lang="da-DK" dirty="0"/>
              <a:t>Fremdrift siden sidst ([ navn på måned])</a:t>
            </a:r>
          </a:p>
        </p:txBody>
      </p:sp>
      <p:sp>
        <p:nvSpPr>
          <p:cNvPr id="32" name="Text Box 19"/>
          <p:cNvSpPr txBox="1">
            <a:spLocks noChangeArrowheads="1"/>
          </p:cNvSpPr>
          <p:nvPr/>
        </p:nvSpPr>
        <p:spPr bwMode="auto">
          <a:xfrm>
            <a:off x="708206" y="4054358"/>
            <a:ext cx="3610502" cy="138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>
            <a:defPPr>
              <a:defRPr lang="en-US"/>
            </a:defPPr>
            <a:lvl1pPr>
              <a:defRPr sz="1000" b="1">
                <a:solidFill>
                  <a:srgbClr val="000000"/>
                </a:solidFill>
              </a:defRPr>
            </a:lvl1pPr>
          </a:lstStyle>
          <a:p>
            <a:pPr eaLnBrk="0" hangingPunct="0"/>
            <a:r>
              <a:rPr lang="da-DK" dirty="0"/>
              <a:t>Næste skridt ([ navn på måned])</a:t>
            </a:r>
          </a:p>
        </p:txBody>
      </p:sp>
      <p:sp>
        <p:nvSpPr>
          <p:cNvPr id="33" name="Text Box 24"/>
          <p:cNvSpPr txBox="1">
            <a:spLocks noChangeArrowheads="1"/>
          </p:cNvSpPr>
          <p:nvPr/>
        </p:nvSpPr>
        <p:spPr bwMode="auto">
          <a:xfrm>
            <a:off x="717551" y="5356988"/>
            <a:ext cx="2910176" cy="177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>
            <a:defPPr>
              <a:defRPr lang="en-US"/>
            </a:defPPr>
            <a:lvl1pPr>
              <a:defRPr sz="1000" b="1">
                <a:solidFill>
                  <a:srgbClr val="000000"/>
                </a:solidFill>
              </a:defRPr>
            </a:lvl1pPr>
          </a:lstStyle>
          <a:p>
            <a:pPr eaLnBrk="0" hangingPunct="0"/>
            <a:r>
              <a:rPr lang="da-DK" dirty="0" err="1"/>
              <a:t>Issues</a:t>
            </a:r>
            <a:endParaRPr lang="da-DK" dirty="0"/>
          </a:p>
        </p:txBody>
      </p:sp>
      <p:sp>
        <p:nvSpPr>
          <p:cNvPr id="34" name="Text Box 26"/>
          <p:cNvSpPr txBox="1">
            <a:spLocks noChangeArrowheads="1"/>
          </p:cNvSpPr>
          <p:nvPr/>
        </p:nvSpPr>
        <p:spPr bwMode="auto">
          <a:xfrm>
            <a:off x="708206" y="5511084"/>
            <a:ext cx="3984625" cy="72622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 lIns="72000" tIns="36000" rIns="72000" bIns="36000"/>
          <a:lstStyle/>
          <a:p>
            <a:pPr marL="180975" indent="-1809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da-DK" sz="800" kern="0" dirty="0">
                <a:solidFill>
                  <a:srgbClr val="000000"/>
                </a:solidFill>
              </a:rPr>
              <a:t>[ Hvad er de kritiske ting der skal opmærksomhed på i øjeblikket og hvor der eventuelt er behov for hjælp ]</a:t>
            </a:r>
          </a:p>
          <a:p>
            <a:pPr marL="180975" indent="-1809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da-DK" sz="800" kern="0" dirty="0">
                <a:solidFill>
                  <a:srgbClr val="000000"/>
                </a:solidFill>
              </a:rPr>
              <a:t>[ Fremhæv her også afhængigheder til andre projekter hvis der er problemer ]</a:t>
            </a:r>
          </a:p>
          <a:p>
            <a:pPr marL="180975" indent="-1809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da-DK" sz="800" kern="0" dirty="0">
                <a:solidFill>
                  <a:srgbClr val="000000"/>
                </a:solidFill>
              </a:rPr>
              <a:t>[ Dette er risici der er indtruffet ]</a:t>
            </a:r>
          </a:p>
        </p:txBody>
      </p:sp>
      <p:grpSp>
        <p:nvGrpSpPr>
          <p:cNvPr id="35" name="Group 13"/>
          <p:cNvGrpSpPr>
            <a:grpSpLocks/>
          </p:cNvGrpSpPr>
          <p:nvPr/>
        </p:nvGrpSpPr>
        <p:grpSpPr bwMode="auto">
          <a:xfrm>
            <a:off x="4318708" y="1614913"/>
            <a:ext cx="385056" cy="901650"/>
            <a:chOff x="2632" y="1168"/>
            <a:chExt cx="129" cy="326"/>
          </a:xfrm>
        </p:grpSpPr>
        <p:sp>
          <p:nvSpPr>
            <p:cNvPr id="36" name="Rectangle 14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2632" y="1168"/>
              <a:ext cx="129" cy="326"/>
            </a:xfrm>
            <a:prstGeom prst="rect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</a:pPr>
              <a:endParaRPr lang="da-DK" sz="1800" kern="0">
                <a:solidFill>
                  <a:srgbClr val="000000"/>
                </a:solidFill>
              </a:endParaRPr>
            </a:p>
          </p:txBody>
        </p:sp>
        <p:sp>
          <p:nvSpPr>
            <p:cNvPr id="37" name="Oval 15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2660" y="1183"/>
              <a:ext cx="74" cy="81"/>
            </a:xfrm>
            <a:prstGeom prst="ellipse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</a:pPr>
              <a:endParaRPr lang="da-DK" sz="1800" kern="0">
                <a:solidFill>
                  <a:srgbClr val="000000"/>
                </a:solidFill>
              </a:endParaRPr>
            </a:p>
          </p:txBody>
        </p:sp>
        <p:sp>
          <p:nvSpPr>
            <p:cNvPr id="38" name="Oval 16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660" y="1283"/>
              <a:ext cx="74" cy="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</a:pPr>
              <a:endParaRPr lang="da-DK" sz="1800" kern="0">
                <a:solidFill>
                  <a:srgbClr val="000000"/>
                </a:solidFill>
              </a:endParaRPr>
            </a:p>
          </p:txBody>
        </p:sp>
        <p:sp>
          <p:nvSpPr>
            <p:cNvPr id="39" name="Oval 17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660" y="1383"/>
              <a:ext cx="74" cy="81"/>
            </a:xfrm>
            <a:prstGeom prst="ellipse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</a:pPr>
              <a:endParaRPr lang="da-DK" sz="1800" kern="0">
                <a:solidFill>
                  <a:srgbClr val="000000"/>
                </a:solidFill>
              </a:endParaRPr>
            </a:p>
          </p:txBody>
        </p:sp>
      </p:grpSp>
      <p:sp>
        <p:nvSpPr>
          <p:cNvPr id="40" name="Text Box 16"/>
          <p:cNvSpPr txBox="1">
            <a:spLocks noChangeArrowheads="1"/>
          </p:cNvSpPr>
          <p:nvPr/>
        </p:nvSpPr>
        <p:spPr bwMode="auto">
          <a:xfrm>
            <a:off x="708206" y="4213063"/>
            <a:ext cx="3984625" cy="1061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 lIns="72000" tIns="36000" rIns="72000" bIns="36000"/>
          <a:lstStyle/>
          <a:p>
            <a:pPr marL="180975" indent="-1809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da-DK" sz="800" kern="0" dirty="0">
                <a:solidFill>
                  <a:srgbClr val="000000"/>
                </a:solidFill>
              </a:rPr>
              <a:t>[ Hvilke væsentlige slutprodukter skal der være i de næste 14 dage ]</a:t>
            </a:r>
          </a:p>
          <a:p>
            <a:pPr marL="180975" indent="-1809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da-DK" sz="800" kern="0" dirty="0">
                <a:solidFill>
                  <a:srgbClr val="000000"/>
                </a:solidFill>
              </a:rPr>
              <a:t>[ Minimum tre ting ]</a:t>
            </a:r>
          </a:p>
          <a:p>
            <a:pPr marL="180975" indent="-1809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</a:pPr>
            <a:endParaRPr lang="da-DK" sz="800" kern="0" dirty="0">
              <a:solidFill>
                <a:srgbClr val="000000"/>
              </a:solidFill>
            </a:endParaRPr>
          </a:p>
          <a:p>
            <a:pPr marL="180975" indent="-1809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da-DK" sz="800" kern="0" dirty="0">
                <a:solidFill>
                  <a:srgbClr val="000000"/>
                </a:solidFill>
              </a:rPr>
              <a:t>[ En </a:t>
            </a:r>
            <a:r>
              <a:rPr lang="da-DK" sz="800" kern="0" dirty="0" err="1">
                <a:solidFill>
                  <a:srgbClr val="000000"/>
                </a:solidFill>
              </a:rPr>
              <a:t>bullet</a:t>
            </a:r>
            <a:r>
              <a:rPr lang="da-DK" sz="800" kern="0" dirty="0">
                <a:solidFill>
                  <a:srgbClr val="000000"/>
                </a:solidFill>
              </a:rPr>
              <a:t> markeres med fed. Denne bliver brugt i en konsolideret rapportering – tænk over hvordan den formuleres ]</a:t>
            </a:r>
          </a:p>
        </p:txBody>
      </p: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4899790" y="1614913"/>
            <a:ext cx="3986211" cy="9016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 lIns="36000" tIns="36000" rIns="36000" bIns="36000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</a:pPr>
            <a:endParaRPr lang="da-DK" sz="800" kern="0" dirty="0">
              <a:solidFill>
                <a:srgbClr val="000000"/>
              </a:solidFill>
            </a:endParaRPr>
          </a:p>
        </p:txBody>
      </p:sp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4899788" y="1458014"/>
            <a:ext cx="2741615" cy="156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hangingPunct="0"/>
            <a:r>
              <a:rPr lang="da-DK" sz="1000" b="1" dirty="0">
                <a:solidFill>
                  <a:srgbClr val="000000"/>
                </a:solidFill>
              </a:rPr>
              <a:t>Stamdata</a:t>
            </a:r>
          </a:p>
        </p:txBody>
      </p:sp>
      <p:graphicFrame>
        <p:nvGraphicFramePr>
          <p:cNvPr id="43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637809"/>
              </p:ext>
            </p:extLst>
          </p:nvPr>
        </p:nvGraphicFramePr>
        <p:xfrm>
          <a:off x="4961224" y="1675575"/>
          <a:ext cx="3865325" cy="615184"/>
        </p:xfrm>
        <a:graphic>
          <a:graphicData uri="http://schemas.openxmlformats.org/drawingml/2006/table">
            <a:tbl>
              <a:tblPr bandRow="1"/>
              <a:tblGrid>
                <a:gridCol w="949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Projektnavn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Projektnavn</a:t>
                      </a:r>
                      <a:r>
                        <a:rPr lang="da-DK" sz="800" baseline="0" dirty="0"/>
                        <a:t> ]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S</a:t>
                      </a:r>
                      <a:r>
                        <a:rPr lang="da-DK" sz="800" baseline="0" dirty="0"/>
                        <a:t>ponsor: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Navn ]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Proces-ejer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Navn på proces og proces-ejer ]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Projektleder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Navn ]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4" name="Text Box 9"/>
          <p:cNvSpPr txBox="1">
            <a:spLocks noChangeArrowheads="1"/>
          </p:cNvSpPr>
          <p:nvPr/>
        </p:nvSpPr>
        <p:spPr bwMode="auto">
          <a:xfrm>
            <a:off x="4899787" y="2827722"/>
            <a:ext cx="3986211" cy="244671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 lIns="36000" tIns="36000" rIns="36000" bIns="36000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</a:pPr>
            <a:endParaRPr lang="da-DK" sz="800" kern="0" dirty="0">
              <a:solidFill>
                <a:srgbClr val="000000"/>
              </a:solidFill>
            </a:endParaRPr>
          </a:p>
        </p:txBody>
      </p:sp>
      <p:sp>
        <p:nvSpPr>
          <p:cNvPr id="45" name="Text Box 10"/>
          <p:cNvSpPr txBox="1">
            <a:spLocks noChangeArrowheads="1"/>
          </p:cNvSpPr>
          <p:nvPr/>
        </p:nvSpPr>
        <p:spPr bwMode="auto">
          <a:xfrm>
            <a:off x="4899785" y="2661155"/>
            <a:ext cx="2741615" cy="156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hangingPunct="0"/>
            <a:r>
              <a:rPr lang="da-DK" sz="1000" b="1" dirty="0">
                <a:solidFill>
                  <a:srgbClr val="000000"/>
                </a:solidFill>
              </a:rPr>
              <a:t>Vigtige milepæle</a:t>
            </a:r>
          </a:p>
        </p:txBody>
      </p:sp>
      <p:graphicFrame>
        <p:nvGraphicFramePr>
          <p:cNvPr id="46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047256"/>
              </p:ext>
            </p:extLst>
          </p:nvPr>
        </p:nvGraphicFramePr>
        <p:xfrm>
          <a:off x="4967686" y="2891235"/>
          <a:ext cx="3852000" cy="2306940"/>
        </p:xfrm>
        <a:graphic>
          <a:graphicData uri="http://schemas.openxmlformats.org/drawingml/2006/table">
            <a:tbl>
              <a:tblPr firstRow="1" bandRow="1"/>
              <a:tblGrid>
                <a:gridCol w="298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>
                          <a:solidFill>
                            <a:sysClr val="windowText" lastClr="000000"/>
                          </a:solidFill>
                        </a:rPr>
                        <a:t>Milepæl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da-DK" sz="800" dirty="0">
                          <a:solidFill>
                            <a:sysClr val="windowText" lastClr="000000"/>
                          </a:solidFill>
                        </a:rPr>
                        <a:t>Dato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</a:t>
                      </a:r>
                      <a:endParaRPr lang="da-DK" sz="800" b="1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Indsæt vigtigste milepæle fra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baseline="0" dirty="0" err="1"/>
                        <a:t>scope</a:t>
                      </a:r>
                      <a:r>
                        <a:rPr lang="da-DK" sz="800" baseline="0" dirty="0"/>
                        <a:t> dokument ]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da-DK" sz="800" dirty="0"/>
                        <a:t>[ Dato ]</a:t>
                      </a:r>
                    </a:p>
                  </a:txBody>
                  <a:tcPr marL="18000" marR="1800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kumimoji="0" lang="da-DK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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Indsæt vigtigste milepæle fra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baseline="0" dirty="0" err="1"/>
                        <a:t>scope</a:t>
                      </a:r>
                      <a:r>
                        <a:rPr lang="da-DK" sz="800" baseline="0" dirty="0"/>
                        <a:t> dokument ]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da-DK" sz="800" dirty="0"/>
                        <a:t>[ Dato ]</a:t>
                      </a:r>
                    </a:p>
                  </a:txBody>
                  <a:tcPr marL="18000" marR="1800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kumimoji="0" lang="da-DK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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Indsæt vigtigste milepæle fra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baseline="0" dirty="0" err="1"/>
                        <a:t>scope</a:t>
                      </a:r>
                      <a:r>
                        <a:rPr lang="da-DK" sz="800" baseline="0" dirty="0"/>
                        <a:t> dokument ]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da-DK" sz="800" dirty="0"/>
                        <a:t>[ Dato ]</a:t>
                      </a:r>
                    </a:p>
                  </a:txBody>
                  <a:tcPr marL="18000" marR="1800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kumimoji="0" lang="da-DK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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Indsæt vigtigste milepæle fra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baseline="0" dirty="0" err="1"/>
                        <a:t>scope</a:t>
                      </a:r>
                      <a:r>
                        <a:rPr lang="da-DK" sz="800" baseline="0" dirty="0"/>
                        <a:t> dokument ]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da-DK" sz="800" dirty="0"/>
                        <a:t>[ Dato ]</a:t>
                      </a:r>
                    </a:p>
                  </a:txBody>
                  <a:tcPr marL="18000" marR="1800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kumimoji="0" lang="da-DK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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Indsæt vigtigste milepæle fra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baseline="0" dirty="0" err="1"/>
                        <a:t>scope</a:t>
                      </a:r>
                      <a:r>
                        <a:rPr lang="da-DK" sz="800" baseline="0" dirty="0"/>
                        <a:t> dokument ]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da-DK" sz="800" dirty="0"/>
                        <a:t>[ Dato ]</a:t>
                      </a:r>
                    </a:p>
                  </a:txBody>
                  <a:tcPr marL="18000" marR="1800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kumimoji="0" lang="da-DK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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Indsæt vigtigste milepæle fra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baseline="0" dirty="0" err="1"/>
                        <a:t>scope</a:t>
                      </a:r>
                      <a:r>
                        <a:rPr lang="da-DK" sz="800" baseline="0" dirty="0"/>
                        <a:t> dokument ]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da-DK" sz="800" dirty="0"/>
                        <a:t>[ Dato ]</a:t>
                      </a:r>
                    </a:p>
                  </a:txBody>
                  <a:tcPr marL="18000" marR="1800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kumimoji="0" lang="da-DK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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Indsæt vigtigste milepæle fra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baseline="0" dirty="0" err="1"/>
                        <a:t>scope</a:t>
                      </a:r>
                      <a:r>
                        <a:rPr lang="da-DK" sz="800" baseline="0" dirty="0"/>
                        <a:t> dokument ]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da-DK" sz="800" dirty="0"/>
                        <a:t>[ Dato ]</a:t>
                      </a:r>
                    </a:p>
                  </a:txBody>
                  <a:tcPr marL="18000" marR="1800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kumimoji="0" lang="da-DK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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Indsæt vigtigste milepæle fra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baseline="0" dirty="0" err="1"/>
                        <a:t>scope</a:t>
                      </a:r>
                      <a:r>
                        <a:rPr lang="da-DK" sz="800" baseline="0" dirty="0"/>
                        <a:t> dokument ]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da-DK" sz="800" dirty="0"/>
                        <a:t>[ Dato ]</a:t>
                      </a:r>
                    </a:p>
                  </a:txBody>
                  <a:tcPr marL="18000" marR="1800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kumimoji="0" lang="da-DK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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Indsæt vigtigste milepæle fra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baseline="0" dirty="0" err="1"/>
                        <a:t>scope</a:t>
                      </a:r>
                      <a:r>
                        <a:rPr lang="da-DK" sz="800" baseline="0" dirty="0"/>
                        <a:t> dokument ]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da-DK" sz="800" dirty="0"/>
                        <a:t>[ Dato ]</a:t>
                      </a:r>
                    </a:p>
                  </a:txBody>
                  <a:tcPr marL="18000" marR="1800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kumimoji="0" lang="da-DK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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Indsæt vigtigste milepæle fra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baseline="0" dirty="0" err="1"/>
                        <a:t>scope</a:t>
                      </a:r>
                      <a:r>
                        <a:rPr lang="da-DK" sz="800" baseline="0" dirty="0"/>
                        <a:t> dokument ]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da-DK" sz="800" dirty="0"/>
                        <a:t>[ Dato ]</a:t>
                      </a:r>
                    </a:p>
                  </a:txBody>
                  <a:tcPr marL="18000" marR="1800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kumimoji="0" lang="da-DK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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Indsæt vigtigste milepæle fra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baseline="0" dirty="0" err="1"/>
                        <a:t>scope</a:t>
                      </a:r>
                      <a:r>
                        <a:rPr lang="da-DK" sz="800" baseline="0" dirty="0"/>
                        <a:t> dokument ]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da-DK" sz="800" dirty="0"/>
                        <a:t>[ Dato ]</a:t>
                      </a:r>
                    </a:p>
                  </a:txBody>
                  <a:tcPr marL="18000" marR="1800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kumimoji="0" lang="da-DK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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Indsæt vigtigste milepæle fra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baseline="0" dirty="0" err="1"/>
                        <a:t>scope</a:t>
                      </a:r>
                      <a:r>
                        <a:rPr lang="da-DK" sz="800" baseline="0" dirty="0"/>
                        <a:t> dokument ]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da-DK" sz="800" dirty="0"/>
                        <a:t>[ Dato ]</a:t>
                      </a:r>
                    </a:p>
                  </a:txBody>
                  <a:tcPr marL="18000" marR="1800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kumimoji="0" lang="da-DK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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Indsæt vigtigste milepæle fra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baseline="0" dirty="0" err="1"/>
                        <a:t>scope</a:t>
                      </a:r>
                      <a:r>
                        <a:rPr lang="da-DK" sz="800" baseline="0" dirty="0"/>
                        <a:t> dokument ]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da-DK" sz="800" dirty="0"/>
                        <a:t>[ Dato ]</a:t>
                      </a:r>
                    </a:p>
                  </a:txBody>
                  <a:tcPr marL="18000" marR="1800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kumimoji="0" lang="da-DK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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3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da-DK" sz="800" dirty="0"/>
                        <a:t>[ Indsæt vigtigste milepæle fra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baseline="0" dirty="0" err="1"/>
                        <a:t>scope</a:t>
                      </a:r>
                      <a:r>
                        <a:rPr lang="da-DK" sz="800" baseline="0" dirty="0"/>
                        <a:t> dokument ]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da-DK" sz="800" dirty="0"/>
                        <a:t>[ Dato ]</a:t>
                      </a:r>
                    </a:p>
                  </a:txBody>
                  <a:tcPr marL="18000" marR="1800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kumimoji="0" lang="da-DK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</a:t>
                      </a:r>
                      <a:endParaRPr lang="da-DK" sz="800" dirty="0"/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0B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47" name="Text Box 24"/>
          <p:cNvSpPr txBox="1">
            <a:spLocks noChangeArrowheads="1"/>
          </p:cNvSpPr>
          <p:nvPr/>
        </p:nvSpPr>
        <p:spPr bwMode="auto">
          <a:xfrm>
            <a:off x="4910719" y="5356988"/>
            <a:ext cx="2910176" cy="177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>
            <a:defPPr>
              <a:defRPr lang="en-US"/>
            </a:defPPr>
            <a:lvl1pPr>
              <a:defRPr sz="1000" b="1">
                <a:solidFill>
                  <a:srgbClr val="000000"/>
                </a:solidFill>
              </a:defRPr>
            </a:lvl1pPr>
          </a:lstStyle>
          <a:p>
            <a:pPr eaLnBrk="0" hangingPunct="0"/>
            <a:r>
              <a:rPr lang="da-DK" dirty="0"/>
              <a:t>TOP3 Risiko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6C87F3-388A-3AD9-A780-E305C9258559}"/>
              </a:ext>
            </a:extLst>
          </p:cNvPr>
          <p:cNvSpPr/>
          <p:nvPr/>
        </p:nvSpPr>
        <p:spPr>
          <a:xfrm>
            <a:off x="9082021" y="1614913"/>
            <a:ext cx="2910176" cy="46223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400" b="1" dirty="0"/>
          </a:p>
        </p:txBody>
      </p:sp>
      <p:sp>
        <p:nvSpPr>
          <p:cNvPr id="48" name="Text Box 26"/>
          <p:cNvSpPr txBox="1">
            <a:spLocks noChangeArrowheads="1"/>
          </p:cNvSpPr>
          <p:nvPr/>
        </p:nvSpPr>
        <p:spPr bwMode="auto">
          <a:xfrm>
            <a:off x="4901374" y="5511084"/>
            <a:ext cx="3984625" cy="72622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 lIns="72000" tIns="36000" rIns="72000" bIns="36000"/>
          <a:lstStyle/>
          <a:p>
            <a:pPr marL="180975" indent="-1809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da-DK" sz="800" kern="0" dirty="0">
                <a:solidFill>
                  <a:srgbClr val="000000"/>
                </a:solidFill>
              </a:rPr>
              <a:t>[ Angiv TOP3 risiko der IKKE er indtruffet. ]</a:t>
            </a:r>
          </a:p>
        </p:txBody>
      </p:sp>
      <p:grpSp>
        <p:nvGrpSpPr>
          <p:cNvPr id="54" name="Group 13"/>
          <p:cNvGrpSpPr>
            <a:grpSpLocks/>
          </p:cNvGrpSpPr>
          <p:nvPr/>
        </p:nvGrpSpPr>
        <p:grpSpPr bwMode="auto">
          <a:xfrm>
            <a:off x="3934800" y="1614913"/>
            <a:ext cx="385056" cy="901650"/>
            <a:chOff x="2632" y="1168"/>
            <a:chExt cx="129" cy="326"/>
          </a:xfrm>
        </p:grpSpPr>
        <p:sp>
          <p:nvSpPr>
            <p:cNvPr id="55" name="Rectangle 1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2632" y="1168"/>
              <a:ext cx="129" cy="326"/>
            </a:xfrm>
            <a:prstGeom prst="rect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</a:pPr>
              <a:endParaRPr lang="da-DK" sz="1800" kern="0">
                <a:solidFill>
                  <a:srgbClr val="000000"/>
                </a:solidFill>
              </a:endParaRPr>
            </a:p>
          </p:txBody>
        </p:sp>
        <p:sp>
          <p:nvSpPr>
            <p:cNvPr id="56" name="Oval 15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2660" y="1183"/>
              <a:ext cx="74" cy="81"/>
            </a:xfrm>
            <a:prstGeom prst="ellipse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</a:pPr>
              <a:endParaRPr lang="da-DK" sz="1800" kern="0">
                <a:solidFill>
                  <a:srgbClr val="000000"/>
                </a:solidFill>
              </a:endParaRPr>
            </a:p>
          </p:txBody>
        </p:sp>
        <p:sp>
          <p:nvSpPr>
            <p:cNvPr id="57" name="Oval 16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660" y="1283"/>
              <a:ext cx="74" cy="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</a:pPr>
              <a:endParaRPr lang="da-DK" sz="1800" kern="0">
                <a:solidFill>
                  <a:srgbClr val="000000"/>
                </a:solidFill>
              </a:endParaRPr>
            </a:p>
          </p:txBody>
        </p:sp>
        <p:sp>
          <p:nvSpPr>
            <p:cNvPr id="58" name="Oval 17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660" y="1383"/>
              <a:ext cx="74" cy="81"/>
            </a:xfrm>
            <a:prstGeom prst="ellipse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</a:pPr>
              <a:endParaRPr lang="da-DK" sz="1800" kern="0">
                <a:solidFill>
                  <a:srgbClr val="000000"/>
                </a:solidFill>
              </a:endParaRPr>
            </a:p>
          </p:txBody>
        </p:sp>
      </p:grpSp>
      <p:sp>
        <p:nvSpPr>
          <p:cNvPr id="5" name="Rektangel 3"/>
          <p:cNvSpPr/>
          <p:nvPr/>
        </p:nvSpPr>
        <p:spPr bwMode="auto">
          <a:xfrm>
            <a:off x="3934798" y="1412776"/>
            <a:ext cx="383908" cy="202137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800" b="0" i="0" u="none" cap="none" normalizeH="0" baseline="0" dirty="0">
                <a:ln>
                  <a:noFill/>
                </a:ln>
                <a:effectLst/>
                <a:latin typeface="Verdana" pitchFamily="34" charset="0"/>
              </a:rPr>
              <a:t>Nu</a:t>
            </a:r>
          </a:p>
        </p:txBody>
      </p:sp>
      <p:sp>
        <p:nvSpPr>
          <p:cNvPr id="59" name="Rektangel 58"/>
          <p:cNvSpPr/>
          <p:nvPr/>
        </p:nvSpPr>
        <p:spPr bwMode="auto">
          <a:xfrm>
            <a:off x="4318707" y="1412776"/>
            <a:ext cx="385056" cy="202137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a-DK" sz="800" dirty="0"/>
              <a:t>Sidst</a:t>
            </a:r>
          </a:p>
        </p:txBody>
      </p:sp>
      <p:grpSp>
        <p:nvGrpSpPr>
          <p:cNvPr id="60" name="Group 64"/>
          <p:cNvGrpSpPr>
            <a:grpSpLocks/>
          </p:cNvGrpSpPr>
          <p:nvPr/>
        </p:nvGrpSpPr>
        <p:grpSpPr bwMode="auto">
          <a:xfrm>
            <a:off x="9162613" y="1713437"/>
            <a:ext cx="2816690" cy="352301"/>
            <a:chOff x="1136" y="2530"/>
            <a:chExt cx="2656" cy="358"/>
          </a:xfrm>
        </p:grpSpPr>
        <p:sp>
          <p:nvSpPr>
            <p:cNvPr id="61" name="Rectangle 6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136" y="2530"/>
              <a:ext cx="171" cy="35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>
                <a:solidFill>
                  <a:schemeClr val="bg1"/>
                </a:solidFill>
              </a:endParaRPr>
            </a:p>
          </p:txBody>
        </p:sp>
        <p:grpSp>
          <p:nvGrpSpPr>
            <p:cNvPr id="62" name="MoonLegend3"/>
            <p:cNvGrpSpPr>
              <a:grpSpLocks noChangeAspect="1"/>
            </p:cNvGrpSpPr>
            <p:nvPr>
              <p:custDataLst>
                <p:tags r:id="rId3"/>
              </p:custDataLst>
            </p:nvPr>
          </p:nvGrpSpPr>
          <p:grpSpPr bwMode="auto">
            <a:xfrm>
              <a:off x="1186" y="2564"/>
              <a:ext cx="86" cy="80"/>
              <a:chOff x="4495" y="897"/>
              <a:chExt cx="160" cy="160"/>
            </a:xfrm>
          </p:grpSpPr>
          <p:sp>
            <p:nvSpPr>
              <p:cNvPr id="72" name="Oval 67"/>
              <p:cNvSpPr>
                <a:spLocks noChangeAspect="1" noChangeArrowheads="1"/>
              </p:cNvSpPr>
              <p:nvPr>
                <p:custDataLst>
                  <p:tags r:id="rId10"/>
                </p:custDataLst>
              </p:nvPr>
            </p:nvSpPr>
            <p:spPr bwMode="blackWhite">
              <a:xfrm>
                <a:off x="4495" y="897"/>
                <a:ext cx="160" cy="16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a-DK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Arc 68"/>
              <p:cNvSpPr>
                <a:spLocks noChangeAspect="1"/>
              </p:cNvSpPr>
              <p:nvPr>
                <p:custDataLst>
                  <p:tags r:id="rId11"/>
                </p:custDataLst>
              </p:nvPr>
            </p:nvSpPr>
            <p:spPr bwMode="black">
              <a:xfrm>
                <a:off x="4575" y="897"/>
                <a:ext cx="80" cy="160"/>
              </a:xfrm>
              <a:custGeom>
                <a:avLst/>
                <a:gdLst>
                  <a:gd name="T0" fmla="*/ 0 w 21600"/>
                  <a:gd name="T1" fmla="*/ 0 h 43200"/>
                  <a:gd name="T2" fmla="*/ 0 w 21600"/>
                  <a:gd name="T3" fmla="*/ 160 h 43200"/>
                  <a:gd name="T4" fmla="*/ 0 w 21600"/>
                  <a:gd name="T5" fmla="*/ 8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432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529"/>
                      <a:pt x="11929" y="43199"/>
                      <a:pt x="0" y="43200"/>
                    </a:cubicBezTo>
                  </a:path>
                  <a:path w="21600" h="432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529"/>
                      <a:pt x="11929" y="43199"/>
                      <a:pt x="0" y="432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rgbClr val="ED194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a-DK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3" name="MoonLegend4"/>
            <p:cNvGrpSpPr>
              <a:grpSpLocks noChangeAspect="1"/>
            </p:cNvGrpSpPr>
            <p:nvPr>
              <p:custDataLst>
                <p:tags r:id="rId4"/>
              </p:custDataLst>
            </p:nvPr>
          </p:nvGrpSpPr>
          <p:grpSpPr bwMode="auto">
            <a:xfrm>
              <a:off x="1186" y="2668"/>
              <a:ext cx="86" cy="79"/>
              <a:chOff x="4495" y="1198"/>
              <a:chExt cx="160" cy="160"/>
            </a:xfrm>
          </p:grpSpPr>
          <p:sp>
            <p:nvSpPr>
              <p:cNvPr id="70" name="Oval 70"/>
              <p:cNvSpPr>
                <a:spLocks noChangeAspect="1" noChangeArrowheads="1"/>
              </p:cNvSpPr>
              <p:nvPr>
                <p:custDataLst>
                  <p:tags r:id="rId8"/>
                </p:custDataLst>
              </p:nvPr>
            </p:nvSpPr>
            <p:spPr bwMode="blackWhite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a-DK">
                  <a:solidFill>
                    <a:schemeClr val="bg1"/>
                  </a:solidFill>
                </a:endParaRPr>
              </a:p>
            </p:txBody>
          </p:sp>
          <p:sp>
            <p:nvSpPr>
              <p:cNvPr id="71" name="Arc 71"/>
              <p:cNvSpPr>
                <a:spLocks noChangeAspect="1"/>
              </p:cNvSpPr>
              <p:nvPr>
                <p:custDataLst>
                  <p:tags r:id="rId9"/>
                </p:custDataLst>
              </p:nvPr>
            </p:nvSpPr>
            <p:spPr bwMode="black">
              <a:xfrm>
                <a:off x="4495" y="1198"/>
                <a:ext cx="160" cy="160"/>
              </a:xfrm>
              <a:custGeom>
                <a:avLst/>
                <a:gdLst>
                  <a:gd name="T0" fmla="*/ 80 w 43200"/>
                  <a:gd name="T1" fmla="*/ 0 h 43200"/>
                  <a:gd name="T2" fmla="*/ 0 w 43200"/>
                  <a:gd name="T3" fmla="*/ 80 h 43200"/>
                  <a:gd name="T4" fmla="*/ 80 w 43200"/>
                  <a:gd name="T5" fmla="*/ 8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200" h="43200" fill="none" extrusionOk="0">
                    <a:moveTo>
                      <a:pt x="21599" y="0"/>
                    </a:move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33529"/>
                      <a:pt x="33529" y="43200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</a:path>
                  <a:path w="43200" h="43200" stroke="0" extrusionOk="0">
                    <a:moveTo>
                      <a:pt x="21599" y="0"/>
                    </a:move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33529"/>
                      <a:pt x="33529" y="43200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lnTo>
                      <a:pt x="21600" y="21600"/>
                    </a:lnTo>
                    <a:lnTo>
                      <a:pt x="21599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a-DK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4" name="MoonLegend5"/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 bwMode="auto">
            <a:xfrm>
              <a:off x="1186" y="2772"/>
              <a:ext cx="86" cy="80"/>
              <a:chOff x="4495" y="1440"/>
              <a:chExt cx="160" cy="160"/>
            </a:xfrm>
          </p:grpSpPr>
          <p:sp>
            <p:nvSpPr>
              <p:cNvPr id="68" name="Oval 73"/>
              <p:cNvSpPr>
                <a:spLocks noChangeAspect="1" noChangeArrowheads="1"/>
              </p:cNvSpPr>
              <p:nvPr>
                <p:custDataLst>
                  <p:tags r:id="rId6"/>
                </p:custDataLst>
              </p:nvPr>
            </p:nvSpPr>
            <p:spPr bwMode="blackWhite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a-DK">
                  <a:solidFill>
                    <a:schemeClr val="bg1"/>
                  </a:solidFill>
                </a:endParaRPr>
              </a:p>
            </p:txBody>
          </p:sp>
          <p:sp>
            <p:nvSpPr>
              <p:cNvPr id="69" name="Oval 74"/>
              <p:cNvSpPr>
                <a:spLocks noChangeAspect="1" noChangeArrowheads="1"/>
              </p:cNvSpPr>
              <p:nvPr>
                <p:custDataLst>
                  <p:tags r:id="rId7"/>
                </p:custDataLst>
              </p:nvPr>
            </p:nvSpPr>
            <p:spPr bwMode="black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rgbClr val="4DB84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a-DK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65" name="Legend3"/>
            <p:cNvSpPr>
              <a:spLocks noChangeArrowheads="1"/>
            </p:cNvSpPr>
            <p:nvPr/>
          </p:nvSpPr>
          <p:spPr bwMode="auto">
            <a:xfrm>
              <a:off x="1342" y="2557"/>
              <a:ext cx="2077" cy="1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268288" indent="-268288">
                <a:lnSpc>
                  <a:spcPct val="105000"/>
                </a:lnSpc>
                <a:spcBef>
                  <a:spcPct val="20000"/>
                </a:spcBef>
                <a:buSzPct val="90000"/>
              </a:pPr>
              <a:r>
                <a:rPr lang="en-US" sz="800" dirty="0" err="1">
                  <a:solidFill>
                    <a:schemeClr val="bg1"/>
                  </a:solidFill>
                  <a:latin typeface="Verdana" pitchFamily="34" charset="0"/>
                </a:rPr>
                <a:t>Målsætning</a:t>
              </a:r>
              <a:r>
                <a:rPr lang="en-US" sz="800" dirty="0">
                  <a:solidFill>
                    <a:schemeClr val="bg1"/>
                  </a:solidFill>
                  <a:latin typeface="Verdana" pitchFamily="34" charset="0"/>
                </a:rPr>
                <a:t> </a:t>
              </a:r>
              <a:r>
                <a:rPr lang="en-US" sz="800" dirty="0" err="1">
                  <a:solidFill>
                    <a:schemeClr val="bg1"/>
                  </a:solidFill>
                  <a:latin typeface="Verdana" pitchFamily="34" charset="0"/>
                </a:rPr>
                <a:t>uopnåelig</a:t>
              </a:r>
              <a:r>
                <a:rPr lang="en-US" sz="800" dirty="0">
                  <a:solidFill>
                    <a:schemeClr val="bg1"/>
                  </a:solidFill>
                  <a:latin typeface="Verdana" pitchFamily="34" charset="0"/>
                </a:rPr>
                <a:t> –handling </a:t>
              </a:r>
              <a:r>
                <a:rPr lang="en-US" sz="800" dirty="0" err="1">
                  <a:solidFill>
                    <a:schemeClr val="bg1"/>
                  </a:solidFill>
                  <a:latin typeface="Verdana" pitchFamily="34" charset="0"/>
                </a:rPr>
                <a:t>påkrævet</a:t>
              </a:r>
              <a:endParaRPr lang="en-US" sz="800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66" name="Legend4"/>
            <p:cNvSpPr>
              <a:spLocks noChangeArrowheads="1"/>
            </p:cNvSpPr>
            <p:nvPr/>
          </p:nvSpPr>
          <p:spPr bwMode="auto">
            <a:xfrm>
              <a:off x="1342" y="2660"/>
              <a:ext cx="2450" cy="1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268288" indent="-268288">
                <a:lnSpc>
                  <a:spcPct val="105000"/>
                </a:lnSpc>
                <a:spcBef>
                  <a:spcPct val="20000"/>
                </a:spcBef>
                <a:buSzPct val="90000"/>
              </a:pPr>
              <a:r>
                <a:rPr lang="en-US" sz="800" dirty="0" err="1">
                  <a:solidFill>
                    <a:schemeClr val="bg1"/>
                  </a:solidFill>
                  <a:latin typeface="Verdana" pitchFamily="34" charset="0"/>
                </a:rPr>
                <a:t>Målsætning</a:t>
              </a:r>
              <a:r>
                <a:rPr lang="en-US" sz="800" dirty="0">
                  <a:solidFill>
                    <a:schemeClr val="bg1"/>
                  </a:solidFill>
                  <a:latin typeface="Verdana" pitchFamily="34" charset="0"/>
                </a:rPr>
                <a:t> i fare – </a:t>
              </a:r>
              <a:r>
                <a:rPr lang="en-US" sz="800" dirty="0" err="1">
                  <a:solidFill>
                    <a:schemeClr val="bg1"/>
                  </a:solidFill>
                  <a:latin typeface="Verdana" pitchFamily="34" charset="0"/>
                </a:rPr>
                <a:t>korrigende</a:t>
              </a:r>
              <a:r>
                <a:rPr lang="en-US" sz="800" dirty="0">
                  <a:solidFill>
                    <a:schemeClr val="bg1"/>
                  </a:solidFill>
                  <a:latin typeface="Verdana" pitchFamily="34" charset="0"/>
                </a:rPr>
                <a:t> handling </a:t>
              </a:r>
              <a:r>
                <a:rPr lang="en-US" sz="800" dirty="0" err="1">
                  <a:solidFill>
                    <a:schemeClr val="bg1"/>
                  </a:solidFill>
                  <a:latin typeface="Verdana" pitchFamily="34" charset="0"/>
                </a:rPr>
                <a:t>besluttet</a:t>
              </a:r>
              <a:r>
                <a:rPr lang="en-US" sz="800" dirty="0">
                  <a:solidFill>
                    <a:schemeClr val="bg1"/>
                  </a:solidFill>
                  <a:latin typeface="Verdana" pitchFamily="34" charset="0"/>
                </a:rPr>
                <a:t> </a:t>
              </a:r>
            </a:p>
          </p:txBody>
        </p:sp>
        <p:sp>
          <p:nvSpPr>
            <p:cNvPr id="67" name="Legend5"/>
            <p:cNvSpPr>
              <a:spLocks noChangeArrowheads="1"/>
            </p:cNvSpPr>
            <p:nvPr/>
          </p:nvSpPr>
          <p:spPr bwMode="auto">
            <a:xfrm>
              <a:off x="1342" y="2765"/>
              <a:ext cx="1025" cy="1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268288" indent="-268288">
                <a:lnSpc>
                  <a:spcPct val="105000"/>
                </a:lnSpc>
                <a:spcBef>
                  <a:spcPct val="20000"/>
                </a:spcBef>
                <a:buSzPct val="90000"/>
              </a:pPr>
              <a:r>
                <a:rPr lang="en-US" sz="800">
                  <a:solidFill>
                    <a:schemeClr val="bg1"/>
                  </a:solidFill>
                  <a:latin typeface="Verdana" pitchFamily="34" charset="0"/>
                </a:rPr>
                <a:t>Målsætning realistisk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994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hink-cell data - do not delete" hidden="1">
            <a:extLst>
              <a:ext uri="{FF2B5EF4-FFF2-40B4-BE49-F238E27FC236}">
                <a16:creationId xmlns:a16="http://schemas.microsoft.com/office/drawing/2014/main" id="{EE3959E4-EC66-7971-FAC8-615E734010DE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9829501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1" imgW="404" imgH="403" progId="TCLayout.ActiveDocument.1">
                  <p:embed/>
                </p:oleObj>
              </mc:Choice>
              <mc:Fallback>
                <p:oleObj name="think-cell Slide" r:id="rId11" imgW="404" imgH="403" progId="TCLayout.ActiveDocument.1">
                  <p:embed/>
                  <p:pic>
                    <p:nvPicPr>
                      <p:cNvPr id="3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E3959E4-EC66-7971-FAC8-615E734010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65E193B-99B8-5D5F-8707-DED498BC9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Brug denne side ved to </a:t>
            </a:r>
            <a:r>
              <a:rPr lang="da-DK" dirty="0" err="1"/>
              <a:t>KPI’er</a:t>
            </a:r>
            <a:endParaRPr lang="da-DK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51A1E9-3AAA-A111-83C4-61E3C0C5F4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5</a:t>
            </a:fld>
            <a:endParaRPr lang="da-DK" dirty="0"/>
          </a:p>
        </p:txBody>
      </p:sp>
      <p:sp>
        <p:nvSpPr>
          <p:cNvPr id="4" name="Rektangel 20">
            <a:extLst>
              <a:ext uri="{FF2B5EF4-FFF2-40B4-BE49-F238E27FC236}">
                <a16:creationId xmlns:a16="http://schemas.microsoft.com/office/drawing/2014/main" id="{8A45A0EE-DC43-AC36-855A-C2E4CD7088E6}"/>
              </a:ext>
            </a:extLst>
          </p:cNvPr>
          <p:cNvSpPr/>
          <p:nvPr/>
        </p:nvSpPr>
        <p:spPr bwMode="auto">
          <a:xfrm>
            <a:off x="6016625" y="1568450"/>
            <a:ext cx="3708412" cy="446449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baseline="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baseline="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baseline="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baseline="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baseline="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baseline="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baseline="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da-DK" sz="1000" baseline="0" dirty="0"/>
              <a:t>[ Tekst ]</a:t>
            </a:r>
          </a:p>
        </p:txBody>
      </p:sp>
      <p:sp>
        <p:nvSpPr>
          <p:cNvPr id="5" name="Rektangel 1">
            <a:extLst>
              <a:ext uri="{FF2B5EF4-FFF2-40B4-BE49-F238E27FC236}">
                <a16:creationId xmlns:a16="http://schemas.microsoft.com/office/drawing/2014/main" id="{10091CFB-916B-B3B3-5CF7-8DEB4B5E802A}"/>
              </a:ext>
            </a:extLst>
          </p:cNvPr>
          <p:cNvSpPr/>
          <p:nvPr/>
        </p:nvSpPr>
        <p:spPr bwMode="auto">
          <a:xfrm>
            <a:off x="6016625" y="1382713"/>
            <a:ext cx="3708412" cy="43946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t" anchorCtr="0" compatLnSpc="1">
            <a:prstTxWarp prst="textNoShape">
              <a:avLst/>
            </a:prstTxWarp>
          </a:bodyPr>
          <a:lstStyle/>
          <a:p>
            <a:r>
              <a:rPr lang="da-DK" sz="1200" dirty="0">
                <a:solidFill>
                  <a:schemeClr val="bg1"/>
                </a:solidFill>
              </a:rPr>
              <a:t>[ God sigende overskrift med en konklusion i sig ]</a:t>
            </a:r>
          </a:p>
        </p:txBody>
      </p:sp>
      <p:sp>
        <p:nvSpPr>
          <p:cNvPr id="6" name="Tekstboks 3">
            <a:extLst>
              <a:ext uri="{FF2B5EF4-FFF2-40B4-BE49-F238E27FC236}">
                <a16:creationId xmlns:a16="http://schemas.microsoft.com/office/drawing/2014/main" id="{440F04B0-5582-A61E-0330-7D2FDC83C83F}"/>
              </a:ext>
            </a:extLst>
          </p:cNvPr>
          <p:cNvSpPr txBox="1"/>
          <p:nvPr/>
        </p:nvSpPr>
        <p:spPr>
          <a:xfrm>
            <a:off x="6038850" y="5872163"/>
            <a:ext cx="2844316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800" dirty="0"/>
              <a:t>Note: [ Indsæt noter ]</a:t>
            </a:r>
          </a:p>
        </p:txBody>
      </p:sp>
      <p:sp>
        <p:nvSpPr>
          <p:cNvPr id="7" name="Rektangel 97">
            <a:extLst>
              <a:ext uri="{FF2B5EF4-FFF2-40B4-BE49-F238E27FC236}">
                <a16:creationId xmlns:a16="http://schemas.microsoft.com/office/drawing/2014/main" id="{7B297095-606C-D2E7-BCBA-E8A3A8485D08}"/>
              </a:ext>
            </a:extLst>
          </p:cNvPr>
          <p:cNvSpPr/>
          <p:nvPr/>
        </p:nvSpPr>
        <p:spPr bwMode="auto">
          <a:xfrm>
            <a:off x="1984375" y="1568450"/>
            <a:ext cx="3708412" cy="446449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da-DK" sz="1000" dirty="0"/>
              <a:t>[ Tekst ]</a:t>
            </a:r>
            <a:endParaRPr lang="da-DK" sz="1000" baseline="0" dirty="0"/>
          </a:p>
        </p:txBody>
      </p:sp>
      <p:sp>
        <p:nvSpPr>
          <p:cNvPr id="8" name="Rektangel 98">
            <a:extLst>
              <a:ext uri="{FF2B5EF4-FFF2-40B4-BE49-F238E27FC236}">
                <a16:creationId xmlns:a16="http://schemas.microsoft.com/office/drawing/2014/main" id="{488A2350-D0EF-8C90-E193-C994D4FE05BB}"/>
              </a:ext>
            </a:extLst>
          </p:cNvPr>
          <p:cNvSpPr/>
          <p:nvPr/>
        </p:nvSpPr>
        <p:spPr bwMode="auto">
          <a:xfrm>
            <a:off x="1984375" y="1382713"/>
            <a:ext cx="3708412" cy="4394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r>
              <a:rPr lang="da-DK" sz="1200" dirty="0">
                <a:solidFill>
                  <a:schemeClr val="bg1"/>
                </a:solidFill>
              </a:rPr>
              <a:t>[ God sigende overskrift med en konklusion i sig ]</a:t>
            </a:r>
          </a:p>
        </p:txBody>
      </p:sp>
      <p:cxnSp>
        <p:nvCxnSpPr>
          <p:cNvPr id="9" name="Lige forbindelse 14354">
            <a:extLst>
              <a:ext uri="{FF2B5EF4-FFF2-40B4-BE49-F238E27FC236}">
                <a16:creationId xmlns:a16="http://schemas.microsoft.com/office/drawing/2014/main" id="{02BE6E41-46E4-E0A9-A78B-D03A22DA6A9A}"/>
              </a:ext>
            </a:extLst>
          </p:cNvPr>
          <p:cNvCxnSpPr/>
          <p:nvPr>
            <p:custDataLst>
              <p:tags r:id="rId2"/>
            </p:custDataLst>
          </p:nvPr>
        </p:nvCxnSpPr>
        <p:spPr bwMode="auto">
          <a:xfrm flipV="1">
            <a:off x="2951163" y="2660650"/>
            <a:ext cx="447675" cy="355600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Lige forbindelse 14355">
            <a:extLst>
              <a:ext uri="{FF2B5EF4-FFF2-40B4-BE49-F238E27FC236}">
                <a16:creationId xmlns:a16="http://schemas.microsoft.com/office/drawing/2014/main" id="{85D80E34-35A0-A2F0-A855-499DBC47DF6C}"/>
              </a:ext>
            </a:extLst>
          </p:cNvPr>
          <p:cNvCxnSpPr/>
          <p:nvPr>
            <p:custDataLst>
              <p:tags r:id="rId3"/>
            </p:custDataLst>
          </p:nvPr>
        </p:nvCxnSpPr>
        <p:spPr bwMode="auto">
          <a:xfrm flipV="1">
            <a:off x="3959225" y="2324100"/>
            <a:ext cx="447675" cy="336550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51CF0938-0D78-3D16-3B77-2217B73F9351}"/>
              </a:ext>
            </a:extLst>
          </p:cNvPr>
          <p:cNvGraphicFramePr/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987355985"/>
              </p:ext>
            </p:extLst>
          </p:nvPr>
        </p:nvGraphicFramePr>
        <p:xfrm>
          <a:off x="2084388" y="2025650"/>
          <a:ext cx="3189287" cy="188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cxnSp>
        <p:nvCxnSpPr>
          <p:cNvPr id="12" name="Lige forbindelse 14353">
            <a:extLst>
              <a:ext uri="{FF2B5EF4-FFF2-40B4-BE49-F238E27FC236}">
                <a16:creationId xmlns:a16="http://schemas.microsoft.com/office/drawing/2014/main" id="{160CA1AC-3397-5B19-A5F1-A32A2B52BC3A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 flipV="1">
            <a:off x="2670175" y="1914525"/>
            <a:ext cx="2016125" cy="69215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3" name="Rektangel 15">
            <a:extLst>
              <a:ext uri="{FF2B5EF4-FFF2-40B4-BE49-F238E27FC236}">
                <a16:creationId xmlns:a16="http://schemas.microsoft.com/office/drawing/2014/main" id="{B41F4085-E077-F689-8E10-A41E67F04D05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2517775" y="3744913"/>
            <a:ext cx="304800" cy="136525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fld id="{BB26EAA4-AA98-4A0A-B8EF-CC8AD49B933A}" type="datetime'2''''''''0''''''''''''''''1''''''4'''''''''''''''">
              <a:rPr lang="en-US" sz="900"/>
              <a:pPr algn="ctr"/>
              <a:t>2014</a:t>
            </a:fld>
            <a:endParaRPr kumimoji="0" lang="da-DK" sz="900" strike="noStrike" cap="none" normalizeH="0" dirty="0" err="1">
              <a:ln>
                <a:noFill/>
              </a:ln>
              <a:effectLst/>
              <a:latin typeface="+mn-lt"/>
              <a:sym typeface="+mn-lt"/>
            </a:endParaRPr>
          </a:p>
        </p:txBody>
      </p:sp>
      <p:sp>
        <p:nvSpPr>
          <p:cNvPr id="14" name="Rektangel 25">
            <a:extLst>
              <a:ext uri="{FF2B5EF4-FFF2-40B4-BE49-F238E27FC236}">
                <a16:creationId xmlns:a16="http://schemas.microsoft.com/office/drawing/2014/main" id="{C8CA1E0A-6892-DFC0-7155-A83B5865758F}"/>
              </a:ext>
            </a:extLst>
          </p:cNvPr>
          <p:cNvSpPr/>
          <p:nvPr>
            <p:custDataLst>
              <p:tags r:id="rId7"/>
            </p:custDataLst>
          </p:nvPr>
        </p:nvSpPr>
        <p:spPr bwMode="auto">
          <a:xfrm>
            <a:off x="3525838" y="3744913"/>
            <a:ext cx="304800" cy="136525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fld id="{86857E14-76D1-488B-8129-DC0B3CCD3229}" type="datetime'''''2''''''''0''''''''''''''''''''''''''1''''''''''''5'''">
              <a:rPr lang="en-US" sz="900"/>
              <a:pPr algn="ctr"/>
              <a:t>2015</a:t>
            </a:fld>
            <a:endParaRPr kumimoji="0" lang="da-DK" sz="900" strike="noStrike" cap="none" normalizeH="0" dirty="0" err="1">
              <a:ln>
                <a:noFill/>
              </a:ln>
              <a:effectLst/>
              <a:latin typeface="+mn-lt"/>
              <a:sym typeface="+mn-lt"/>
            </a:endParaRPr>
          </a:p>
        </p:txBody>
      </p:sp>
      <p:sp>
        <p:nvSpPr>
          <p:cNvPr id="15" name="Rektangel 14335">
            <a:extLst>
              <a:ext uri="{FF2B5EF4-FFF2-40B4-BE49-F238E27FC236}">
                <a16:creationId xmlns:a16="http://schemas.microsoft.com/office/drawing/2014/main" id="{15ECA724-84A6-1197-DCEE-86B92CED3CA6}"/>
              </a:ext>
            </a:extLst>
          </p:cNvPr>
          <p:cNvSpPr/>
          <p:nvPr>
            <p:custDataLst>
              <p:tags r:id="rId8"/>
            </p:custDataLst>
          </p:nvPr>
        </p:nvSpPr>
        <p:spPr bwMode="auto">
          <a:xfrm>
            <a:off x="4533900" y="3744913"/>
            <a:ext cx="304800" cy="136525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fld id="{7C1B074A-E719-4CFE-A4A3-89AFD755A6AD}" type="datetime'''''''2''''''''0''''''''''''''''''1''''''''6'''''''''''''''">
              <a:rPr lang="en-US" sz="900"/>
              <a:pPr algn="ctr"/>
              <a:t>2016</a:t>
            </a:fld>
            <a:endParaRPr kumimoji="0" lang="da-DK" sz="900" strike="noStrike" cap="none" normalizeH="0" dirty="0" err="1">
              <a:ln>
                <a:noFill/>
              </a:ln>
              <a:effectLst/>
              <a:latin typeface="+mn-lt"/>
              <a:sym typeface="+mn-lt"/>
            </a:endParaRPr>
          </a:p>
        </p:txBody>
      </p:sp>
      <p:sp>
        <p:nvSpPr>
          <p:cNvPr id="16" name="Ellipse 14352">
            <a:extLst>
              <a:ext uri="{FF2B5EF4-FFF2-40B4-BE49-F238E27FC236}">
                <a16:creationId xmlns:a16="http://schemas.microsoft.com/office/drawing/2014/main" id="{39F386B6-DEA5-58FF-0A78-E4B16331379A}"/>
              </a:ext>
            </a:extLst>
          </p:cNvPr>
          <p:cNvSpPr/>
          <p:nvPr>
            <p:custDataLst>
              <p:tags r:id="rId9"/>
            </p:custDataLst>
          </p:nvPr>
        </p:nvSpPr>
        <p:spPr bwMode="auto">
          <a:xfrm>
            <a:off x="3230563" y="2124075"/>
            <a:ext cx="896938" cy="27305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fld id="{BDBA1B6C-8472-4422-B41C-C790A722B2E5}" type="datetime'''+''''''4''''''''''''''''''''1''''''''''''''''''''''''%'''">
              <a:rPr lang="en-US" sz="1400" b="1"/>
              <a:pPr algn="ctr">
                <a:lnSpc>
                  <a:spcPct val="90000"/>
                </a:lnSpc>
              </a:pPr>
              <a:t>+41%</a:t>
            </a:fld>
            <a:endParaRPr kumimoji="0" lang="da-DK" sz="1400" b="1" strike="noStrike" cap="none" normalizeH="0" dirty="0" err="1">
              <a:ln>
                <a:noFill/>
              </a:ln>
              <a:effectLst/>
              <a:latin typeface="+mn-lt"/>
              <a:sym typeface="+mn-lt"/>
            </a:endParaRPr>
          </a:p>
        </p:txBody>
      </p:sp>
      <p:sp>
        <p:nvSpPr>
          <p:cNvPr id="17" name="Tekstboks 14347">
            <a:extLst>
              <a:ext uri="{FF2B5EF4-FFF2-40B4-BE49-F238E27FC236}">
                <a16:creationId xmlns:a16="http://schemas.microsoft.com/office/drawing/2014/main" id="{3BCA067D-E1FE-30C4-F346-D0BD8323423F}"/>
              </a:ext>
            </a:extLst>
          </p:cNvPr>
          <p:cNvSpPr txBox="1"/>
          <p:nvPr/>
        </p:nvSpPr>
        <p:spPr>
          <a:xfrm>
            <a:off x="2127250" y="1893888"/>
            <a:ext cx="208823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00" b="1" dirty="0"/>
              <a:t>[ Titel på diagram ]</a:t>
            </a:r>
          </a:p>
        </p:txBody>
      </p:sp>
      <p:sp>
        <p:nvSpPr>
          <p:cNvPr id="18" name="Tekstboks 114">
            <a:extLst>
              <a:ext uri="{FF2B5EF4-FFF2-40B4-BE49-F238E27FC236}">
                <a16:creationId xmlns:a16="http://schemas.microsoft.com/office/drawing/2014/main" id="{E39B1E0C-31B1-D3F8-6CFD-CA2F38F79E90}"/>
              </a:ext>
            </a:extLst>
          </p:cNvPr>
          <p:cNvSpPr txBox="1"/>
          <p:nvPr/>
        </p:nvSpPr>
        <p:spPr>
          <a:xfrm>
            <a:off x="2019300" y="5875338"/>
            <a:ext cx="2844316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800" dirty="0"/>
              <a:t>Note: [ Indsæt noter ]</a:t>
            </a:r>
          </a:p>
        </p:txBody>
      </p:sp>
      <p:sp>
        <p:nvSpPr>
          <p:cNvPr id="19" name="Tekstfelt 55">
            <a:extLst>
              <a:ext uri="{FF2B5EF4-FFF2-40B4-BE49-F238E27FC236}">
                <a16:creationId xmlns:a16="http://schemas.microsoft.com/office/drawing/2014/main" id="{7B4AB9BA-2FC8-F706-DF58-C8FFDF353005}"/>
              </a:ext>
            </a:extLst>
          </p:cNvPr>
          <p:cNvSpPr txBox="1"/>
          <p:nvPr/>
        </p:nvSpPr>
        <p:spPr>
          <a:xfrm rot="19634656">
            <a:off x="2301875" y="2592388"/>
            <a:ext cx="272155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3600" b="1" dirty="0">
                <a:solidFill>
                  <a:srgbClr val="FF0000"/>
                </a:solidFill>
              </a:rPr>
              <a:t>Dummy</a:t>
            </a:r>
          </a:p>
        </p:txBody>
      </p:sp>
      <p:graphicFrame>
        <p:nvGraphicFramePr>
          <p:cNvPr id="20" name="Objekt 30">
            <a:extLst>
              <a:ext uri="{FF2B5EF4-FFF2-40B4-BE49-F238E27FC236}">
                <a16:creationId xmlns:a16="http://schemas.microsoft.com/office/drawing/2014/main" id="{2DB22F87-76DC-9D8C-D71F-EFDAAC7346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5589145"/>
              </p:ext>
            </p:extLst>
          </p:nvPr>
        </p:nvGraphicFramePr>
        <p:xfrm>
          <a:off x="6254750" y="1971675"/>
          <a:ext cx="3228992" cy="18098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gram" r:id="rId14" imgW="3229028" imgH="1809668" progId="MSGraph.Chart.8">
                  <p:embed followColorScheme="full"/>
                </p:oleObj>
              </mc:Choice>
              <mc:Fallback>
                <p:oleObj name="Diagram" r:id="rId14" imgW="3229028" imgH="1809668" progId="MSGraph.Chart.8">
                  <p:embed followColorScheme="full"/>
                  <p:pic>
                    <p:nvPicPr>
                      <p:cNvPr id="20" name="Objekt 30">
                        <a:extLst>
                          <a:ext uri="{FF2B5EF4-FFF2-40B4-BE49-F238E27FC236}">
                            <a16:creationId xmlns:a16="http://schemas.microsoft.com/office/drawing/2014/main" id="{2DB22F87-76DC-9D8C-D71F-EFDAAC7346F0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0" y="1971675"/>
                        <a:ext cx="3228992" cy="18098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kstfelt 55">
            <a:extLst>
              <a:ext uri="{FF2B5EF4-FFF2-40B4-BE49-F238E27FC236}">
                <a16:creationId xmlns:a16="http://schemas.microsoft.com/office/drawing/2014/main" id="{43C5DEAB-573F-09DF-F9C6-757708FC2524}"/>
              </a:ext>
            </a:extLst>
          </p:cNvPr>
          <p:cNvSpPr txBox="1"/>
          <p:nvPr/>
        </p:nvSpPr>
        <p:spPr>
          <a:xfrm rot="19634656">
            <a:off x="6496050" y="2563813"/>
            <a:ext cx="272155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3600" b="1" dirty="0">
                <a:solidFill>
                  <a:srgbClr val="FF0000"/>
                </a:solidFill>
              </a:rPr>
              <a:t>Dummy</a:t>
            </a:r>
          </a:p>
        </p:txBody>
      </p:sp>
      <p:sp>
        <p:nvSpPr>
          <p:cNvPr id="22" name="Tekstboks 14347">
            <a:extLst>
              <a:ext uri="{FF2B5EF4-FFF2-40B4-BE49-F238E27FC236}">
                <a16:creationId xmlns:a16="http://schemas.microsoft.com/office/drawing/2014/main" id="{D081D27D-2E0A-58E9-4C98-BBD0B7D402B5}"/>
              </a:ext>
            </a:extLst>
          </p:cNvPr>
          <p:cNvSpPr txBox="1"/>
          <p:nvPr/>
        </p:nvSpPr>
        <p:spPr>
          <a:xfrm>
            <a:off x="6076950" y="1909763"/>
            <a:ext cx="208823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00" b="1" dirty="0"/>
              <a:t>[ Titel på diagram ]</a:t>
            </a:r>
          </a:p>
        </p:txBody>
      </p:sp>
      <p:sp>
        <p:nvSpPr>
          <p:cNvPr id="23" name="Oval 126">
            <a:extLst>
              <a:ext uri="{FF2B5EF4-FFF2-40B4-BE49-F238E27FC236}">
                <a16:creationId xmlns:a16="http://schemas.microsoft.com/office/drawing/2014/main" id="{3AAE8D69-49A8-B518-B3DC-A1565785397B}"/>
              </a:ext>
            </a:extLst>
          </p:cNvPr>
          <p:cNvSpPr>
            <a:spLocks noChangeAspect="1" noChangeArrowheads="1"/>
          </p:cNvSpPr>
          <p:nvPr/>
        </p:nvSpPr>
        <p:spPr bwMode="gray">
          <a:xfrm>
            <a:off x="9259888" y="2160588"/>
            <a:ext cx="126000" cy="1260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/>
          <a:p>
            <a:pPr algn="ctr"/>
            <a:endParaRPr lang="da-DK" sz="900" b="1">
              <a:solidFill>
                <a:srgbClr val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24" name="Oval 126">
            <a:extLst>
              <a:ext uri="{FF2B5EF4-FFF2-40B4-BE49-F238E27FC236}">
                <a16:creationId xmlns:a16="http://schemas.microsoft.com/office/drawing/2014/main" id="{5798B459-6AC8-6C63-7DE5-8758ABA48B24}"/>
              </a:ext>
            </a:extLst>
          </p:cNvPr>
          <p:cNvSpPr>
            <a:spLocks noChangeAspect="1" noChangeArrowheads="1"/>
          </p:cNvSpPr>
          <p:nvPr/>
        </p:nvSpPr>
        <p:spPr bwMode="gray">
          <a:xfrm>
            <a:off x="9515475" y="2189163"/>
            <a:ext cx="88641" cy="900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/>
          <a:p>
            <a:pPr algn="ctr"/>
            <a:endParaRPr lang="da-DK" sz="900" b="1">
              <a:solidFill>
                <a:srgbClr val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25" name="Tekstboks 44">
            <a:extLst>
              <a:ext uri="{FF2B5EF4-FFF2-40B4-BE49-F238E27FC236}">
                <a16:creationId xmlns:a16="http://schemas.microsoft.com/office/drawing/2014/main" id="{669ED8AA-FD39-500F-D83B-0F2FEF5EC2A1}"/>
              </a:ext>
            </a:extLst>
          </p:cNvPr>
          <p:cNvSpPr txBox="1"/>
          <p:nvPr/>
        </p:nvSpPr>
        <p:spPr>
          <a:xfrm>
            <a:off x="9167813" y="1889125"/>
            <a:ext cx="54128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800" b="1" dirty="0"/>
              <a:t>Status</a:t>
            </a:r>
          </a:p>
          <a:p>
            <a:pPr algn="ctr"/>
            <a:r>
              <a:rPr lang="da-DK" sz="800" b="1" dirty="0"/>
              <a:t>Ift. KPI:</a:t>
            </a:r>
          </a:p>
        </p:txBody>
      </p:sp>
      <p:cxnSp>
        <p:nvCxnSpPr>
          <p:cNvPr id="26" name="Lige forbindelse 40">
            <a:extLst>
              <a:ext uri="{FF2B5EF4-FFF2-40B4-BE49-F238E27FC236}">
                <a16:creationId xmlns:a16="http://schemas.microsoft.com/office/drawing/2014/main" id="{BE66E139-9BA2-F648-2E82-8DBE0168D8A8}"/>
              </a:ext>
            </a:extLst>
          </p:cNvPr>
          <p:cNvCxnSpPr/>
          <p:nvPr/>
        </p:nvCxnSpPr>
        <p:spPr bwMode="auto">
          <a:xfrm>
            <a:off x="9144000" y="2116138"/>
            <a:ext cx="576064" cy="0"/>
          </a:xfrm>
          <a:prstGeom prst="line">
            <a:avLst/>
          </a:prstGeom>
          <a:solidFill>
            <a:schemeClr val="accent2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Oval 126">
            <a:extLst>
              <a:ext uri="{FF2B5EF4-FFF2-40B4-BE49-F238E27FC236}">
                <a16:creationId xmlns:a16="http://schemas.microsoft.com/office/drawing/2014/main" id="{E1628208-07CB-5D9D-E19C-E1C1A484D651}"/>
              </a:ext>
            </a:extLst>
          </p:cNvPr>
          <p:cNvSpPr>
            <a:spLocks noChangeAspect="1" noChangeArrowheads="1"/>
          </p:cNvSpPr>
          <p:nvPr/>
        </p:nvSpPr>
        <p:spPr bwMode="gray">
          <a:xfrm>
            <a:off x="5227638" y="2171700"/>
            <a:ext cx="126000" cy="1260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/>
          <a:p>
            <a:pPr algn="ctr"/>
            <a:endParaRPr lang="da-DK" sz="900" b="1">
              <a:solidFill>
                <a:srgbClr val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28" name="Oval 126">
            <a:extLst>
              <a:ext uri="{FF2B5EF4-FFF2-40B4-BE49-F238E27FC236}">
                <a16:creationId xmlns:a16="http://schemas.microsoft.com/office/drawing/2014/main" id="{A4A7E963-E2BB-3E0B-1A37-C70E6E39D1FE}"/>
              </a:ext>
            </a:extLst>
          </p:cNvPr>
          <p:cNvSpPr>
            <a:spLocks noChangeAspect="1" noChangeArrowheads="1"/>
          </p:cNvSpPr>
          <p:nvPr/>
        </p:nvSpPr>
        <p:spPr bwMode="gray">
          <a:xfrm>
            <a:off x="5483225" y="2200275"/>
            <a:ext cx="88641" cy="900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/>
          <a:p>
            <a:pPr algn="ctr"/>
            <a:endParaRPr lang="da-DK" sz="900" b="1">
              <a:solidFill>
                <a:srgbClr val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29" name="Tekstboks 44">
            <a:extLst>
              <a:ext uri="{FF2B5EF4-FFF2-40B4-BE49-F238E27FC236}">
                <a16:creationId xmlns:a16="http://schemas.microsoft.com/office/drawing/2014/main" id="{0E8F28C1-946F-82FF-BB41-94EB79B0B35D}"/>
              </a:ext>
            </a:extLst>
          </p:cNvPr>
          <p:cNvSpPr txBox="1"/>
          <p:nvPr/>
        </p:nvSpPr>
        <p:spPr>
          <a:xfrm>
            <a:off x="5135563" y="1900238"/>
            <a:ext cx="54128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800" b="1" dirty="0"/>
              <a:t>Status</a:t>
            </a:r>
          </a:p>
          <a:p>
            <a:pPr algn="ctr"/>
            <a:r>
              <a:rPr lang="da-DK" sz="800" b="1" dirty="0"/>
              <a:t>Ift. KPI:</a:t>
            </a:r>
          </a:p>
        </p:txBody>
      </p:sp>
      <p:cxnSp>
        <p:nvCxnSpPr>
          <p:cNvPr id="30" name="Lige forbindelse 44">
            <a:extLst>
              <a:ext uri="{FF2B5EF4-FFF2-40B4-BE49-F238E27FC236}">
                <a16:creationId xmlns:a16="http://schemas.microsoft.com/office/drawing/2014/main" id="{4A07C53A-62DC-681A-66EB-6E077A5FC109}"/>
              </a:ext>
            </a:extLst>
          </p:cNvPr>
          <p:cNvCxnSpPr/>
          <p:nvPr/>
        </p:nvCxnSpPr>
        <p:spPr bwMode="auto">
          <a:xfrm>
            <a:off x="5111750" y="2128838"/>
            <a:ext cx="576064" cy="0"/>
          </a:xfrm>
          <a:prstGeom prst="line">
            <a:avLst/>
          </a:prstGeom>
          <a:solidFill>
            <a:schemeClr val="accent2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937300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386B5-E40A-C156-D354-3E1E84F7A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hink-cell data - do not delete" hidden="1">
            <a:extLst>
              <a:ext uri="{FF2B5EF4-FFF2-40B4-BE49-F238E27FC236}">
                <a16:creationId xmlns:a16="http://schemas.microsoft.com/office/drawing/2014/main" id="{36F215AC-B39D-7AC7-6E0B-E9883557E5D6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7748806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3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6F215AC-B39D-7AC7-6E0B-E9883557E5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488E6EA-EEEE-4639-EE7E-A1457F1A3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Brug denne side ved tre </a:t>
            </a:r>
            <a:r>
              <a:rPr lang="da-DK" dirty="0" err="1"/>
              <a:t>KPI’er</a:t>
            </a:r>
            <a:endParaRPr lang="da-DK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578D29-BC91-7586-1459-1F88614A05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6</a:t>
            </a:fld>
            <a:endParaRPr lang="da-DK" dirty="0"/>
          </a:p>
        </p:txBody>
      </p:sp>
      <p:sp>
        <p:nvSpPr>
          <p:cNvPr id="35" name="Rektangel 97">
            <a:extLst>
              <a:ext uri="{FF2B5EF4-FFF2-40B4-BE49-F238E27FC236}">
                <a16:creationId xmlns:a16="http://schemas.microsoft.com/office/drawing/2014/main" id="{01F991B0-841A-F58A-DFEC-3D680EA4E0B6}"/>
              </a:ext>
            </a:extLst>
          </p:cNvPr>
          <p:cNvSpPr/>
          <p:nvPr/>
        </p:nvSpPr>
        <p:spPr bwMode="auto">
          <a:xfrm>
            <a:off x="1998170" y="1708061"/>
            <a:ext cx="2664296" cy="435074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da-DK" sz="1000" dirty="0"/>
              <a:t>[ Tekst ]</a:t>
            </a:r>
            <a:endParaRPr lang="da-DK" sz="1000" baseline="0" dirty="0"/>
          </a:p>
        </p:txBody>
      </p:sp>
      <p:sp>
        <p:nvSpPr>
          <p:cNvPr id="36" name="Rektangel 98">
            <a:extLst>
              <a:ext uri="{FF2B5EF4-FFF2-40B4-BE49-F238E27FC236}">
                <a16:creationId xmlns:a16="http://schemas.microsoft.com/office/drawing/2014/main" id="{B4281271-04DE-243F-D2AC-220C8E557DAD}"/>
              </a:ext>
            </a:extLst>
          </p:cNvPr>
          <p:cNvSpPr/>
          <p:nvPr/>
        </p:nvSpPr>
        <p:spPr bwMode="auto">
          <a:xfrm>
            <a:off x="1998170" y="1525968"/>
            <a:ext cx="2664296" cy="42826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r>
              <a:rPr lang="da-DK" sz="1200" dirty="0">
                <a:solidFill>
                  <a:schemeClr val="bg1"/>
                </a:solidFill>
              </a:rPr>
              <a:t>[ God sigende overskrift med en konklusion i sig ]</a:t>
            </a:r>
          </a:p>
        </p:txBody>
      </p:sp>
      <p:sp>
        <p:nvSpPr>
          <p:cNvPr id="37" name="Tekstboks 114">
            <a:extLst>
              <a:ext uri="{FF2B5EF4-FFF2-40B4-BE49-F238E27FC236}">
                <a16:creationId xmlns:a16="http://schemas.microsoft.com/office/drawing/2014/main" id="{B8D9657B-3B09-253F-BCF2-7EFC13DD6F90}"/>
              </a:ext>
            </a:extLst>
          </p:cNvPr>
          <p:cNvSpPr txBox="1"/>
          <p:nvPr/>
        </p:nvSpPr>
        <p:spPr>
          <a:xfrm>
            <a:off x="2047258" y="5898812"/>
            <a:ext cx="2844316" cy="1199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800" dirty="0"/>
              <a:t>Note: [ Indsæt noter ]</a:t>
            </a:r>
          </a:p>
        </p:txBody>
      </p:sp>
      <p:sp>
        <p:nvSpPr>
          <p:cNvPr id="38" name="Rektangel 46">
            <a:extLst>
              <a:ext uri="{FF2B5EF4-FFF2-40B4-BE49-F238E27FC236}">
                <a16:creationId xmlns:a16="http://schemas.microsoft.com/office/drawing/2014/main" id="{C6ED60AE-F5DE-CAEC-6CFA-C9071B45DD7D}"/>
              </a:ext>
            </a:extLst>
          </p:cNvPr>
          <p:cNvSpPr/>
          <p:nvPr/>
        </p:nvSpPr>
        <p:spPr bwMode="auto">
          <a:xfrm>
            <a:off x="4855908" y="1708061"/>
            <a:ext cx="2664296" cy="435074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da-DK" sz="1000" dirty="0"/>
              <a:t>[ Tekst ]</a:t>
            </a:r>
            <a:endParaRPr lang="da-DK" sz="1000" baseline="0" dirty="0"/>
          </a:p>
        </p:txBody>
      </p:sp>
      <p:sp>
        <p:nvSpPr>
          <p:cNvPr id="39" name="Rektangel 47">
            <a:extLst>
              <a:ext uri="{FF2B5EF4-FFF2-40B4-BE49-F238E27FC236}">
                <a16:creationId xmlns:a16="http://schemas.microsoft.com/office/drawing/2014/main" id="{F5A8B1BF-0977-30C3-C58D-141FF948AD0B}"/>
              </a:ext>
            </a:extLst>
          </p:cNvPr>
          <p:cNvSpPr/>
          <p:nvPr/>
        </p:nvSpPr>
        <p:spPr bwMode="auto">
          <a:xfrm>
            <a:off x="4855908" y="1525968"/>
            <a:ext cx="2664296" cy="42826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r>
              <a:rPr lang="da-DK" sz="1200" dirty="0">
                <a:solidFill>
                  <a:schemeClr val="bg1"/>
                </a:solidFill>
              </a:rPr>
              <a:t>[ God sigende overskrift med en konklusion i sig ]</a:t>
            </a:r>
          </a:p>
        </p:txBody>
      </p:sp>
      <p:sp>
        <p:nvSpPr>
          <p:cNvPr id="40" name="Tekstboks 45">
            <a:extLst>
              <a:ext uri="{FF2B5EF4-FFF2-40B4-BE49-F238E27FC236}">
                <a16:creationId xmlns:a16="http://schemas.microsoft.com/office/drawing/2014/main" id="{E33567E6-CD74-3E39-9E33-A8A614A3D8BC}"/>
              </a:ext>
            </a:extLst>
          </p:cNvPr>
          <p:cNvSpPr txBox="1"/>
          <p:nvPr/>
        </p:nvSpPr>
        <p:spPr>
          <a:xfrm>
            <a:off x="4904996" y="5898812"/>
            <a:ext cx="2844316" cy="1199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800" dirty="0"/>
              <a:t>Note: [ Indsæt noter ]</a:t>
            </a:r>
          </a:p>
        </p:txBody>
      </p:sp>
      <p:sp>
        <p:nvSpPr>
          <p:cNvPr id="41" name="Rektangel 51">
            <a:extLst>
              <a:ext uri="{FF2B5EF4-FFF2-40B4-BE49-F238E27FC236}">
                <a16:creationId xmlns:a16="http://schemas.microsoft.com/office/drawing/2014/main" id="{EC6302BE-E366-0BDE-9AE3-98694CF58829}"/>
              </a:ext>
            </a:extLst>
          </p:cNvPr>
          <p:cNvSpPr/>
          <p:nvPr/>
        </p:nvSpPr>
        <p:spPr bwMode="auto">
          <a:xfrm>
            <a:off x="7673718" y="1708061"/>
            <a:ext cx="2664296" cy="435074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sz="1000" b="1" u="sng" baseline="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da-DK" sz="1000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da-DK" sz="1000" dirty="0"/>
              <a:t>[ Tekst ]</a:t>
            </a:r>
            <a:endParaRPr lang="da-DK" sz="1000" baseline="0" dirty="0"/>
          </a:p>
        </p:txBody>
      </p:sp>
      <p:sp>
        <p:nvSpPr>
          <p:cNvPr id="42" name="Rektangel 52">
            <a:extLst>
              <a:ext uri="{FF2B5EF4-FFF2-40B4-BE49-F238E27FC236}">
                <a16:creationId xmlns:a16="http://schemas.microsoft.com/office/drawing/2014/main" id="{F17DA4B0-6D51-A70B-B7F5-194E34C9AFA2}"/>
              </a:ext>
            </a:extLst>
          </p:cNvPr>
          <p:cNvSpPr/>
          <p:nvPr/>
        </p:nvSpPr>
        <p:spPr bwMode="auto">
          <a:xfrm>
            <a:off x="7673718" y="1525968"/>
            <a:ext cx="2664296" cy="42826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r>
              <a:rPr lang="da-DK" sz="1200" dirty="0">
                <a:solidFill>
                  <a:schemeClr val="bg1"/>
                </a:solidFill>
              </a:rPr>
              <a:t>[ God sigende overskrift med en konklusion i sig ]</a:t>
            </a:r>
          </a:p>
        </p:txBody>
      </p:sp>
      <p:sp>
        <p:nvSpPr>
          <p:cNvPr id="43" name="Tekstboks 50">
            <a:extLst>
              <a:ext uri="{FF2B5EF4-FFF2-40B4-BE49-F238E27FC236}">
                <a16:creationId xmlns:a16="http://schemas.microsoft.com/office/drawing/2014/main" id="{14F0FD59-34CB-1CC0-C033-FA243CC80A3A}"/>
              </a:ext>
            </a:extLst>
          </p:cNvPr>
          <p:cNvSpPr txBox="1"/>
          <p:nvPr/>
        </p:nvSpPr>
        <p:spPr>
          <a:xfrm>
            <a:off x="7722806" y="5898812"/>
            <a:ext cx="2844316" cy="1199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800" dirty="0"/>
              <a:t>Note: [ Indsæt noter ]</a:t>
            </a:r>
          </a:p>
        </p:txBody>
      </p:sp>
      <p:sp>
        <p:nvSpPr>
          <p:cNvPr id="44" name="Tekstboks 61">
            <a:extLst>
              <a:ext uri="{FF2B5EF4-FFF2-40B4-BE49-F238E27FC236}">
                <a16:creationId xmlns:a16="http://schemas.microsoft.com/office/drawing/2014/main" id="{60C47243-8AD0-D513-69CD-3BBF2C58522B}"/>
              </a:ext>
            </a:extLst>
          </p:cNvPr>
          <p:cNvSpPr txBox="1"/>
          <p:nvPr/>
        </p:nvSpPr>
        <p:spPr>
          <a:xfrm>
            <a:off x="2124810" y="1991274"/>
            <a:ext cx="208823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00" b="1" dirty="0"/>
              <a:t>[ Titel på diagram ]</a:t>
            </a:r>
          </a:p>
        </p:txBody>
      </p:sp>
      <p:sp>
        <p:nvSpPr>
          <p:cNvPr id="45" name="Tekstfelt 55">
            <a:extLst>
              <a:ext uri="{FF2B5EF4-FFF2-40B4-BE49-F238E27FC236}">
                <a16:creationId xmlns:a16="http://schemas.microsoft.com/office/drawing/2014/main" id="{29D4842A-8759-62A6-83EF-FDC7C9F4D9DB}"/>
              </a:ext>
            </a:extLst>
          </p:cNvPr>
          <p:cNvSpPr txBox="1"/>
          <p:nvPr/>
        </p:nvSpPr>
        <p:spPr>
          <a:xfrm rot="19634656">
            <a:off x="2278339" y="2822569"/>
            <a:ext cx="272155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3600" b="1" dirty="0">
                <a:solidFill>
                  <a:srgbClr val="FF0000"/>
                </a:solidFill>
              </a:rPr>
              <a:t>Dummy</a:t>
            </a:r>
          </a:p>
        </p:txBody>
      </p:sp>
      <p:sp>
        <p:nvSpPr>
          <p:cNvPr id="46" name="Tekstboks 71">
            <a:extLst>
              <a:ext uri="{FF2B5EF4-FFF2-40B4-BE49-F238E27FC236}">
                <a16:creationId xmlns:a16="http://schemas.microsoft.com/office/drawing/2014/main" id="{1FE706FB-44C3-5559-3172-96C7169522DB}"/>
              </a:ext>
            </a:extLst>
          </p:cNvPr>
          <p:cNvSpPr txBox="1"/>
          <p:nvPr/>
        </p:nvSpPr>
        <p:spPr>
          <a:xfrm>
            <a:off x="4950101" y="1986065"/>
            <a:ext cx="208823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00" b="1" dirty="0"/>
              <a:t>[ Titel på diagram ]</a:t>
            </a:r>
          </a:p>
        </p:txBody>
      </p:sp>
      <p:sp>
        <p:nvSpPr>
          <p:cNvPr id="47" name="Tekstfelt 55">
            <a:extLst>
              <a:ext uri="{FF2B5EF4-FFF2-40B4-BE49-F238E27FC236}">
                <a16:creationId xmlns:a16="http://schemas.microsoft.com/office/drawing/2014/main" id="{4B5191FE-ECB7-B4C8-CE56-D1D0728B60A3}"/>
              </a:ext>
            </a:extLst>
          </p:cNvPr>
          <p:cNvSpPr txBox="1"/>
          <p:nvPr/>
        </p:nvSpPr>
        <p:spPr>
          <a:xfrm rot="19634656">
            <a:off x="4760821" y="2822569"/>
            <a:ext cx="272155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3600" b="1" dirty="0">
                <a:solidFill>
                  <a:srgbClr val="FF0000"/>
                </a:solidFill>
              </a:rPr>
              <a:t>Dummy</a:t>
            </a:r>
          </a:p>
        </p:txBody>
      </p:sp>
      <p:sp>
        <p:nvSpPr>
          <p:cNvPr id="48" name="Tekstboks 81">
            <a:extLst>
              <a:ext uri="{FF2B5EF4-FFF2-40B4-BE49-F238E27FC236}">
                <a16:creationId xmlns:a16="http://schemas.microsoft.com/office/drawing/2014/main" id="{297199AE-B2FB-6196-7CC9-FD100BC03E62}"/>
              </a:ext>
            </a:extLst>
          </p:cNvPr>
          <p:cNvSpPr txBox="1"/>
          <p:nvPr/>
        </p:nvSpPr>
        <p:spPr>
          <a:xfrm>
            <a:off x="7722806" y="1993690"/>
            <a:ext cx="208823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00" b="1" dirty="0"/>
              <a:t>[ Titel på diagram ]</a:t>
            </a:r>
          </a:p>
        </p:txBody>
      </p:sp>
      <p:sp>
        <p:nvSpPr>
          <p:cNvPr id="49" name="Tekstfelt 55">
            <a:extLst>
              <a:ext uri="{FF2B5EF4-FFF2-40B4-BE49-F238E27FC236}">
                <a16:creationId xmlns:a16="http://schemas.microsoft.com/office/drawing/2014/main" id="{80AF37D2-BD4F-778E-A12F-338D55A78EF6}"/>
              </a:ext>
            </a:extLst>
          </p:cNvPr>
          <p:cNvSpPr txBox="1"/>
          <p:nvPr/>
        </p:nvSpPr>
        <p:spPr>
          <a:xfrm rot="19634656">
            <a:off x="7635941" y="2802871"/>
            <a:ext cx="272155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3600" b="1" dirty="0">
                <a:solidFill>
                  <a:srgbClr val="FF0000"/>
                </a:solidFill>
              </a:rPr>
              <a:t>Dummy</a:t>
            </a:r>
          </a:p>
        </p:txBody>
      </p:sp>
      <p:sp>
        <p:nvSpPr>
          <p:cNvPr id="50" name="Oval 126">
            <a:extLst>
              <a:ext uri="{FF2B5EF4-FFF2-40B4-BE49-F238E27FC236}">
                <a16:creationId xmlns:a16="http://schemas.microsoft.com/office/drawing/2014/main" id="{0ABF1314-6864-28BE-CF15-901E95562658}"/>
              </a:ext>
            </a:extLst>
          </p:cNvPr>
          <p:cNvSpPr>
            <a:spLocks noChangeAspect="1" noChangeArrowheads="1"/>
          </p:cNvSpPr>
          <p:nvPr/>
        </p:nvSpPr>
        <p:spPr bwMode="gray">
          <a:xfrm>
            <a:off x="9858875" y="2257823"/>
            <a:ext cx="126000" cy="1260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/>
          <a:p>
            <a:pPr algn="ctr"/>
            <a:endParaRPr lang="da-DK" sz="900" b="1">
              <a:solidFill>
                <a:srgbClr val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51" name="Oval 126">
            <a:extLst>
              <a:ext uri="{FF2B5EF4-FFF2-40B4-BE49-F238E27FC236}">
                <a16:creationId xmlns:a16="http://schemas.microsoft.com/office/drawing/2014/main" id="{18262CAB-54EE-2BBF-ED04-F25773F6AF37}"/>
              </a:ext>
            </a:extLst>
          </p:cNvPr>
          <p:cNvSpPr>
            <a:spLocks noChangeAspect="1" noChangeArrowheads="1"/>
          </p:cNvSpPr>
          <p:nvPr/>
        </p:nvSpPr>
        <p:spPr bwMode="gray">
          <a:xfrm>
            <a:off x="10114033" y="2286398"/>
            <a:ext cx="88641" cy="900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/>
          <a:p>
            <a:pPr algn="ctr"/>
            <a:endParaRPr lang="da-DK" sz="900" b="1">
              <a:solidFill>
                <a:srgbClr val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52" name="Tekstboks 44">
            <a:extLst>
              <a:ext uri="{FF2B5EF4-FFF2-40B4-BE49-F238E27FC236}">
                <a16:creationId xmlns:a16="http://schemas.microsoft.com/office/drawing/2014/main" id="{E9A87374-87C2-0E1D-84CD-89CE9B425485}"/>
              </a:ext>
            </a:extLst>
          </p:cNvPr>
          <p:cNvSpPr txBox="1"/>
          <p:nvPr/>
        </p:nvSpPr>
        <p:spPr>
          <a:xfrm>
            <a:off x="9766196" y="1986065"/>
            <a:ext cx="54128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800" b="1" dirty="0"/>
              <a:t>Status</a:t>
            </a:r>
          </a:p>
          <a:p>
            <a:pPr algn="ctr"/>
            <a:r>
              <a:rPr lang="da-DK" sz="800" b="1" dirty="0"/>
              <a:t>Ift. KPI:</a:t>
            </a:r>
          </a:p>
        </p:txBody>
      </p:sp>
      <p:cxnSp>
        <p:nvCxnSpPr>
          <p:cNvPr id="53" name="Lige forbindelse 90">
            <a:extLst>
              <a:ext uri="{FF2B5EF4-FFF2-40B4-BE49-F238E27FC236}">
                <a16:creationId xmlns:a16="http://schemas.microsoft.com/office/drawing/2014/main" id="{E7EB040C-A7DE-928A-26B7-B007A9D7DE3E}"/>
              </a:ext>
            </a:extLst>
          </p:cNvPr>
          <p:cNvCxnSpPr/>
          <p:nvPr/>
        </p:nvCxnSpPr>
        <p:spPr bwMode="auto">
          <a:xfrm>
            <a:off x="9743336" y="2213519"/>
            <a:ext cx="576064" cy="0"/>
          </a:xfrm>
          <a:prstGeom prst="line">
            <a:avLst/>
          </a:prstGeom>
          <a:solidFill>
            <a:schemeClr val="accent2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Oval 126">
            <a:extLst>
              <a:ext uri="{FF2B5EF4-FFF2-40B4-BE49-F238E27FC236}">
                <a16:creationId xmlns:a16="http://schemas.microsoft.com/office/drawing/2014/main" id="{B57212B5-0D82-108A-C54B-CC6EADAE3335}"/>
              </a:ext>
            </a:extLst>
          </p:cNvPr>
          <p:cNvSpPr>
            <a:spLocks noChangeAspect="1" noChangeArrowheads="1"/>
          </p:cNvSpPr>
          <p:nvPr/>
        </p:nvSpPr>
        <p:spPr bwMode="gray">
          <a:xfrm>
            <a:off x="7057527" y="2270480"/>
            <a:ext cx="126000" cy="1260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/>
          <a:p>
            <a:pPr algn="ctr"/>
            <a:endParaRPr lang="da-DK" sz="900" b="1">
              <a:solidFill>
                <a:srgbClr val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55" name="Oval 126">
            <a:extLst>
              <a:ext uri="{FF2B5EF4-FFF2-40B4-BE49-F238E27FC236}">
                <a16:creationId xmlns:a16="http://schemas.microsoft.com/office/drawing/2014/main" id="{02AFB90C-1248-6F95-7911-659EE7DBFA34}"/>
              </a:ext>
            </a:extLst>
          </p:cNvPr>
          <p:cNvSpPr>
            <a:spLocks noChangeAspect="1" noChangeArrowheads="1"/>
          </p:cNvSpPr>
          <p:nvPr/>
        </p:nvSpPr>
        <p:spPr bwMode="gray">
          <a:xfrm>
            <a:off x="7312685" y="2299055"/>
            <a:ext cx="88641" cy="900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/>
          <a:p>
            <a:pPr algn="ctr"/>
            <a:endParaRPr lang="da-DK" sz="900" b="1">
              <a:solidFill>
                <a:srgbClr val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56" name="Tekstboks 44">
            <a:extLst>
              <a:ext uri="{FF2B5EF4-FFF2-40B4-BE49-F238E27FC236}">
                <a16:creationId xmlns:a16="http://schemas.microsoft.com/office/drawing/2014/main" id="{ABFC16E2-B6BD-3EA3-ED90-B7FBDDA409A2}"/>
              </a:ext>
            </a:extLst>
          </p:cNvPr>
          <p:cNvSpPr txBox="1"/>
          <p:nvPr/>
        </p:nvSpPr>
        <p:spPr>
          <a:xfrm>
            <a:off x="6964848" y="1998722"/>
            <a:ext cx="54128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800" b="1" dirty="0"/>
              <a:t>Status</a:t>
            </a:r>
          </a:p>
          <a:p>
            <a:pPr algn="ctr"/>
            <a:r>
              <a:rPr lang="da-DK" sz="800" b="1" dirty="0"/>
              <a:t>Ift. KPI:</a:t>
            </a:r>
          </a:p>
        </p:txBody>
      </p:sp>
      <p:cxnSp>
        <p:nvCxnSpPr>
          <p:cNvPr id="57" name="Lige forbindelse 94">
            <a:extLst>
              <a:ext uri="{FF2B5EF4-FFF2-40B4-BE49-F238E27FC236}">
                <a16:creationId xmlns:a16="http://schemas.microsoft.com/office/drawing/2014/main" id="{24BE437D-6228-45E6-4245-18D89B03D82A}"/>
              </a:ext>
            </a:extLst>
          </p:cNvPr>
          <p:cNvCxnSpPr/>
          <p:nvPr/>
        </p:nvCxnSpPr>
        <p:spPr bwMode="auto">
          <a:xfrm>
            <a:off x="6941988" y="2226176"/>
            <a:ext cx="576064" cy="0"/>
          </a:xfrm>
          <a:prstGeom prst="line">
            <a:avLst/>
          </a:prstGeom>
          <a:solidFill>
            <a:schemeClr val="accent2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Oval 126">
            <a:extLst>
              <a:ext uri="{FF2B5EF4-FFF2-40B4-BE49-F238E27FC236}">
                <a16:creationId xmlns:a16="http://schemas.microsoft.com/office/drawing/2014/main" id="{70F4BE29-2063-0E5A-594D-195A88E65FE4}"/>
              </a:ext>
            </a:extLst>
          </p:cNvPr>
          <p:cNvSpPr>
            <a:spLocks noChangeAspect="1" noChangeArrowheads="1"/>
          </p:cNvSpPr>
          <p:nvPr/>
        </p:nvSpPr>
        <p:spPr bwMode="gray">
          <a:xfrm>
            <a:off x="4202517" y="2266329"/>
            <a:ext cx="126000" cy="1260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/>
          <a:p>
            <a:pPr algn="ctr"/>
            <a:endParaRPr lang="da-DK" sz="900" b="1">
              <a:solidFill>
                <a:srgbClr val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59" name="Oval 126">
            <a:extLst>
              <a:ext uri="{FF2B5EF4-FFF2-40B4-BE49-F238E27FC236}">
                <a16:creationId xmlns:a16="http://schemas.microsoft.com/office/drawing/2014/main" id="{EF014E6A-91C1-29C7-E5BB-7C58D75B7A49}"/>
              </a:ext>
            </a:extLst>
          </p:cNvPr>
          <p:cNvSpPr>
            <a:spLocks noChangeAspect="1" noChangeArrowheads="1"/>
          </p:cNvSpPr>
          <p:nvPr/>
        </p:nvSpPr>
        <p:spPr bwMode="gray">
          <a:xfrm>
            <a:off x="4457675" y="2294904"/>
            <a:ext cx="88641" cy="900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/>
          <a:p>
            <a:pPr algn="ctr"/>
            <a:endParaRPr lang="da-DK" sz="900" b="1">
              <a:solidFill>
                <a:srgbClr val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60" name="Tekstboks 44">
            <a:extLst>
              <a:ext uri="{FF2B5EF4-FFF2-40B4-BE49-F238E27FC236}">
                <a16:creationId xmlns:a16="http://schemas.microsoft.com/office/drawing/2014/main" id="{C11D96E6-FFE6-29A1-73EE-FA36D8326D8B}"/>
              </a:ext>
            </a:extLst>
          </p:cNvPr>
          <p:cNvSpPr txBox="1"/>
          <p:nvPr/>
        </p:nvSpPr>
        <p:spPr>
          <a:xfrm>
            <a:off x="4109838" y="1994571"/>
            <a:ext cx="54128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800" b="1" dirty="0"/>
              <a:t>Status</a:t>
            </a:r>
          </a:p>
          <a:p>
            <a:pPr algn="ctr"/>
            <a:r>
              <a:rPr lang="da-DK" sz="800" b="1" dirty="0"/>
              <a:t>Ift. KPI:</a:t>
            </a:r>
          </a:p>
        </p:txBody>
      </p:sp>
      <p:cxnSp>
        <p:nvCxnSpPr>
          <p:cNvPr id="61" name="Lige forbindelse 100">
            <a:extLst>
              <a:ext uri="{FF2B5EF4-FFF2-40B4-BE49-F238E27FC236}">
                <a16:creationId xmlns:a16="http://schemas.microsoft.com/office/drawing/2014/main" id="{CACB4D50-47CE-D9A5-90B1-9D730CD71BCE}"/>
              </a:ext>
            </a:extLst>
          </p:cNvPr>
          <p:cNvCxnSpPr/>
          <p:nvPr/>
        </p:nvCxnSpPr>
        <p:spPr bwMode="auto">
          <a:xfrm>
            <a:off x="4086978" y="2222025"/>
            <a:ext cx="576064" cy="0"/>
          </a:xfrm>
          <a:prstGeom prst="line">
            <a:avLst/>
          </a:prstGeom>
          <a:solidFill>
            <a:schemeClr val="accent2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8680298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AGENDA" val="TableOfContents TableOfContentsShowsSubsections AgendaSlides SectionNumber SlideNumber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F5cUha_SmeQ6Hwn09lN_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CH56mIWl0S_phfy2kyGI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TSonOUmREGAHG8FYpdEj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2qMdqhuXkW_gDa3pcRij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KblbG6Y6UGkKjZMHtO2S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Brs3QfrvU.Hg0.e6jFFM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TSonOUmREGAHG8FYpdEj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2qMdqhuXkW_gDa3pcRij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KblbG6Y6UGkKjZMHtO2S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Brs3QfrvU.Hg0.e6jFFM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i18WDsXHxKx78eLY6dOI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BQhdmB7D5RG0wvlUX3xKA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RT9RFtFoGuRTf9mo_wYa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FQX3hMQigb8HhcG_ssPSQ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ULh04ES0FeHkxln72nnw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k7SZfF35xphx7ITPHMSEQ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kB78eg6DR6uRrYn0vyI4Q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J.xM_N.LiJp1hqckqK5mg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truktureretsundfornuft-dk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uktureretSundFornuft" id="{41E4506C-2E25-4B18-8A34-7C573775F515}" vid="{9304D8A6-ADF3-47A5-98BE-59250B927619}"/>
    </a:ext>
  </a:extLst>
</a:theme>
</file>

<file path=ppt/theme/theme2.xml><?xml version="1.0" encoding="utf-8"?>
<a:theme xmlns:a="http://schemas.openxmlformats.org/drawingml/2006/main" name="struktureretsundfornuft-dk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uktureretSundFornuft" id="{41E4506C-2E25-4B18-8A34-7C573775F515}" vid="{9304D8A6-ADF3-47A5-98BE-59250B927619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4A9974D-ACA6-469A-947C-CED5CE1CB709}">
  <we:reference id="wa200010001" version="1.0.0.1" store="en-US" storeType="OMEX"/>
  <we:alternateReferences>
    <we:reference id="wa200010001" version="1.0.0.1" store="" storeType="OMEX"/>
  </we:alternateReferences>
  <we:properties>
    <we:property name="claude.fileId" value="&quot;c4b8f474-570c-4291-8b59-8edc5a9644bc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Content</Template>
  <TotalTime>697</TotalTime>
  <Words>913</Words>
  <Application>Microsoft Office PowerPoint</Application>
  <PresentationFormat>Widescreen</PresentationFormat>
  <Paragraphs>386</Paragraphs>
  <Slides>6</Slides>
  <Notes>1</Notes>
  <HiddenSlides>1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Verdana</vt:lpstr>
      <vt:lpstr>struktureretsundfornuft-dk</vt:lpstr>
      <vt:lpstr>struktureretsundfornuft-dk</vt:lpstr>
      <vt:lpstr>think-cell Slide</vt:lpstr>
      <vt:lpstr>Diagram</vt:lpstr>
      <vt:lpstr>[ Projektnavn ]</vt:lpstr>
      <vt:lpstr>About This Template</vt:lpstr>
      <vt:lpstr>Status for [ program ], [ måned 20XX ]</vt:lpstr>
      <vt:lpstr>Statusrapport: [ Projektnavn, uge X 20XX ]</vt:lpstr>
      <vt:lpstr>Brug denne side ved to KPI’er</vt:lpstr>
      <vt:lpstr>Brug denne side ved tre KPI’er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Dann Bleeker Pedersen</dc:creator>
  <cp:lastModifiedBy>Dann Bleeker Pedersen</cp:lastModifiedBy>
  <cp:revision>3</cp:revision>
  <dcterms:created xsi:type="dcterms:W3CDTF">2019-03-29T08:31:38Z</dcterms:created>
  <dcterms:modified xsi:type="dcterms:W3CDTF">2026-07-11T17:12:28Z</dcterms:modified>
</cp:coreProperties>
</file>