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8" r:id="rId2"/>
  </p:sldMasterIdLst>
  <p:sldIdLst>
    <p:sldId id="404" r:id="rId3"/>
  </p:sldIdLst>
  <p:sldSz cx="12192000" cy="6858000"/>
  <p:notesSz cx="6858000" cy="9144000"/>
  <p:custDataLst>
    <p:tags r:id="rId4"/>
  </p:custDataLst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32BD4B-340F-45D8-9DE6-F908D4D394CA}" v="2" dt="2026-07-13T09:49:20.5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1" autoAdjust="0"/>
    <p:restoredTop sz="94660"/>
  </p:normalViewPr>
  <p:slideViewPr>
    <p:cSldViewPr snapToGrid="0">
      <p:cViewPr varScale="1">
        <p:scale>
          <a:sx n="59" d="100"/>
          <a:sy n="59" d="100"/>
        </p:scale>
        <p:origin x="60" y="3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9.xml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0.xml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1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7371778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340368" y="398643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40368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007996-A0BB-46E5-B19D-65E7238FDFF7}"/>
              </a:ext>
            </a:extLst>
          </p:cNvPr>
          <p:cNvSpPr/>
          <p:nvPr userDrawn="1"/>
        </p:nvSpPr>
        <p:spPr>
          <a:xfrm>
            <a:off x="772703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E2D044-1785-4F6C-925B-87B443E24933}"/>
              </a:ext>
            </a:extLst>
          </p:cNvPr>
          <p:cNvSpPr/>
          <p:nvPr userDrawn="1"/>
        </p:nvSpPr>
        <p:spPr>
          <a:xfrm>
            <a:off x="6096000" y="6540366"/>
            <a:ext cx="6096000" cy="3277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99DE7E-E9B5-4A08-8321-445D30E60B0C}"/>
              </a:ext>
            </a:extLst>
          </p:cNvPr>
          <p:cNvSpPr txBox="1"/>
          <p:nvPr userDrawn="1"/>
        </p:nvSpPr>
        <p:spPr>
          <a:xfrm>
            <a:off x="706184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24723910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4AD6294-031C-4D9D-9E85-63C27EDEC8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88000" y="6546761"/>
            <a:ext cx="2304000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40774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BD23866-4F7E-4D9B-BD95-ECC5B6A2F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88000" y="6546761"/>
            <a:ext cx="2304000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876923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adskillelse">
    <p:bg>
      <p:bgPr>
        <a:solidFill>
          <a:srgbClr val="7F7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Object 34" hidden="1">
            <a:extLst>
              <a:ext uri="{FF2B5EF4-FFF2-40B4-BE49-F238E27FC236}">
                <a16:creationId xmlns:a16="http://schemas.microsoft.com/office/drawing/2014/main" id="{0CEC960D-57C5-4786-866D-C4EFD48A94E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7929544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35" name="Object 34" hidden="1">
                        <a:extLst>
                          <a:ext uri="{FF2B5EF4-FFF2-40B4-BE49-F238E27FC236}">
                            <a16:creationId xmlns:a16="http://schemas.microsoft.com/office/drawing/2014/main" id="{0CEC960D-57C5-4786-866D-C4EFD48A94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77491" y="3173785"/>
            <a:ext cx="8733030" cy="510430"/>
          </a:xfrm>
        </p:spPr>
        <p:txBody>
          <a:bodyPr anchor="b">
            <a:normAutofit/>
          </a:bodyPr>
          <a:lstStyle>
            <a:lvl1pPr algn="ctr"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0260" y="2718362"/>
            <a:ext cx="3312563" cy="341123"/>
          </a:xfrm>
        </p:spPr>
        <p:txBody>
          <a:bodyPr>
            <a:normAutofit/>
          </a:bodyPr>
          <a:lstStyle>
            <a:lvl1pPr marL="0" indent="0" algn="ctr">
              <a:buNone/>
              <a:defRPr sz="20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CD0FC11-AE13-4643-A6EF-61A9E9C7D7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88000" y="6546761"/>
            <a:ext cx="2304000" cy="30723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E88B7B-8294-45E6-8CF7-9B3D554CF01C}"/>
              </a:ext>
            </a:extLst>
          </p:cNvPr>
          <p:cNvCxnSpPr>
            <a:cxnSpLocks/>
          </p:cNvCxnSpPr>
          <p:nvPr userDrawn="1"/>
        </p:nvCxnSpPr>
        <p:spPr>
          <a:xfrm>
            <a:off x="1590261" y="3925515"/>
            <a:ext cx="910748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865525E-7EEE-4269-B689-F6F44501665F}"/>
              </a:ext>
            </a:extLst>
          </p:cNvPr>
          <p:cNvCxnSpPr>
            <a:cxnSpLocks/>
          </p:cNvCxnSpPr>
          <p:nvPr userDrawn="1"/>
        </p:nvCxnSpPr>
        <p:spPr>
          <a:xfrm flipV="1">
            <a:off x="1628997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D00E937-149A-4D17-A84B-A74E4B2C27B5}"/>
              </a:ext>
            </a:extLst>
          </p:cNvPr>
          <p:cNvCxnSpPr>
            <a:cxnSpLocks/>
          </p:cNvCxnSpPr>
          <p:nvPr userDrawn="1"/>
        </p:nvCxnSpPr>
        <p:spPr>
          <a:xfrm flipV="1">
            <a:off x="10662823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E35532-5154-4D53-8579-D5E13B2CE9EB}"/>
              </a:ext>
            </a:extLst>
          </p:cNvPr>
          <p:cNvCxnSpPr>
            <a:cxnSpLocks/>
          </p:cNvCxnSpPr>
          <p:nvPr userDrawn="1"/>
        </p:nvCxnSpPr>
        <p:spPr>
          <a:xfrm>
            <a:off x="1590261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BE042D0-E5A1-438F-BE58-8D480441364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7782823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53065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0398415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1D894F14-C8A1-4C43-BE36-E44983558060}"/>
              </a:ext>
            </a:extLst>
          </p:cNvPr>
          <p:cNvSpPr/>
          <p:nvPr userDrawn="1"/>
        </p:nvSpPr>
        <p:spPr>
          <a:xfrm>
            <a:off x="6095999" y="0"/>
            <a:ext cx="6114081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972" y="400740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972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43D4A9-5AD8-4340-A15B-2B161A60341F}"/>
              </a:ext>
            </a:extLst>
          </p:cNvPr>
          <p:cNvSpPr/>
          <p:nvPr userDrawn="1"/>
        </p:nvSpPr>
        <p:spPr>
          <a:xfrm>
            <a:off x="153578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83EBA8-55F1-4618-936A-CA57032246EA}"/>
              </a:ext>
            </a:extLst>
          </p:cNvPr>
          <p:cNvSpPr txBox="1"/>
          <p:nvPr userDrawn="1"/>
        </p:nvSpPr>
        <p:spPr>
          <a:xfrm>
            <a:off x="87059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26109569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Object 42" hidden="1">
            <a:extLst>
              <a:ext uri="{FF2B5EF4-FFF2-40B4-BE49-F238E27FC236}">
                <a16:creationId xmlns:a16="http://schemas.microsoft.com/office/drawing/2014/main" id="{6E8CF85F-E4F2-445B-AB35-574BF6213B4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4175119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43" name="Object 42" hidden="1">
                        <a:extLst>
                          <a:ext uri="{FF2B5EF4-FFF2-40B4-BE49-F238E27FC236}">
                            <a16:creationId xmlns:a16="http://schemas.microsoft.com/office/drawing/2014/main" id="{6E8CF85F-E4F2-445B-AB35-574BF6213B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5709B8C-1D98-424D-8E21-EC065F874B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INDHOLD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6C5FA2-2C94-44BC-AAAA-9AE4E3F376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4" name="SP Agenda Notice" hidden="1">
            <a:extLst>
              <a:ext uri="{FF2B5EF4-FFF2-40B4-BE49-F238E27FC236}">
                <a16:creationId xmlns:a16="http://schemas.microsoft.com/office/drawing/2014/main" id="{6649A4F1-5602-4D6F-900F-BE7800D10F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344400" y="48315"/>
            <a:ext cx="2743200" cy="0"/>
          </a:xfrm>
          <a:prstGeom prst="rect">
            <a:avLst/>
          </a:prstGeom>
          <a:solidFill>
            <a:schemeClr val="accent2"/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800" b="0" i="0" baseline="0">
                <a:solidFill>
                  <a:schemeClr val="tx1"/>
                </a:solidFill>
              </a:defRPr>
            </a:lvl1pPr>
            <a:lvl2pPr marL="172641" marR="0" indent="-171450" algn="l" defTabSz="68459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800" baseline="0">
                <a:solidFill>
                  <a:schemeClr val="tx1"/>
                </a:solidFill>
              </a:defRPr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0" dirty="0"/>
              <a:t>This is the SlideProof Agenda Layout</a:t>
            </a:r>
          </a:p>
          <a:p>
            <a:pPr lvl="0"/>
            <a:r>
              <a:rPr lang="en-US" noProof="0" dirty="0"/>
              <a:t>http://www.veodin.com/slideproof/manual/agenda/</a:t>
            </a:r>
          </a:p>
          <a:p>
            <a:pPr lvl="0"/>
            <a:r>
              <a:rPr lang="en-US" noProof="0" dirty="0"/>
              <a:t>Use the Selection Pane (Alt+F10) to make the hidden shapes of the Agenda visible. Make sure you group them again after editing and rename them with SlideProof &gt; Agenda &gt; Rename Agenda Groups</a:t>
            </a:r>
          </a:p>
          <a:p>
            <a:pPr lvl="0"/>
            <a:r>
              <a:rPr lang="en-US" noProof="0" dirty="0"/>
              <a:t>Expected group names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Section</a:t>
            </a:r>
          </a:p>
          <a:p>
            <a:pPr lvl="1"/>
            <a:r>
              <a:rPr lang="en-US" noProof="0" dirty="0"/>
              <a:t>SP Agenda Section Highlight</a:t>
            </a:r>
          </a:p>
          <a:p>
            <a:pPr lvl="1"/>
            <a:r>
              <a:rPr lang="en-US" noProof="0" dirty="0"/>
              <a:t>SP Agenda Subsection</a:t>
            </a:r>
          </a:p>
          <a:p>
            <a:pPr lvl="1"/>
            <a:r>
              <a:rPr lang="en-US" noProof="0" dirty="0"/>
              <a:t>SP Agenda Subsection Highlight</a:t>
            </a:r>
          </a:p>
          <a:p>
            <a:pPr lvl="0"/>
            <a:r>
              <a:rPr lang="en-US" noProof="0" dirty="0"/>
              <a:t>Any shapes or images inside the groups will appear on the agenda pages. This notice (SP Agenda Notice) will not appear on the agenda pages.</a:t>
            </a:r>
          </a:p>
          <a:p>
            <a:pPr lvl="0"/>
            <a:r>
              <a:rPr lang="en-US" noProof="0" dirty="0"/>
              <a:t>Valid text placeholders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Section number:</a:t>
            </a:r>
          </a:p>
          <a:p>
            <a:pPr lvl="1"/>
            <a:r>
              <a:rPr lang="en-US" noProof="0" dirty="0"/>
              <a:t>&lt;N&gt; for Arabic number 1, 2, 3</a:t>
            </a:r>
          </a:p>
          <a:p>
            <a:pPr lvl="1"/>
            <a:r>
              <a:rPr lang="en-US" noProof="0" dirty="0"/>
              <a:t>&lt;R&gt; for Roman numeral I, II, III</a:t>
            </a:r>
          </a:p>
          <a:p>
            <a:pPr lvl="1"/>
            <a:r>
              <a:rPr lang="en-US" noProof="0" dirty="0"/>
              <a:t>&lt;RL&gt; for lower-case Roman numeral </a:t>
            </a:r>
            <a:r>
              <a:rPr lang="en-US" noProof="0" dirty="0" err="1"/>
              <a:t>i</a:t>
            </a:r>
            <a:r>
              <a:rPr lang="en-US" noProof="0" dirty="0"/>
              <a:t>, ii, iii</a:t>
            </a:r>
          </a:p>
          <a:p>
            <a:pPr lvl="1"/>
            <a:r>
              <a:rPr lang="en-US" noProof="0" dirty="0"/>
              <a:t>&lt;A&gt; for alphabetic character A, B, C</a:t>
            </a:r>
          </a:p>
          <a:p>
            <a:pPr lvl="1"/>
            <a:r>
              <a:rPr lang="en-US" noProof="0" dirty="0"/>
              <a:t>&lt;AL&gt; for lower-case Alphabetic character</a:t>
            </a:r>
          </a:p>
          <a:p>
            <a:pPr lvl="1"/>
            <a:r>
              <a:rPr lang="en-US" noProof="0" dirty="0"/>
              <a:t>&lt;TEXT&gt;</a:t>
            </a:r>
          </a:p>
          <a:p>
            <a:pPr lvl="1"/>
            <a:r>
              <a:rPr lang="en-US" noProof="0" dirty="0"/>
              <a:t>&lt;RESPONSIBLE&gt;</a:t>
            </a:r>
          </a:p>
          <a:p>
            <a:pPr lvl="1"/>
            <a:r>
              <a:rPr lang="en-US" noProof="0" dirty="0"/>
              <a:t>&lt;TIMESLOT&gt;</a:t>
            </a:r>
          </a:p>
          <a:p>
            <a:pPr lvl="1"/>
            <a:r>
              <a:rPr lang="en-US" noProof="0" dirty="0"/>
              <a:t>&lt;DURATION&gt; for duration</a:t>
            </a:r>
          </a:p>
          <a:p>
            <a:pPr lvl="1"/>
            <a:r>
              <a:rPr lang="en-US" noProof="0" dirty="0"/>
              <a:t>&lt;P&gt; for page number</a:t>
            </a:r>
          </a:p>
          <a:p>
            <a:pPr lvl="0"/>
            <a:r>
              <a:rPr lang="en-US" noProof="0" dirty="0"/>
              <a:t>If you want the agenda to be vertically centered on each Agenda slide, rename this layout to: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Vertical</a:t>
            </a:r>
          </a:p>
        </p:txBody>
      </p:sp>
      <p:grpSp>
        <p:nvGrpSpPr>
          <p:cNvPr id="5" name="SP Agenda Section" hidden="1">
            <a:extLst>
              <a:ext uri="{FF2B5EF4-FFF2-40B4-BE49-F238E27FC236}">
                <a16:creationId xmlns:a16="http://schemas.microsoft.com/office/drawing/2014/main" id="{9782C0C6-91F5-489C-A803-59C93FC8BA73}"/>
              </a:ext>
            </a:extLst>
          </p:cNvPr>
          <p:cNvGrpSpPr/>
          <p:nvPr userDrawn="1"/>
        </p:nvGrpSpPr>
        <p:grpSpPr>
          <a:xfrm>
            <a:off x="1191911" y="1619148"/>
            <a:ext cx="9639222" cy="369332"/>
            <a:chOff x="1797664" y="2085631"/>
            <a:chExt cx="8657274" cy="369332"/>
          </a:xfrm>
        </p:grpSpPr>
        <p:sp>
          <p:nvSpPr>
            <p:cNvPr id="6" name="Textbox" hidden="1">
              <a:extLst>
                <a:ext uri="{FF2B5EF4-FFF2-40B4-BE49-F238E27FC236}">
                  <a16:creationId xmlns:a16="http://schemas.microsoft.com/office/drawing/2014/main" id="{A269F6AC-38F5-4D13-89C0-65EE9313F40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7" name="Textbox" hidden="1">
              <a:extLst>
                <a:ext uri="{FF2B5EF4-FFF2-40B4-BE49-F238E27FC236}">
                  <a16:creationId xmlns:a16="http://schemas.microsoft.com/office/drawing/2014/main" id="{BC2655DE-83A0-43E6-8C28-3BE37D13794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8" name="Textbox" hidden="1">
              <a:extLst>
                <a:ext uri="{FF2B5EF4-FFF2-40B4-BE49-F238E27FC236}">
                  <a16:creationId xmlns:a16="http://schemas.microsoft.com/office/drawing/2014/main" id="{42D8E27D-9574-4CB8-B8F9-48F933F586D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9" name="Textbox" hidden="1">
              <a:extLst>
                <a:ext uri="{FF2B5EF4-FFF2-40B4-BE49-F238E27FC236}">
                  <a16:creationId xmlns:a16="http://schemas.microsoft.com/office/drawing/2014/main" id="{4F7E17E3-B719-488B-8AD2-F05AA319BC72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2085631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10" name="Textbox" hidden="1">
              <a:extLst>
                <a:ext uri="{FF2B5EF4-FFF2-40B4-BE49-F238E27FC236}">
                  <a16:creationId xmlns:a16="http://schemas.microsoft.com/office/drawing/2014/main" id="{74611DFD-7904-4BA3-9686-AB5161BF01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2085631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11" name="Textbox" hidden="1">
              <a:extLst>
                <a:ext uri="{FF2B5EF4-FFF2-40B4-BE49-F238E27FC236}">
                  <a16:creationId xmlns:a16="http://schemas.microsoft.com/office/drawing/2014/main" id="{2EC11011-F0D6-4DAA-A371-729CEE051E8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2085631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5" name="SP Agenda Section Highlight" hidden="1">
            <a:extLst>
              <a:ext uri="{FF2B5EF4-FFF2-40B4-BE49-F238E27FC236}">
                <a16:creationId xmlns:a16="http://schemas.microsoft.com/office/drawing/2014/main" id="{64370A34-B2E4-4079-9FD8-DD6F5666F772}"/>
              </a:ext>
            </a:extLst>
          </p:cNvPr>
          <p:cNvGrpSpPr/>
          <p:nvPr userDrawn="1"/>
        </p:nvGrpSpPr>
        <p:grpSpPr>
          <a:xfrm>
            <a:off x="1191910" y="2150480"/>
            <a:ext cx="9639221" cy="369332"/>
            <a:chOff x="990142" y="2498210"/>
            <a:chExt cx="8657274" cy="369332"/>
          </a:xfrm>
        </p:grpSpPr>
        <p:sp>
          <p:nvSpPr>
            <p:cNvPr id="42" name="Rectangle 41" hidden="1">
              <a:extLst>
                <a:ext uri="{FF2B5EF4-FFF2-40B4-BE49-F238E27FC236}">
                  <a16:creationId xmlns:a16="http://schemas.microsoft.com/office/drawing/2014/main" id="{500A5440-0BB1-4E10-B2FF-4FD5A77166F9}"/>
                </a:ext>
              </a:extLst>
            </p:cNvPr>
            <p:cNvSpPr/>
            <p:nvPr userDrawn="1"/>
          </p:nvSpPr>
          <p:spPr>
            <a:xfrm>
              <a:off x="1458282" y="2498210"/>
              <a:ext cx="7462140" cy="3693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" hidden="1">
              <a:extLst>
                <a:ext uri="{FF2B5EF4-FFF2-40B4-BE49-F238E27FC236}">
                  <a16:creationId xmlns:a16="http://schemas.microsoft.com/office/drawing/2014/main" id="{04DC40D5-28C1-476F-8E7A-56EDB241FE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9698" y="2498210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14" name="Textbox" hidden="1">
              <a:extLst>
                <a:ext uri="{FF2B5EF4-FFF2-40B4-BE49-F238E27FC236}">
                  <a16:creationId xmlns:a16="http://schemas.microsoft.com/office/drawing/2014/main" id="{A0C76D54-13CE-4E1B-846D-61973F00947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90142" y="2498210"/>
              <a:ext cx="379556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15" name="Textbox" hidden="1">
              <a:extLst>
                <a:ext uri="{FF2B5EF4-FFF2-40B4-BE49-F238E27FC236}">
                  <a16:creationId xmlns:a16="http://schemas.microsoft.com/office/drawing/2014/main" id="{9BF396B0-F6F4-4DF1-A1C8-0DCFA2C4246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2498210"/>
              <a:ext cx="636994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16" name="Textbox" hidden="1">
              <a:extLst>
                <a:ext uri="{FF2B5EF4-FFF2-40B4-BE49-F238E27FC236}">
                  <a16:creationId xmlns:a16="http://schemas.microsoft.com/office/drawing/2014/main" id="{4ABFD09E-B982-46E9-9A60-1B85F7096F2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2498210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17" name="Textbox" hidden="1">
              <a:extLst>
                <a:ext uri="{FF2B5EF4-FFF2-40B4-BE49-F238E27FC236}">
                  <a16:creationId xmlns:a16="http://schemas.microsoft.com/office/drawing/2014/main" id="{5E0DE3B3-F1C8-4255-9563-279A5CDB87B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2498210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18" name="Textbox" hidden="1">
              <a:extLst>
                <a:ext uri="{FF2B5EF4-FFF2-40B4-BE49-F238E27FC236}">
                  <a16:creationId xmlns:a16="http://schemas.microsoft.com/office/drawing/2014/main" id="{1C893182-BC8E-4F71-A85A-AE06FF1BC3D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2498210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19" name="SP Agenda Subsection" hidden="1">
            <a:extLst>
              <a:ext uri="{FF2B5EF4-FFF2-40B4-BE49-F238E27FC236}">
                <a16:creationId xmlns:a16="http://schemas.microsoft.com/office/drawing/2014/main" id="{6C59CFB0-9C0F-4873-A74D-1D8A4ED41ACA}"/>
              </a:ext>
            </a:extLst>
          </p:cNvPr>
          <p:cNvGrpSpPr>
            <a:grpSpLocks/>
          </p:cNvGrpSpPr>
          <p:nvPr userDrawn="1"/>
        </p:nvGrpSpPr>
        <p:grpSpPr>
          <a:xfrm>
            <a:off x="1713147" y="2681812"/>
            <a:ext cx="9117984" cy="369332"/>
            <a:chOff x="2265804" y="3155687"/>
            <a:chExt cx="8189134" cy="369332"/>
          </a:xfrm>
        </p:grpSpPr>
        <p:sp>
          <p:nvSpPr>
            <p:cNvPr id="20" name="Textbox" hidden="1">
              <a:extLst>
                <a:ext uri="{FF2B5EF4-FFF2-40B4-BE49-F238E27FC236}">
                  <a16:creationId xmlns:a16="http://schemas.microsoft.com/office/drawing/2014/main" id="{DEF76C32-8D42-45A5-82FD-6B98FB65DD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744123" y="3155687"/>
              <a:ext cx="3366444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21" name="Textbox" hidden="1">
              <a:extLst>
                <a:ext uri="{FF2B5EF4-FFF2-40B4-BE49-F238E27FC236}">
                  <a16:creationId xmlns:a16="http://schemas.microsoft.com/office/drawing/2014/main" id="{DD069B43-BEE8-4674-B2C7-B3CED8A563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5804" y="3155687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22" name="Textbox" hidden="1">
              <a:extLst>
                <a:ext uri="{FF2B5EF4-FFF2-40B4-BE49-F238E27FC236}">
                  <a16:creationId xmlns:a16="http://schemas.microsoft.com/office/drawing/2014/main" id="{F38A475F-AEEE-44F8-B139-9243EC413FE5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3155687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23" name="Textbox" hidden="1">
              <a:extLst>
                <a:ext uri="{FF2B5EF4-FFF2-40B4-BE49-F238E27FC236}">
                  <a16:creationId xmlns:a16="http://schemas.microsoft.com/office/drawing/2014/main" id="{16D82A3A-D079-41CC-BAF5-9D873F5251E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3155687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24" name="Textbox" hidden="1">
              <a:extLst>
                <a:ext uri="{FF2B5EF4-FFF2-40B4-BE49-F238E27FC236}">
                  <a16:creationId xmlns:a16="http://schemas.microsoft.com/office/drawing/2014/main" id="{E5BDF123-CF0E-4A5F-AA7C-3A5C9CBE1C0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3155687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25" name="Textbox" hidden="1">
              <a:extLst>
                <a:ext uri="{FF2B5EF4-FFF2-40B4-BE49-F238E27FC236}">
                  <a16:creationId xmlns:a16="http://schemas.microsoft.com/office/drawing/2014/main" id="{8BACF246-D7FC-4ECB-AB11-A2CD1AA8995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3155687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7" name="SP Agenda Subsection Highlight" hidden="1">
            <a:extLst>
              <a:ext uri="{FF2B5EF4-FFF2-40B4-BE49-F238E27FC236}">
                <a16:creationId xmlns:a16="http://schemas.microsoft.com/office/drawing/2014/main" id="{09A11E04-966F-41EF-A66B-6270584A4834}"/>
              </a:ext>
            </a:extLst>
          </p:cNvPr>
          <p:cNvGrpSpPr/>
          <p:nvPr userDrawn="1"/>
        </p:nvGrpSpPr>
        <p:grpSpPr>
          <a:xfrm>
            <a:off x="1713149" y="3213144"/>
            <a:ext cx="9117982" cy="369332"/>
            <a:chOff x="1458282" y="3560874"/>
            <a:chExt cx="8189134" cy="369332"/>
          </a:xfrm>
        </p:grpSpPr>
        <p:sp>
          <p:nvSpPr>
            <p:cNvPr id="46" name="Rectangle 45" hidden="1">
              <a:extLst>
                <a:ext uri="{FF2B5EF4-FFF2-40B4-BE49-F238E27FC236}">
                  <a16:creationId xmlns:a16="http://schemas.microsoft.com/office/drawing/2014/main" id="{BEB9D147-E45F-4CBA-8BB8-124F951687AA}"/>
                </a:ext>
              </a:extLst>
            </p:cNvPr>
            <p:cNvSpPr/>
            <p:nvPr userDrawn="1"/>
          </p:nvSpPr>
          <p:spPr>
            <a:xfrm>
              <a:off x="1936601" y="3560874"/>
              <a:ext cx="6983821" cy="369332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" hidden="1">
              <a:extLst>
                <a:ext uri="{FF2B5EF4-FFF2-40B4-BE49-F238E27FC236}">
                  <a16:creationId xmlns:a16="http://schemas.microsoft.com/office/drawing/2014/main" id="{84A35C0F-4877-4A74-B3A2-5449B85C45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936601" y="3560874"/>
              <a:ext cx="336644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28" name="Textbox" hidden="1">
              <a:extLst>
                <a:ext uri="{FF2B5EF4-FFF2-40B4-BE49-F238E27FC236}">
                  <a16:creationId xmlns:a16="http://schemas.microsoft.com/office/drawing/2014/main" id="{BDAE3551-9E32-4611-BB10-C54C61215F6B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8282" y="3560874"/>
              <a:ext cx="379556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29" name="Textbox" hidden="1">
              <a:extLst>
                <a:ext uri="{FF2B5EF4-FFF2-40B4-BE49-F238E27FC236}">
                  <a16:creationId xmlns:a16="http://schemas.microsoft.com/office/drawing/2014/main" id="{D44729BD-2693-488A-9FDB-CF0409B58C6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3560874"/>
              <a:ext cx="63699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30" name="Textbox" hidden="1">
              <a:extLst>
                <a:ext uri="{FF2B5EF4-FFF2-40B4-BE49-F238E27FC236}">
                  <a16:creationId xmlns:a16="http://schemas.microsoft.com/office/drawing/2014/main" id="{D38F417A-2BB3-4C93-967F-A20FAC08E22A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3560874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31" name="Textbox" hidden="1">
              <a:extLst>
                <a:ext uri="{FF2B5EF4-FFF2-40B4-BE49-F238E27FC236}">
                  <a16:creationId xmlns:a16="http://schemas.microsoft.com/office/drawing/2014/main" id="{40C442B9-F2CD-41CF-961A-B30AB4EAC89C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3560874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32" name="Textbox" hidden="1">
              <a:extLst>
                <a:ext uri="{FF2B5EF4-FFF2-40B4-BE49-F238E27FC236}">
                  <a16:creationId xmlns:a16="http://schemas.microsoft.com/office/drawing/2014/main" id="{AC28C0FD-624E-4EC3-B771-3A3729FB023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3560874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35" name="SP Headers">
            <a:extLst>
              <a:ext uri="{FF2B5EF4-FFF2-40B4-BE49-F238E27FC236}">
                <a16:creationId xmlns:a16="http://schemas.microsoft.com/office/drawing/2014/main" id="{650AD541-2F3A-40BF-BDCD-38C6C4AFB63B}"/>
              </a:ext>
            </a:extLst>
          </p:cNvPr>
          <p:cNvGrpSpPr/>
          <p:nvPr userDrawn="1"/>
        </p:nvGrpSpPr>
        <p:grpSpPr>
          <a:xfrm>
            <a:off x="1191911" y="1307290"/>
            <a:ext cx="9639222" cy="369332"/>
            <a:chOff x="1797664" y="2085631"/>
            <a:chExt cx="8657274" cy="369332"/>
          </a:xfrm>
        </p:grpSpPr>
        <p:sp>
          <p:nvSpPr>
            <p:cNvPr id="36" name="Textbox">
              <a:extLst>
                <a:ext uri="{FF2B5EF4-FFF2-40B4-BE49-F238E27FC236}">
                  <a16:creationId xmlns:a16="http://schemas.microsoft.com/office/drawing/2014/main" id="{C3656406-83DB-4241-9087-FC1B8A52FC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Emne</a:t>
              </a:r>
            </a:p>
          </p:txBody>
        </p:sp>
        <p:sp>
          <p:nvSpPr>
            <p:cNvPr id="37" name="Textbox">
              <a:extLst>
                <a:ext uri="{FF2B5EF4-FFF2-40B4-BE49-F238E27FC236}">
                  <a16:creationId xmlns:a16="http://schemas.microsoft.com/office/drawing/2014/main" id="{D7EEF733-7E82-49BB-894A-8ECF7AFF8E1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#</a:t>
              </a:r>
            </a:p>
          </p:txBody>
        </p:sp>
        <p:sp>
          <p:nvSpPr>
            <p:cNvPr id="38" name="Textbox">
              <a:extLst>
                <a:ext uri="{FF2B5EF4-FFF2-40B4-BE49-F238E27FC236}">
                  <a16:creationId xmlns:a16="http://schemas.microsoft.com/office/drawing/2014/main" id="{E1654C17-0C15-4D18-96CC-9FCA2743B89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Side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03961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CA4EAF-B81D-4F64-B3B4-DFED4C9D4B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88000" y="6546761"/>
            <a:ext cx="2304000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5360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4AD6294-031C-4D9D-9E85-63C27EDEC8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88000" y="6546761"/>
            <a:ext cx="2304000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3301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BD23866-4F7E-4D9B-BD95-ECC5B6A2F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88000" y="6546761"/>
            <a:ext cx="2304000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90185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adskillelse">
    <p:bg>
      <p:bgPr>
        <a:solidFill>
          <a:srgbClr val="7F7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Object 34" hidden="1">
            <a:extLst>
              <a:ext uri="{FF2B5EF4-FFF2-40B4-BE49-F238E27FC236}">
                <a16:creationId xmlns:a16="http://schemas.microsoft.com/office/drawing/2014/main" id="{0CEC960D-57C5-4786-866D-C4EFD48A94E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7929544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35" name="Object 34" hidden="1">
                        <a:extLst>
                          <a:ext uri="{FF2B5EF4-FFF2-40B4-BE49-F238E27FC236}">
                            <a16:creationId xmlns:a16="http://schemas.microsoft.com/office/drawing/2014/main" id="{0CEC960D-57C5-4786-866D-C4EFD48A94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77491" y="3173785"/>
            <a:ext cx="8733030" cy="510430"/>
          </a:xfrm>
        </p:spPr>
        <p:txBody>
          <a:bodyPr anchor="b">
            <a:normAutofit/>
          </a:bodyPr>
          <a:lstStyle>
            <a:lvl1pPr algn="ctr"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0260" y="2718362"/>
            <a:ext cx="3312563" cy="341123"/>
          </a:xfrm>
        </p:spPr>
        <p:txBody>
          <a:bodyPr>
            <a:normAutofit/>
          </a:bodyPr>
          <a:lstStyle>
            <a:lvl1pPr marL="0" indent="0" algn="ctr">
              <a:buNone/>
              <a:defRPr sz="20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CD0FC11-AE13-4643-A6EF-61A9E9C7D7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88000" y="6546761"/>
            <a:ext cx="2304000" cy="30723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E88B7B-8294-45E6-8CF7-9B3D554CF01C}"/>
              </a:ext>
            </a:extLst>
          </p:cNvPr>
          <p:cNvCxnSpPr>
            <a:cxnSpLocks/>
          </p:cNvCxnSpPr>
          <p:nvPr userDrawn="1"/>
        </p:nvCxnSpPr>
        <p:spPr>
          <a:xfrm>
            <a:off x="1590261" y="3925515"/>
            <a:ext cx="910748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865525E-7EEE-4269-B689-F6F44501665F}"/>
              </a:ext>
            </a:extLst>
          </p:cNvPr>
          <p:cNvCxnSpPr>
            <a:cxnSpLocks/>
          </p:cNvCxnSpPr>
          <p:nvPr userDrawn="1"/>
        </p:nvCxnSpPr>
        <p:spPr>
          <a:xfrm flipV="1">
            <a:off x="1628997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D00E937-149A-4D17-A84B-A74E4B2C27B5}"/>
              </a:ext>
            </a:extLst>
          </p:cNvPr>
          <p:cNvCxnSpPr>
            <a:cxnSpLocks/>
          </p:cNvCxnSpPr>
          <p:nvPr userDrawn="1"/>
        </p:nvCxnSpPr>
        <p:spPr>
          <a:xfrm flipV="1">
            <a:off x="10662823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E35532-5154-4D53-8579-D5E13B2CE9EB}"/>
              </a:ext>
            </a:extLst>
          </p:cNvPr>
          <p:cNvCxnSpPr>
            <a:cxnSpLocks/>
          </p:cNvCxnSpPr>
          <p:nvPr userDrawn="1"/>
        </p:nvCxnSpPr>
        <p:spPr>
          <a:xfrm>
            <a:off x="1590261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BE042D0-E5A1-438F-BE58-8D480441364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7782823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5750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0398415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1D894F14-C8A1-4C43-BE36-E44983558060}"/>
              </a:ext>
            </a:extLst>
          </p:cNvPr>
          <p:cNvSpPr/>
          <p:nvPr userDrawn="1"/>
        </p:nvSpPr>
        <p:spPr>
          <a:xfrm>
            <a:off x="6095999" y="0"/>
            <a:ext cx="6114081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972" y="400740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972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43D4A9-5AD8-4340-A15B-2B161A60341F}"/>
              </a:ext>
            </a:extLst>
          </p:cNvPr>
          <p:cNvSpPr/>
          <p:nvPr userDrawn="1"/>
        </p:nvSpPr>
        <p:spPr>
          <a:xfrm>
            <a:off x="153578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83EBA8-55F1-4618-936A-CA57032246EA}"/>
              </a:ext>
            </a:extLst>
          </p:cNvPr>
          <p:cNvSpPr txBox="1"/>
          <p:nvPr userDrawn="1"/>
        </p:nvSpPr>
        <p:spPr>
          <a:xfrm>
            <a:off x="87059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2345969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Object 42" hidden="1">
            <a:extLst>
              <a:ext uri="{FF2B5EF4-FFF2-40B4-BE49-F238E27FC236}">
                <a16:creationId xmlns:a16="http://schemas.microsoft.com/office/drawing/2014/main" id="{6E8CF85F-E4F2-445B-AB35-574BF6213B4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4175119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43" name="Object 42" hidden="1">
                        <a:extLst>
                          <a:ext uri="{FF2B5EF4-FFF2-40B4-BE49-F238E27FC236}">
                            <a16:creationId xmlns:a16="http://schemas.microsoft.com/office/drawing/2014/main" id="{6E8CF85F-E4F2-445B-AB35-574BF6213B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5709B8C-1D98-424D-8E21-EC065F874B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INDHOLD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6C5FA2-2C94-44BC-AAAA-9AE4E3F376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4" name="SP Agenda Notice" hidden="1">
            <a:extLst>
              <a:ext uri="{FF2B5EF4-FFF2-40B4-BE49-F238E27FC236}">
                <a16:creationId xmlns:a16="http://schemas.microsoft.com/office/drawing/2014/main" id="{6649A4F1-5602-4D6F-900F-BE7800D10F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344400" y="48315"/>
            <a:ext cx="2743200" cy="0"/>
          </a:xfrm>
          <a:prstGeom prst="rect">
            <a:avLst/>
          </a:prstGeom>
          <a:solidFill>
            <a:schemeClr val="accent2"/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800" b="0" i="0" baseline="0">
                <a:solidFill>
                  <a:schemeClr val="tx1"/>
                </a:solidFill>
              </a:defRPr>
            </a:lvl1pPr>
            <a:lvl2pPr marL="172641" marR="0" indent="-171450" algn="l" defTabSz="68459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800" baseline="0">
                <a:solidFill>
                  <a:schemeClr val="tx1"/>
                </a:solidFill>
              </a:defRPr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0" dirty="0"/>
              <a:t>This is the SlideProof Agenda Layout</a:t>
            </a:r>
          </a:p>
          <a:p>
            <a:pPr lvl="0"/>
            <a:r>
              <a:rPr lang="en-US" noProof="0" dirty="0"/>
              <a:t>http://www.veodin.com/slideproof/manual/agenda/</a:t>
            </a:r>
          </a:p>
          <a:p>
            <a:pPr lvl="0"/>
            <a:r>
              <a:rPr lang="en-US" noProof="0" dirty="0"/>
              <a:t>Use the Selection Pane (Alt+F10) to make the hidden shapes of the Agenda visible. Make sure you group them again after editing and rename them with SlideProof &gt; Agenda &gt; Rename Agenda Groups</a:t>
            </a:r>
          </a:p>
          <a:p>
            <a:pPr lvl="0"/>
            <a:r>
              <a:rPr lang="en-US" noProof="0" dirty="0"/>
              <a:t>Expected group names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Section</a:t>
            </a:r>
          </a:p>
          <a:p>
            <a:pPr lvl="1"/>
            <a:r>
              <a:rPr lang="en-US" noProof="0" dirty="0"/>
              <a:t>SP Agenda Section Highlight</a:t>
            </a:r>
          </a:p>
          <a:p>
            <a:pPr lvl="1"/>
            <a:r>
              <a:rPr lang="en-US" noProof="0" dirty="0"/>
              <a:t>SP Agenda Subsection</a:t>
            </a:r>
          </a:p>
          <a:p>
            <a:pPr lvl="1"/>
            <a:r>
              <a:rPr lang="en-US" noProof="0" dirty="0"/>
              <a:t>SP Agenda Subsection Highlight</a:t>
            </a:r>
          </a:p>
          <a:p>
            <a:pPr lvl="0"/>
            <a:r>
              <a:rPr lang="en-US" noProof="0" dirty="0"/>
              <a:t>Any shapes or images inside the groups will appear on the agenda pages. This notice (SP Agenda Notice) will not appear on the agenda pages.</a:t>
            </a:r>
          </a:p>
          <a:p>
            <a:pPr lvl="0"/>
            <a:r>
              <a:rPr lang="en-US" noProof="0" dirty="0"/>
              <a:t>Valid text placeholders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Section number:</a:t>
            </a:r>
          </a:p>
          <a:p>
            <a:pPr lvl="1"/>
            <a:r>
              <a:rPr lang="en-US" noProof="0" dirty="0"/>
              <a:t>&lt;N&gt; for Arabic number 1, 2, 3</a:t>
            </a:r>
          </a:p>
          <a:p>
            <a:pPr lvl="1"/>
            <a:r>
              <a:rPr lang="en-US" noProof="0" dirty="0"/>
              <a:t>&lt;R&gt; for Roman numeral I, II, III</a:t>
            </a:r>
          </a:p>
          <a:p>
            <a:pPr lvl="1"/>
            <a:r>
              <a:rPr lang="en-US" noProof="0" dirty="0"/>
              <a:t>&lt;RL&gt; for lower-case Roman numeral </a:t>
            </a:r>
            <a:r>
              <a:rPr lang="en-US" noProof="0" dirty="0" err="1"/>
              <a:t>i</a:t>
            </a:r>
            <a:r>
              <a:rPr lang="en-US" noProof="0" dirty="0"/>
              <a:t>, ii, iii</a:t>
            </a:r>
          </a:p>
          <a:p>
            <a:pPr lvl="1"/>
            <a:r>
              <a:rPr lang="en-US" noProof="0" dirty="0"/>
              <a:t>&lt;A&gt; for alphabetic character A, B, C</a:t>
            </a:r>
          </a:p>
          <a:p>
            <a:pPr lvl="1"/>
            <a:r>
              <a:rPr lang="en-US" noProof="0" dirty="0"/>
              <a:t>&lt;AL&gt; for lower-case Alphabetic character</a:t>
            </a:r>
          </a:p>
          <a:p>
            <a:pPr lvl="1"/>
            <a:r>
              <a:rPr lang="en-US" noProof="0" dirty="0"/>
              <a:t>&lt;TEXT&gt;</a:t>
            </a:r>
          </a:p>
          <a:p>
            <a:pPr lvl="1"/>
            <a:r>
              <a:rPr lang="en-US" noProof="0" dirty="0"/>
              <a:t>&lt;RESPONSIBLE&gt;</a:t>
            </a:r>
          </a:p>
          <a:p>
            <a:pPr lvl="1"/>
            <a:r>
              <a:rPr lang="en-US" noProof="0" dirty="0"/>
              <a:t>&lt;TIMESLOT&gt;</a:t>
            </a:r>
          </a:p>
          <a:p>
            <a:pPr lvl="1"/>
            <a:r>
              <a:rPr lang="en-US" noProof="0" dirty="0"/>
              <a:t>&lt;DURATION&gt; for duration</a:t>
            </a:r>
          </a:p>
          <a:p>
            <a:pPr lvl="1"/>
            <a:r>
              <a:rPr lang="en-US" noProof="0" dirty="0"/>
              <a:t>&lt;P&gt; for page number</a:t>
            </a:r>
          </a:p>
          <a:p>
            <a:pPr lvl="0"/>
            <a:r>
              <a:rPr lang="en-US" noProof="0" dirty="0"/>
              <a:t>If you want the agenda to be vertically centered on each Agenda slide, rename this layout to: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Vertical</a:t>
            </a:r>
          </a:p>
        </p:txBody>
      </p:sp>
      <p:grpSp>
        <p:nvGrpSpPr>
          <p:cNvPr id="5" name="SP Agenda Section" hidden="1">
            <a:extLst>
              <a:ext uri="{FF2B5EF4-FFF2-40B4-BE49-F238E27FC236}">
                <a16:creationId xmlns:a16="http://schemas.microsoft.com/office/drawing/2014/main" id="{9782C0C6-91F5-489C-A803-59C93FC8BA73}"/>
              </a:ext>
            </a:extLst>
          </p:cNvPr>
          <p:cNvGrpSpPr/>
          <p:nvPr userDrawn="1"/>
        </p:nvGrpSpPr>
        <p:grpSpPr>
          <a:xfrm>
            <a:off x="1191911" y="1619148"/>
            <a:ext cx="9639222" cy="369332"/>
            <a:chOff x="1797664" y="2085631"/>
            <a:chExt cx="8657274" cy="369332"/>
          </a:xfrm>
        </p:grpSpPr>
        <p:sp>
          <p:nvSpPr>
            <p:cNvPr id="6" name="Textbox" hidden="1">
              <a:extLst>
                <a:ext uri="{FF2B5EF4-FFF2-40B4-BE49-F238E27FC236}">
                  <a16:creationId xmlns:a16="http://schemas.microsoft.com/office/drawing/2014/main" id="{A269F6AC-38F5-4D13-89C0-65EE9313F40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7" name="Textbox" hidden="1">
              <a:extLst>
                <a:ext uri="{FF2B5EF4-FFF2-40B4-BE49-F238E27FC236}">
                  <a16:creationId xmlns:a16="http://schemas.microsoft.com/office/drawing/2014/main" id="{BC2655DE-83A0-43E6-8C28-3BE37D13794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8" name="Textbox" hidden="1">
              <a:extLst>
                <a:ext uri="{FF2B5EF4-FFF2-40B4-BE49-F238E27FC236}">
                  <a16:creationId xmlns:a16="http://schemas.microsoft.com/office/drawing/2014/main" id="{42D8E27D-9574-4CB8-B8F9-48F933F586D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9" name="Textbox" hidden="1">
              <a:extLst>
                <a:ext uri="{FF2B5EF4-FFF2-40B4-BE49-F238E27FC236}">
                  <a16:creationId xmlns:a16="http://schemas.microsoft.com/office/drawing/2014/main" id="{4F7E17E3-B719-488B-8AD2-F05AA319BC72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2085631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10" name="Textbox" hidden="1">
              <a:extLst>
                <a:ext uri="{FF2B5EF4-FFF2-40B4-BE49-F238E27FC236}">
                  <a16:creationId xmlns:a16="http://schemas.microsoft.com/office/drawing/2014/main" id="{74611DFD-7904-4BA3-9686-AB5161BF01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2085631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11" name="Textbox" hidden="1">
              <a:extLst>
                <a:ext uri="{FF2B5EF4-FFF2-40B4-BE49-F238E27FC236}">
                  <a16:creationId xmlns:a16="http://schemas.microsoft.com/office/drawing/2014/main" id="{2EC11011-F0D6-4DAA-A371-729CEE051E8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2085631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5" name="SP Agenda Section Highlight" hidden="1">
            <a:extLst>
              <a:ext uri="{FF2B5EF4-FFF2-40B4-BE49-F238E27FC236}">
                <a16:creationId xmlns:a16="http://schemas.microsoft.com/office/drawing/2014/main" id="{64370A34-B2E4-4079-9FD8-DD6F5666F772}"/>
              </a:ext>
            </a:extLst>
          </p:cNvPr>
          <p:cNvGrpSpPr/>
          <p:nvPr userDrawn="1"/>
        </p:nvGrpSpPr>
        <p:grpSpPr>
          <a:xfrm>
            <a:off x="1191910" y="2150480"/>
            <a:ext cx="9639221" cy="369332"/>
            <a:chOff x="990142" y="2498210"/>
            <a:chExt cx="8657274" cy="369332"/>
          </a:xfrm>
        </p:grpSpPr>
        <p:sp>
          <p:nvSpPr>
            <p:cNvPr id="42" name="Rectangle 41" hidden="1">
              <a:extLst>
                <a:ext uri="{FF2B5EF4-FFF2-40B4-BE49-F238E27FC236}">
                  <a16:creationId xmlns:a16="http://schemas.microsoft.com/office/drawing/2014/main" id="{500A5440-0BB1-4E10-B2FF-4FD5A77166F9}"/>
                </a:ext>
              </a:extLst>
            </p:cNvPr>
            <p:cNvSpPr/>
            <p:nvPr userDrawn="1"/>
          </p:nvSpPr>
          <p:spPr>
            <a:xfrm>
              <a:off x="1458282" y="2498210"/>
              <a:ext cx="7462140" cy="3693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" hidden="1">
              <a:extLst>
                <a:ext uri="{FF2B5EF4-FFF2-40B4-BE49-F238E27FC236}">
                  <a16:creationId xmlns:a16="http://schemas.microsoft.com/office/drawing/2014/main" id="{04DC40D5-28C1-476F-8E7A-56EDB241FE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9698" y="2498210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14" name="Textbox" hidden="1">
              <a:extLst>
                <a:ext uri="{FF2B5EF4-FFF2-40B4-BE49-F238E27FC236}">
                  <a16:creationId xmlns:a16="http://schemas.microsoft.com/office/drawing/2014/main" id="{A0C76D54-13CE-4E1B-846D-61973F00947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90142" y="2498210"/>
              <a:ext cx="379556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15" name="Textbox" hidden="1">
              <a:extLst>
                <a:ext uri="{FF2B5EF4-FFF2-40B4-BE49-F238E27FC236}">
                  <a16:creationId xmlns:a16="http://schemas.microsoft.com/office/drawing/2014/main" id="{9BF396B0-F6F4-4DF1-A1C8-0DCFA2C4246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2498210"/>
              <a:ext cx="636994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16" name="Textbox" hidden="1">
              <a:extLst>
                <a:ext uri="{FF2B5EF4-FFF2-40B4-BE49-F238E27FC236}">
                  <a16:creationId xmlns:a16="http://schemas.microsoft.com/office/drawing/2014/main" id="{4ABFD09E-B982-46E9-9A60-1B85F7096F2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2498210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17" name="Textbox" hidden="1">
              <a:extLst>
                <a:ext uri="{FF2B5EF4-FFF2-40B4-BE49-F238E27FC236}">
                  <a16:creationId xmlns:a16="http://schemas.microsoft.com/office/drawing/2014/main" id="{5E0DE3B3-F1C8-4255-9563-279A5CDB87B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2498210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18" name="Textbox" hidden="1">
              <a:extLst>
                <a:ext uri="{FF2B5EF4-FFF2-40B4-BE49-F238E27FC236}">
                  <a16:creationId xmlns:a16="http://schemas.microsoft.com/office/drawing/2014/main" id="{1C893182-BC8E-4F71-A85A-AE06FF1BC3D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2498210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19" name="SP Agenda Subsection" hidden="1">
            <a:extLst>
              <a:ext uri="{FF2B5EF4-FFF2-40B4-BE49-F238E27FC236}">
                <a16:creationId xmlns:a16="http://schemas.microsoft.com/office/drawing/2014/main" id="{6C59CFB0-9C0F-4873-A74D-1D8A4ED41ACA}"/>
              </a:ext>
            </a:extLst>
          </p:cNvPr>
          <p:cNvGrpSpPr>
            <a:grpSpLocks/>
          </p:cNvGrpSpPr>
          <p:nvPr userDrawn="1"/>
        </p:nvGrpSpPr>
        <p:grpSpPr>
          <a:xfrm>
            <a:off x="1713147" y="2681812"/>
            <a:ext cx="9117984" cy="369332"/>
            <a:chOff x="2265804" y="3155687"/>
            <a:chExt cx="8189134" cy="369332"/>
          </a:xfrm>
        </p:grpSpPr>
        <p:sp>
          <p:nvSpPr>
            <p:cNvPr id="20" name="Textbox" hidden="1">
              <a:extLst>
                <a:ext uri="{FF2B5EF4-FFF2-40B4-BE49-F238E27FC236}">
                  <a16:creationId xmlns:a16="http://schemas.microsoft.com/office/drawing/2014/main" id="{DEF76C32-8D42-45A5-82FD-6B98FB65DD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744123" y="3155687"/>
              <a:ext cx="3366444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21" name="Textbox" hidden="1">
              <a:extLst>
                <a:ext uri="{FF2B5EF4-FFF2-40B4-BE49-F238E27FC236}">
                  <a16:creationId xmlns:a16="http://schemas.microsoft.com/office/drawing/2014/main" id="{DD069B43-BEE8-4674-B2C7-B3CED8A563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5804" y="3155687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22" name="Textbox" hidden="1">
              <a:extLst>
                <a:ext uri="{FF2B5EF4-FFF2-40B4-BE49-F238E27FC236}">
                  <a16:creationId xmlns:a16="http://schemas.microsoft.com/office/drawing/2014/main" id="{F38A475F-AEEE-44F8-B139-9243EC413FE5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3155687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23" name="Textbox" hidden="1">
              <a:extLst>
                <a:ext uri="{FF2B5EF4-FFF2-40B4-BE49-F238E27FC236}">
                  <a16:creationId xmlns:a16="http://schemas.microsoft.com/office/drawing/2014/main" id="{16D82A3A-D079-41CC-BAF5-9D873F5251E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3155687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24" name="Textbox" hidden="1">
              <a:extLst>
                <a:ext uri="{FF2B5EF4-FFF2-40B4-BE49-F238E27FC236}">
                  <a16:creationId xmlns:a16="http://schemas.microsoft.com/office/drawing/2014/main" id="{E5BDF123-CF0E-4A5F-AA7C-3A5C9CBE1C0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3155687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25" name="Textbox" hidden="1">
              <a:extLst>
                <a:ext uri="{FF2B5EF4-FFF2-40B4-BE49-F238E27FC236}">
                  <a16:creationId xmlns:a16="http://schemas.microsoft.com/office/drawing/2014/main" id="{8BACF246-D7FC-4ECB-AB11-A2CD1AA8995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3155687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7" name="SP Agenda Subsection Highlight" hidden="1">
            <a:extLst>
              <a:ext uri="{FF2B5EF4-FFF2-40B4-BE49-F238E27FC236}">
                <a16:creationId xmlns:a16="http://schemas.microsoft.com/office/drawing/2014/main" id="{09A11E04-966F-41EF-A66B-6270584A4834}"/>
              </a:ext>
            </a:extLst>
          </p:cNvPr>
          <p:cNvGrpSpPr/>
          <p:nvPr userDrawn="1"/>
        </p:nvGrpSpPr>
        <p:grpSpPr>
          <a:xfrm>
            <a:off x="1713149" y="3213144"/>
            <a:ext cx="9117982" cy="369332"/>
            <a:chOff x="1458282" y="3560874"/>
            <a:chExt cx="8189134" cy="369332"/>
          </a:xfrm>
        </p:grpSpPr>
        <p:sp>
          <p:nvSpPr>
            <p:cNvPr id="46" name="Rectangle 45" hidden="1">
              <a:extLst>
                <a:ext uri="{FF2B5EF4-FFF2-40B4-BE49-F238E27FC236}">
                  <a16:creationId xmlns:a16="http://schemas.microsoft.com/office/drawing/2014/main" id="{BEB9D147-E45F-4CBA-8BB8-124F951687AA}"/>
                </a:ext>
              </a:extLst>
            </p:cNvPr>
            <p:cNvSpPr/>
            <p:nvPr userDrawn="1"/>
          </p:nvSpPr>
          <p:spPr>
            <a:xfrm>
              <a:off x="1936601" y="3560874"/>
              <a:ext cx="6983821" cy="369332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" hidden="1">
              <a:extLst>
                <a:ext uri="{FF2B5EF4-FFF2-40B4-BE49-F238E27FC236}">
                  <a16:creationId xmlns:a16="http://schemas.microsoft.com/office/drawing/2014/main" id="{84A35C0F-4877-4A74-B3A2-5449B85C45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936601" y="3560874"/>
              <a:ext cx="336644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28" name="Textbox" hidden="1">
              <a:extLst>
                <a:ext uri="{FF2B5EF4-FFF2-40B4-BE49-F238E27FC236}">
                  <a16:creationId xmlns:a16="http://schemas.microsoft.com/office/drawing/2014/main" id="{BDAE3551-9E32-4611-BB10-C54C61215F6B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8282" y="3560874"/>
              <a:ext cx="379556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29" name="Textbox" hidden="1">
              <a:extLst>
                <a:ext uri="{FF2B5EF4-FFF2-40B4-BE49-F238E27FC236}">
                  <a16:creationId xmlns:a16="http://schemas.microsoft.com/office/drawing/2014/main" id="{D44729BD-2693-488A-9FDB-CF0409B58C6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3560874"/>
              <a:ext cx="63699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30" name="Textbox" hidden="1">
              <a:extLst>
                <a:ext uri="{FF2B5EF4-FFF2-40B4-BE49-F238E27FC236}">
                  <a16:creationId xmlns:a16="http://schemas.microsoft.com/office/drawing/2014/main" id="{D38F417A-2BB3-4C93-967F-A20FAC08E22A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3560874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31" name="Textbox" hidden="1">
              <a:extLst>
                <a:ext uri="{FF2B5EF4-FFF2-40B4-BE49-F238E27FC236}">
                  <a16:creationId xmlns:a16="http://schemas.microsoft.com/office/drawing/2014/main" id="{40C442B9-F2CD-41CF-961A-B30AB4EAC89C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3560874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32" name="Textbox" hidden="1">
              <a:extLst>
                <a:ext uri="{FF2B5EF4-FFF2-40B4-BE49-F238E27FC236}">
                  <a16:creationId xmlns:a16="http://schemas.microsoft.com/office/drawing/2014/main" id="{AC28C0FD-624E-4EC3-B771-3A3729FB023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3560874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35" name="SP Headers">
            <a:extLst>
              <a:ext uri="{FF2B5EF4-FFF2-40B4-BE49-F238E27FC236}">
                <a16:creationId xmlns:a16="http://schemas.microsoft.com/office/drawing/2014/main" id="{650AD541-2F3A-40BF-BDCD-38C6C4AFB63B}"/>
              </a:ext>
            </a:extLst>
          </p:cNvPr>
          <p:cNvGrpSpPr/>
          <p:nvPr userDrawn="1"/>
        </p:nvGrpSpPr>
        <p:grpSpPr>
          <a:xfrm>
            <a:off x="1191911" y="1307290"/>
            <a:ext cx="9639222" cy="369332"/>
            <a:chOff x="1797664" y="2085631"/>
            <a:chExt cx="8657274" cy="369332"/>
          </a:xfrm>
        </p:grpSpPr>
        <p:sp>
          <p:nvSpPr>
            <p:cNvPr id="36" name="Textbox">
              <a:extLst>
                <a:ext uri="{FF2B5EF4-FFF2-40B4-BE49-F238E27FC236}">
                  <a16:creationId xmlns:a16="http://schemas.microsoft.com/office/drawing/2014/main" id="{C3656406-83DB-4241-9087-FC1B8A52FC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Emne</a:t>
              </a:r>
            </a:p>
          </p:txBody>
        </p:sp>
        <p:sp>
          <p:nvSpPr>
            <p:cNvPr id="37" name="Textbox">
              <a:extLst>
                <a:ext uri="{FF2B5EF4-FFF2-40B4-BE49-F238E27FC236}">
                  <a16:creationId xmlns:a16="http://schemas.microsoft.com/office/drawing/2014/main" id="{D7EEF733-7E82-49BB-894A-8ECF7AFF8E1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#</a:t>
              </a:r>
            </a:p>
          </p:txBody>
        </p:sp>
        <p:sp>
          <p:nvSpPr>
            <p:cNvPr id="38" name="Textbox">
              <a:extLst>
                <a:ext uri="{FF2B5EF4-FFF2-40B4-BE49-F238E27FC236}">
                  <a16:creationId xmlns:a16="http://schemas.microsoft.com/office/drawing/2014/main" id="{E1654C17-0C15-4D18-96CC-9FCA2743B89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Side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49128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7371778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340368" y="398643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40368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007996-A0BB-46E5-B19D-65E7238FDFF7}"/>
              </a:ext>
            </a:extLst>
          </p:cNvPr>
          <p:cNvSpPr/>
          <p:nvPr userDrawn="1"/>
        </p:nvSpPr>
        <p:spPr>
          <a:xfrm>
            <a:off x="772703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E2D044-1785-4F6C-925B-87B443E24933}"/>
              </a:ext>
            </a:extLst>
          </p:cNvPr>
          <p:cNvSpPr/>
          <p:nvPr userDrawn="1"/>
        </p:nvSpPr>
        <p:spPr>
          <a:xfrm>
            <a:off x="6096000" y="6540366"/>
            <a:ext cx="6096000" cy="3277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99DE7E-E9B5-4A08-8321-445D30E60B0C}"/>
              </a:ext>
            </a:extLst>
          </p:cNvPr>
          <p:cNvSpPr txBox="1"/>
          <p:nvPr userDrawn="1"/>
        </p:nvSpPr>
        <p:spPr>
          <a:xfrm>
            <a:off x="706184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252489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CA4EAF-B81D-4F64-B3B4-DFED4C9D4B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88000" y="6546761"/>
            <a:ext cx="2304000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7587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12.xml"/><Relationship Id="rId10" Type="http://schemas.openxmlformats.org/officeDocument/2006/relationships/oleObject" Target="../embeddings/oleObject6.bin"/><Relationship Id="rId4" Type="http://schemas.openxmlformats.org/officeDocument/2006/relationships/slideLayout" Target="../slideLayouts/slideLayout11.xml"/><Relationship Id="rId9" Type="http://schemas.openxmlformats.org/officeDocument/2006/relationships/tags" Target="../tags/tag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02C86C9-571B-405E-B4E7-76EC4DF9E84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395578456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409" imgH="409" progId="TCLayout.ActiveDocument.1">
                  <p:embed/>
                </p:oleObj>
              </mc:Choice>
              <mc:Fallback>
                <p:oleObj name="think-cell Slide" r:id="rId10" imgW="409" imgH="409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02C86C9-571B-405E-B4E7-76EC4DF9E8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uttomBox">
            <a:extLst>
              <a:ext uri="{FF2B5EF4-FFF2-40B4-BE49-F238E27FC236}">
                <a16:creationId xmlns:a16="http://schemas.microsoft.com/office/drawing/2014/main" id="{38F45CBB-6354-4223-8C98-D971DF2439F3}"/>
              </a:ext>
            </a:extLst>
          </p:cNvPr>
          <p:cNvSpPr/>
          <p:nvPr userDrawn="1"/>
        </p:nvSpPr>
        <p:spPr>
          <a:xfrm>
            <a:off x="0" y="6546761"/>
            <a:ext cx="12192000" cy="32135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3639" y="151188"/>
            <a:ext cx="11253680" cy="8868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 dirty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639" y="1206321"/>
            <a:ext cx="11253680" cy="4944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86950" y="6546761"/>
            <a:ext cx="2305050" cy="3213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10" name="[Placeholder]Source" hidden="1">
            <a:extLst>
              <a:ext uri="{FF2B5EF4-FFF2-40B4-BE49-F238E27FC236}">
                <a16:creationId xmlns:a16="http://schemas.microsoft.com/office/drawing/2014/main" id="{38A5CB49-647E-4B6D-B605-088C4DA4C246}"/>
              </a:ext>
            </a:extLst>
          </p:cNvPr>
          <p:cNvSpPr/>
          <p:nvPr userDrawn="1"/>
        </p:nvSpPr>
        <p:spPr>
          <a:xfrm>
            <a:off x="0" y="6546761"/>
            <a:ext cx="10281634" cy="3072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bg1"/>
                </a:solidFill>
                <a:latin typeface="+mn-lt"/>
              </a:rPr>
              <a:t>Source:	[ insert source – can be up to two lines ]</a:t>
            </a:r>
          </a:p>
        </p:txBody>
      </p:sp>
      <p:sp>
        <p:nvSpPr>
          <p:cNvPr id="13" name="[Placeholder]Notes" hidden="1">
            <a:extLst>
              <a:ext uri="{FF2B5EF4-FFF2-40B4-BE49-F238E27FC236}">
                <a16:creationId xmlns:a16="http://schemas.microsoft.com/office/drawing/2014/main" id="{2C50D0E2-2F5D-469A-95A7-F9886CAD096A}"/>
              </a:ext>
            </a:extLst>
          </p:cNvPr>
          <p:cNvSpPr/>
          <p:nvPr userDrawn="1"/>
        </p:nvSpPr>
        <p:spPr>
          <a:xfrm>
            <a:off x="0" y="6070600"/>
            <a:ext cx="12192000" cy="4761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tx1"/>
                </a:solidFill>
                <a:latin typeface="+mn-lt"/>
              </a:rPr>
              <a:t>Notes:	[ insert source – can be up to two lines ]</a:t>
            </a:r>
          </a:p>
        </p:txBody>
      </p:sp>
      <p:graphicFrame>
        <p:nvGraphicFramePr>
          <p:cNvPr id="14" name="[Presentation]Draft" hidden="1">
            <a:extLst>
              <a:ext uri="{FF2B5EF4-FFF2-40B4-BE49-F238E27FC236}">
                <a16:creationId xmlns:a16="http://schemas.microsoft.com/office/drawing/2014/main" id="{F605CC67-0856-4096-B572-BAAA8271DEF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03493806"/>
              </p:ext>
            </p:extLst>
          </p:nvPr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DRAFT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  <p:graphicFrame>
        <p:nvGraphicFramePr>
          <p:cNvPr id="15" name="[Placeholder]Not done" hidden="1">
            <a:extLst>
              <a:ext uri="{FF2B5EF4-FFF2-40B4-BE49-F238E27FC236}">
                <a16:creationId xmlns:a16="http://schemas.microsoft.com/office/drawing/2014/main" id="{9E9E2587-03E5-4096-B789-51E3047F8C4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768011103"/>
              </p:ext>
            </p:extLst>
          </p:nvPr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NOT DONE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3662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02C86C9-571B-405E-B4E7-76EC4DF9E845}"/>
              </a:ext>
            </a:extLst>
          </p:cNvPr>
          <p:cNvGraphicFramePr>
            <a:graphicFrameLocks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174340925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409" imgH="409" progId="TCLayout.ActiveDocument.1">
                  <p:embed/>
                </p:oleObj>
              </mc:Choice>
              <mc:Fallback>
                <p:oleObj name="think-cell Slide" r:id="rId10" imgW="409" imgH="409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02C86C9-571B-405E-B4E7-76EC4DF9E8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uttomBox">
            <a:extLst>
              <a:ext uri="{FF2B5EF4-FFF2-40B4-BE49-F238E27FC236}">
                <a16:creationId xmlns:a16="http://schemas.microsoft.com/office/drawing/2014/main" id="{38F45CBB-6354-4223-8C98-D971DF2439F3}"/>
              </a:ext>
            </a:extLst>
          </p:cNvPr>
          <p:cNvSpPr/>
          <p:nvPr userDrawn="1"/>
        </p:nvSpPr>
        <p:spPr>
          <a:xfrm>
            <a:off x="0" y="6546761"/>
            <a:ext cx="12192000" cy="32135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3639" y="151188"/>
            <a:ext cx="11253680" cy="8868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 dirty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639" y="1206321"/>
            <a:ext cx="11253680" cy="4944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86950" y="6546761"/>
            <a:ext cx="2305050" cy="3213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10" name="[Placeholder]Source" hidden="1">
            <a:extLst>
              <a:ext uri="{FF2B5EF4-FFF2-40B4-BE49-F238E27FC236}">
                <a16:creationId xmlns:a16="http://schemas.microsoft.com/office/drawing/2014/main" id="{38A5CB49-647E-4B6D-B605-088C4DA4C246}"/>
              </a:ext>
            </a:extLst>
          </p:cNvPr>
          <p:cNvSpPr/>
          <p:nvPr userDrawn="1"/>
        </p:nvSpPr>
        <p:spPr>
          <a:xfrm>
            <a:off x="0" y="6546761"/>
            <a:ext cx="10281634" cy="3072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bg1"/>
                </a:solidFill>
                <a:latin typeface="+mn-lt"/>
              </a:rPr>
              <a:t>Source:	[ insert source – can be up to two lines ]</a:t>
            </a:r>
          </a:p>
        </p:txBody>
      </p:sp>
      <p:sp>
        <p:nvSpPr>
          <p:cNvPr id="13" name="[Placeholder]Notes" hidden="1">
            <a:extLst>
              <a:ext uri="{FF2B5EF4-FFF2-40B4-BE49-F238E27FC236}">
                <a16:creationId xmlns:a16="http://schemas.microsoft.com/office/drawing/2014/main" id="{2C50D0E2-2F5D-469A-95A7-F9886CAD096A}"/>
              </a:ext>
            </a:extLst>
          </p:cNvPr>
          <p:cNvSpPr/>
          <p:nvPr userDrawn="1"/>
        </p:nvSpPr>
        <p:spPr>
          <a:xfrm>
            <a:off x="0" y="6070600"/>
            <a:ext cx="12192000" cy="4761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tx1"/>
                </a:solidFill>
                <a:latin typeface="+mn-lt"/>
              </a:rPr>
              <a:t>Notes:	[ insert source – can be up to two lines ]</a:t>
            </a:r>
          </a:p>
        </p:txBody>
      </p:sp>
      <p:graphicFrame>
        <p:nvGraphicFramePr>
          <p:cNvPr id="14" name="[Presentation]Draft" hidden="1">
            <a:extLst>
              <a:ext uri="{FF2B5EF4-FFF2-40B4-BE49-F238E27FC236}">
                <a16:creationId xmlns:a16="http://schemas.microsoft.com/office/drawing/2014/main" id="{F605CC67-0856-4096-B572-BAAA8271DEF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03493806"/>
              </p:ext>
            </p:extLst>
          </p:nvPr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DRAFT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  <p:graphicFrame>
        <p:nvGraphicFramePr>
          <p:cNvPr id="15" name="[Placeholder]Not done" hidden="1">
            <a:extLst>
              <a:ext uri="{FF2B5EF4-FFF2-40B4-BE49-F238E27FC236}">
                <a16:creationId xmlns:a16="http://schemas.microsoft.com/office/drawing/2014/main" id="{9E9E2587-03E5-4096-B789-51E3047F8C4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768011103"/>
              </p:ext>
            </p:extLst>
          </p:nvPr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NOT DONE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1073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2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think-cell data - do not delete" hidden="1">
            <a:extLst>
              <a:ext uri="{FF2B5EF4-FFF2-40B4-BE49-F238E27FC236}">
                <a16:creationId xmlns:a16="http://schemas.microsoft.com/office/drawing/2014/main" id="{3D9044C2-4932-37AD-5407-4FBF50800FAA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5946749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5" imgH="405" progId="TCLayout.ActiveDocument.1">
                  <p:embed/>
                </p:oleObj>
              </mc:Choice>
              <mc:Fallback>
                <p:oleObj name="think-cell Slide" r:id="rId3" imgW="405" imgH="405" progId="TCLayout.ActiveDocument.1">
                  <p:embed/>
                  <p:pic>
                    <p:nvPicPr>
                      <p:cNvPr id="2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D9044C2-4932-37AD-5407-4FBF50800F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1CDE0CA-2EB9-47D0-8326-A3EA683B7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rIns="91440"/>
          <a:lstStyle/>
          <a:p>
            <a:r>
              <a:rPr lang="en-US" dirty="0"/>
              <a:t>Problem statement</a:t>
            </a:r>
            <a:endParaRPr lang="da-DK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50C98C7-B185-4D83-AE97-66C8DD0DCB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StruktureretSundFornuft.dk</a:t>
            </a:r>
            <a:endParaRPr kumimoji="0" lang="da-DK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F8249C8-44C6-79AF-5288-19BFE7EBE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3870" y="2969925"/>
            <a:ext cx="9175750" cy="44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a-DK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Problem definition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da-DK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Lorem ipsum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da-DK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65EF222-8290-6C02-76D1-4FE4156AF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8308" y="2927062"/>
            <a:ext cx="10165724" cy="844188"/>
          </a:xfrm>
          <a:prstGeom prst="rect">
            <a:avLst/>
          </a:prstGeom>
          <a:noFill/>
          <a:ln w="9525" algn="ctr">
            <a:solidFill>
              <a:srgbClr val="B0B0AE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0" tIns="108000" rIns="108000" bIns="108000"/>
          <a:lstStyle>
            <a:defPPr>
              <a:defRPr lang="en-US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39CA890-38F1-3412-C9C9-63846D7AD52E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64215" y="4406938"/>
            <a:ext cx="1458912" cy="377825"/>
          </a:xfrm>
          <a:prstGeom prst="rect">
            <a:avLst/>
          </a:prstGeom>
          <a:solidFill>
            <a:srgbClr val="B0B0AE"/>
          </a:solidFill>
          <a:ln w="9525" algn="ctr">
            <a:solidFill>
              <a:srgbClr val="B0B0AE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0" tIns="108000" rIns="108000" bIns="108000"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a-DK" sz="1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People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17806D6-B330-65AE-5337-43876E2E8D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3870" y="3909257"/>
            <a:ext cx="4984437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a-DK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Owner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da-DK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Lorem ipsum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A2EDFC2-2F46-5D17-C678-7031B42CF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3870" y="4687132"/>
            <a:ext cx="4984437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a-DK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Key decision makers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da-DK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Lorem ipsum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81CF4AB-E2D0-5BF2-2E49-68F8CE117C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2294" y="3909257"/>
            <a:ext cx="497173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a-DK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Criteria for success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da-DK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Lorem ipsum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da-DK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a-DK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Deadlines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da-DK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Lorem ipsum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2502B3A-735D-B006-0E68-37F8FC13AF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8307" y="3866395"/>
            <a:ext cx="5040000" cy="682625"/>
          </a:xfrm>
          <a:prstGeom prst="rect">
            <a:avLst/>
          </a:prstGeom>
          <a:noFill/>
          <a:ln w="9525" algn="ctr">
            <a:solidFill>
              <a:srgbClr val="B0B0AE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0" tIns="108000" rIns="108000" bIns="108000"/>
          <a:lstStyle>
            <a:defPPr>
              <a:defRPr lang="en-US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C9CB3A4-7E59-3E5C-CCE5-CF474F6C9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8307" y="4644270"/>
            <a:ext cx="5040000" cy="682625"/>
          </a:xfrm>
          <a:prstGeom prst="rect">
            <a:avLst/>
          </a:prstGeom>
          <a:noFill/>
          <a:ln w="9525" algn="ctr">
            <a:solidFill>
              <a:srgbClr val="B0B0AE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0" tIns="108000" rIns="108000" bIns="108000"/>
          <a:lstStyle>
            <a:defPPr>
              <a:defRPr lang="en-US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4B77916-CAB0-E178-9ADF-592173A41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4030" y="3860414"/>
            <a:ext cx="5040000" cy="1460500"/>
          </a:xfrm>
          <a:prstGeom prst="rect">
            <a:avLst/>
          </a:prstGeom>
          <a:noFill/>
          <a:ln w="9525" algn="ctr">
            <a:solidFill>
              <a:srgbClr val="B0B0AE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0" tIns="108000" rIns="108000" bIns="108000"/>
          <a:lstStyle>
            <a:defPPr>
              <a:defRPr lang="en-US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34E6FC5-CEB7-C606-A3D9-C8DD941399D3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31963" y="5680932"/>
            <a:ext cx="923416" cy="377825"/>
          </a:xfrm>
          <a:prstGeom prst="rect">
            <a:avLst/>
          </a:prstGeom>
          <a:solidFill>
            <a:srgbClr val="B0B0AE"/>
          </a:solidFill>
          <a:ln w="9525" algn="ctr">
            <a:solidFill>
              <a:srgbClr val="B0B0AE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8000" tIns="108000" rIns="108000" bIns="108000"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a-DK" sz="1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Scope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372C62C-7132-3278-FB38-BDFE4B775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5457" y="5450999"/>
            <a:ext cx="4982850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a-DK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 scope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da-DK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Lorem ipsum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C4A2F82-9F20-9365-B617-D44A41A4E2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2292" y="5450999"/>
            <a:ext cx="4970149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a-DK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Out of scope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da-DK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Lorem ipsum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00F6610-69B0-A336-E5A2-EADD605B2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9894" y="5408137"/>
            <a:ext cx="5040000" cy="923416"/>
          </a:xfrm>
          <a:prstGeom prst="rect">
            <a:avLst/>
          </a:prstGeom>
          <a:noFill/>
          <a:ln w="9525" algn="ctr">
            <a:solidFill>
              <a:srgbClr val="B0B0AE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0" tIns="108000" rIns="108000" bIns="108000"/>
          <a:lstStyle>
            <a:defPPr>
              <a:defRPr lang="en-US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29DE271-1AF8-B3BE-3D6D-F708F9E30D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4029" y="5408137"/>
            <a:ext cx="5040000" cy="923416"/>
          </a:xfrm>
          <a:prstGeom prst="rect">
            <a:avLst/>
          </a:prstGeom>
          <a:noFill/>
          <a:ln w="9525" algn="ctr">
            <a:solidFill>
              <a:srgbClr val="B0B0AE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0" tIns="108000" rIns="108000" bIns="108000"/>
          <a:lstStyle>
            <a:defPPr>
              <a:defRPr lang="en-US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8F605FF-30A6-EC74-D69E-9C574C937F08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6061" y="1793626"/>
            <a:ext cx="1715224" cy="377825"/>
          </a:xfrm>
          <a:prstGeom prst="rect">
            <a:avLst/>
          </a:prstGeom>
          <a:solidFill>
            <a:srgbClr val="B0B0AE"/>
          </a:solidFill>
          <a:ln w="9525" algn="ctr">
            <a:solidFill>
              <a:srgbClr val="B0B0AE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8000" tIns="108000" rIns="108000" bIns="108000"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a-DK" sz="1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Context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23885FC-AC7A-BCB0-F667-EB6C89C6E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8308" y="1123340"/>
            <a:ext cx="5040000" cy="1718402"/>
          </a:xfrm>
          <a:prstGeom prst="rect">
            <a:avLst/>
          </a:prstGeom>
          <a:noFill/>
          <a:ln w="9525" algn="ctr">
            <a:solidFill>
              <a:srgbClr val="B0B0AE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0" tIns="108000" rIns="108000" bIns="108000"/>
          <a:lstStyle>
            <a:defPPr>
              <a:defRPr lang="en-US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B608111-8849-E4F2-F12A-9414A9045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3870" y="1174887"/>
            <a:ext cx="498443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a-DK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Need for change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da-DK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Lorem ipsum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altLang="da-DK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a-DK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Desired outcome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da-DK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Lorem ipsum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9501BF8-E0BB-123B-A8D0-5B292E5939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4032" y="1126398"/>
            <a:ext cx="5040000" cy="1718402"/>
          </a:xfrm>
          <a:prstGeom prst="rect">
            <a:avLst/>
          </a:prstGeom>
          <a:noFill/>
          <a:ln w="9525" algn="ctr">
            <a:solidFill>
              <a:srgbClr val="B0B0AE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0" tIns="108000" rIns="108000" bIns="108000"/>
          <a:lstStyle>
            <a:defPPr>
              <a:defRPr lang="en-US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da-DK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806DE0F-E8D3-A189-B34F-3070E5491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2295" y="1177945"/>
            <a:ext cx="4443412" cy="846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a-DK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Key Facts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da-DK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Lorem ipsum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altLang="da-DK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da-DK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a-DK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Key Known Stakeholders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altLang="da-DK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Lorem ipsum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D4C8296-7653-C183-16B9-D0E9A7A0908E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66816" y="3163157"/>
            <a:ext cx="844188" cy="371998"/>
          </a:xfrm>
          <a:prstGeom prst="rect">
            <a:avLst/>
          </a:prstGeom>
          <a:solidFill>
            <a:srgbClr val="B0B0AE"/>
          </a:solidFill>
          <a:ln w="9525" algn="ctr">
            <a:solidFill>
              <a:srgbClr val="B0B0AE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8000" tIns="108000" rIns="108000" bIns="108000"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a-DK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Problem</a:t>
            </a:r>
          </a:p>
        </p:txBody>
      </p:sp>
    </p:spTree>
    <p:extLst>
      <p:ext uri="{BB962C8B-B14F-4D97-AF65-F5344CB8AC3E}">
        <p14:creationId xmlns:p14="http://schemas.microsoft.com/office/powerpoint/2010/main" val="22596862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truktureretsundfornuft-dk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uktureretSundFornuft" id="{41E4506C-2E25-4B18-8A34-7C573775F515}" vid="{9304D8A6-ADF3-47A5-98BE-59250B927619}"/>
    </a:ext>
  </a:extLst>
</a:theme>
</file>

<file path=ppt/theme/theme2.xml><?xml version="1.0" encoding="utf-8"?>
<a:theme xmlns:a="http://schemas.openxmlformats.org/drawingml/2006/main" name="1_struktureretsundfornuft-dk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uktureretSundFornuft" id="{41E4506C-2E25-4B18-8A34-7C573775F515}" vid="{9304D8A6-ADF3-47A5-98BE-59250B92761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56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Verdana</vt:lpstr>
      <vt:lpstr>struktureretsundfornuft-dk</vt:lpstr>
      <vt:lpstr>1_struktureretsundfornuft-dk</vt:lpstr>
      <vt:lpstr>think-cell Slide</vt:lpstr>
      <vt:lpstr>Problem statement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Datayper</dc:title>
  <dc:creator>Dann Bleeker Pedersen</dc:creator>
  <cp:lastModifiedBy>Dann Bleeker Pedersen</cp:lastModifiedBy>
  <cp:revision>2</cp:revision>
  <dcterms:created xsi:type="dcterms:W3CDTF">2024-02-15T19:28:09Z</dcterms:created>
  <dcterms:modified xsi:type="dcterms:W3CDTF">2026-07-13T09:49:32Z</dcterms:modified>
</cp:coreProperties>
</file>