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.xml" ContentType="application/vnd.openxmlformats-officedocument.presentationml.notesSlide+xml"/>
  <Override PartName="/ppt/tags/tag17.xml" ContentType="application/vnd.openxmlformats-officedocument.presentationml.tags+xml"/>
  <Override PartName="/ppt/notesSlides/notesSlide2.xml" ContentType="application/vnd.openxmlformats-officedocument.presentationml.notesSlide+xml"/>
  <Override PartName="/ppt/tags/tag18.xml" ContentType="application/vnd.openxmlformats-officedocument.presentationml.tags+xml"/>
  <Override PartName="/ppt/notesSlides/notesSlide3.xml" ContentType="application/vnd.openxmlformats-officedocument.presentationml.notesSlide+xml"/>
  <Override PartName="/ppt/tags/tag19.xml" ContentType="application/vnd.openxmlformats-officedocument.presentationml.tags+xml"/>
  <Override PartName="/ppt/notesSlides/notesSlide4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102"/>
  </p:notesMasterIdLst>
  <p:handoutMasterIdLst>
    <p:handoutMasterId r:id="rId103"/>
  </p:handoutMasterIdLst>
  <p:sldIdLst>
    <p:sldId id="256" r:id="rId2"/>
    <p:sldId id="276" r:id="rId3"/>
    <p:sldId id="277" r:id="rId4"/>
    <p:sldId id="356" r:id="rId5"/>
    <p:sldId id="361" r:id="rId6"/>
    <p:sldId id="362" r:id="rId7"/>
    <p:sldId id="363" r:id="rId8"/>
    <p:sldId id="275" r:id="rId9"/>
    <p:sldId id="259" r:id="rId10"/>
    <p:sldId id="279" r:id="rId11"/>
    <p:sldId id="357" r:id="rId12"/>
    <p:sldId id="358" r:id="rId13"/>
    <p:sldId id="359" r:id="rId14"/>
    <p:sldId id="306" r:id="rId15"/>
    <p:sldId id="304" r:id="rId16"/>
    <p:sldId id="305" r:id="rId17"/>
    <p:sldId id="314" r:id="rId18"/>
    <p:sldId id="315" r:id="rId19"/>
    <p:sldId id="310" r:id="rId20"/>
    <p:sldId id="311" r:id="rId21"/>
    <p:sldId id="285" r:id="rId22"/>
    <p:sldId id="286" r:id="rId23"/>
    <p:sldId id="287" r:id="rId24"/>
    <p:sldId id="288" r:id="rId25"/>
    <p:sldId id="294" r:id="rId26"/>
    <p:sldId id="289" r:id="rId27"/>
    <p:sldId id="295" r:id="rId28"/>
    <p:sldId id="296" r:id="rId29"/>
    <p:sldId id="312" r:id="rId30"/>
    <p:sldId id="313" r:id="rId31"/>
    <p:sldId id="317" r:id="rId32"/>
    <p:sldId id="318" r:id="rId33"/>
    <p:sldId id="319" r:id="rId34"/>
    <p:sldId id="320" r:id="rId35"/>
    <p:sldId id="321" r:id="rId36"/>
    <p:sldId id="371" r:id="rId37"/>
    <p:sldId id="367" r:id="rId38"/>
    <p:sldId id="365" r:id="rId39"/>
    <p:sldId id="369" r:id="rId40"/>
    <p:sldId id="366" r:id="rId41"/>
    <p:sldId id="322" r:id="rId42"/>
    <p:sldId id="325" r:id="rId43"/>
    <p:sldId id="323" r:id="rId44"/>
    <p:sldId id="324" r:id="rId45"/>
    <p:sldId id="327" r:id="rId46"/>
    <p:sldId id="328" r:id="rId47"/>
    <p:sldId id="345" r:id="rId48"/>
    <p:sldId id="346" r:id="rId49"/>
    <p:sldId id="347" r:id="rId50"/>
    <p:sldId id="348" r:id="rId51"/>
    <p:sldId id="349" r:id="rId52"/>
    <p:sldId id="330" r:id="rId53"/>
    <p:sldId id="350" r:id="rId54"/>
    <p:sldId id="351" r:id="rId55"/>
    <p:sldId id="352" r:id="rId56"/>
    <p:sldId id="353" r:id="rId57"/>
    <p:sldId id="354" r:id="rId58"/>
    <p:sldId id="355" r:id="rId59"/>
    <p:sldId id="308" r:id="rId60"/>
    <p:sldId id="307" r:id="rId61"/>
    <p:sldId id="309" r:id="rId62"/>
    <p:sldId id="333" r:id="rId63"/>
    <p:sldId id="332" r:id="rId64"/>
    <p:sldId id="331" r:id="rId65"/>
    <p:sldId id="334" r:id="rId66"/>
    <p:sldId id="335" r:id="rId67"/>
    <p:sldId id="336" r:id="rId68"/>
    <p:sldId id="337" r:id="rId69"/>
    <p:sldId id="338" r:id="rId70"/>
    <p:sldId id="339" r:id="rId71"/>
    <p:sldId id="298" r:id="rId72"/>
    <p:sldId id="316" r:id="rId73"/>
    <p:sldId id="257" r:id="rId74"/>
    <p:sldId id="297" r:id="rId75"/>
    <p:sldId id="301" r:id="rId76"/>
    <p:sldId id="303" r:id="rId77"/>
    <p:sldId id="302" r:id="rId78"/>
    <p:sldId id="340" r:id="rId79"/>
    <p:sldId id="341" r:id="rId80"/>
    <p:sldId id="342" r:id="rId81"/>
    <p:sldId id="343" r:id="rId82"/>
    <p:sldId id="344" r:id="rId83"/>
    <p:sldId id="281" r:id="rId84"/>
    <p:sldId id="274" r:id="rId85"/>
    <p:sldId id="364" r:id="rId86"/>
    <p:sldId id="372" r:id="rId87"/>
    <p:sldId id="280" r:id="rId88"/>
    <p:sldId id="267" r:id="rId89"/>
    <p:sldId id="268" r:id="rId90"/>
    <p:sldId id="269" r:id="rId91"/>
    <p:sldId id="373" r:id="rId92"/>
    <p:sldId id="270" r:id="rId93"/>
    <p:sldId id="271" r:id="rId94"/>
    <p:sldId id="374" r:id="rId95"/>
    <p:sldId id="272" r:id="rId96"/>
    <p:sldId id="273" r:id="rId97"/>
    <p:sldId id="292" r:id="rId98"/>
    <p:sldId id="299" r:id="rId99"/>
    <p:sldId id="300" r:id="rId100"/>
    <p:sldId id="360" r:id="rId101"/>
  </p:sldIdLst>
  <p:sldSz cx="9144000" cy="6858000" type="screen4x3"/>
  <p:notesSz cx="6797675" cy="9982200"/>
  <p:custDataLst>
    <p:tags r:id="rId10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Ingen typografi, tabelgit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Ingen typografi, intet git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76" autoAdjust="0"/>
    <p:restoredTop sz="94982" autoAdjust="0"/>
  </p:normalViewPr>
  <p:slideViewPr>
    <p:cSldViewPr>
      <p:cViewPr varScale="1">
        <p:scale>
          <a:sx n="56" d="100"/>
          <a:sy n="56" d="100"/>
        </p:scale>
        <p:origin x="2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64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handoutMaster" Target="handoutMasters/handoutMaster1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7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3.emf"/></Relationships>
</file>

<file path=ppt/drawings/_rels/vmlDrawing3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3.emf"/><Relationship Id="rId4" Type="http://schemas.openxmlformats.org/officeDocument/2006/relationships/image" Target="../media/image12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3.emf"/></Relationships>
</file>

<file path=ppt/drawings/_rels/vmlDrawing4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35" cy="4990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49955" y="0"/>
            <a:ext cx="2946135" cy="4990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D8D360-E52E-4493-859D-EF89CF36CBAE}" type="datetimeFigureOut">
              <a:rPr lang="da-DK" smtClean="0"/>
              <a:pPr/>
              <a:t>01-06-2014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81576"/>
            <a:ext cx="2946135" cy="4990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49955" y="9481576"/>
            <a:ext cx="2946135" cy="4990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0362D-7A7C-44F0-8D8E-90C264731DF9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873484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35" cy="4990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49955" y="0"/>
            <a:ext cx="2946135" cy="4990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8DB35-6D81-4539-B54D-0729C63FB223}" type="datetimeFigureOut">
              <a:rPr lang="da-DK" smtClean="0"/>
              <a:pPr/>
              <a:t>01-06-2014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06463" y="749300"/>
            <a:ext cx="4986337" cy="37417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244" y="4741585"/>
            <a:ext cx="5437188" cy="4491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81576"/>
            <a:ext cx="2946135" cy="4990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49955" y="9481576"/>
            <a:ext cx="2946135" cy="4990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923E5-7B97-4806-80E5-629DA1B6583D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98955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923E5-7B97-4806-80E5-629DA1B6583D}" type="slidenum">
              <a:rPr lang="da-DK" smtClean="0"/>
              <a:pPr/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45462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A85ACB-210C-4C98-98AF-D2A6C3405434}" type="slidenum">
              <a:rPr lang="da-DK" smtClean="0"/>
              <a:pPr/>
              <a:t>80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505309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A85ACB-210C-4C98-98AF-D2A6C3405434}" type="slidenum">
              <a:rPr lang="da-DK" smtClean="0"/>
              <a:pPr/>
              <a:t>81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47121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A85ACB-210C-4C98-98AF-D2A6C3405434}" type="slidenum">
              <a:rPr lang="da-DK" smtClean="0"/>
              <a:pPr/>
              <a:t>82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64194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923E5-7B97-4806-80E5-629DA1B6583D}" type="slidenum">
              <a:rPr lang="da-DK" smtClean="0"/>
              <a:pPr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98806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923E5-7B97-4806-80E5-629DA1B6583D}" type="slidenum">
              <a:rPr lang="da-DK" smtClean="0"/>
              <a:pPr/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73722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923E5-7B97-4806-80E5-629DA1B6583D}" type="slidenum">
              <a:rPr lang="da-DK" smtClean="0"/>
              <a:pPr/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25724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923E5-7B97-4806-80E5-629DA1B6583D}" type="slidenum">
              <a:rPr lang="da-DK" smtClean="0"/>
              <a:pPr/>
              <a:t>53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97484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923E5-7B97-4806-80E5-629DA1B6583D}" type="slidenum">
              <a:rPr lang="da-DK" smtClean="0"/>
              <a:pPr/>
              <a:t>61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99537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923E5-7B97-4806-80E5-629DA1B6583D}" type="slidenum">
              <a:rPr lang="da-DK" smtClean="0"/>
              <a:pPr/>
              <a:t>62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27498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923E5-7B97-4806-80E5-629DA1B6583D}" type="slidenum">
              <a:rPr lang="da-DK" smtClean="0"/>
              <a:pPr/>
              <a:t>63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293638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923E5-7B97-4806-80E5-629DA1B6583D}" type="slidenum">
              <a:rPr lang="da-DK" smtClean="0"/>
              <a:pPr/>
              <a:t>64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46752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 SSF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19672" y="1665289"/>
            <a:ext cx="5976663" cy="1292225"/>
          </a:xfrm>
        </p:spPr>
        <p:txBody>
          <a:bodyPr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da-DK" noProof="0" smtClean="0"/>
              <a:t>Klik for at redigere i master</a:t>
            </a:r>
            <a:endParaRPr lang="da-DK" noProof="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19673" y="3262314"/>
            <a:ext cx="5976662" cy="1108075"/>
          </a:xfrm>
        </p:spPr>
        <p:txBody>
          <a:bodyPr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r>
              <a:rPr lang="da-DK" noProof="0" smtClean="0"/>
              <a:t>Klik for at redigere i master</a:t>
            </a:r>
            <a:endParaRPr lang="da-DK" noProof="0" dirty="0"/>
          </a:p>
        </p:txBody>
      </p:sp>
      <p:sp>
        <p:nvSpPr>
          <p:cNvPr id="9" name="Rektangel 8"/>
          <p:cNvSpPr/>
          <p:nvPr/>
        </p:nvSpPr>
        <p:spPr bwMode="auto">
          <a:xfrm>
            <a:off x="0" y="6669360"/>
            <a:ext cx="9144000" cy="19876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05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Verdana" pitchFamily="34" charset="0"/>
              </a:rPr>
              <a:t>StruktureretSundFornuft.dk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974904" y="6728420"/>
            <a:ext cx="2133600" cy="139700"/>
          </a:xfrm>
        </p:spPr>
        <p:txBody>
          <a:bodyPr/>
          <a:lstStyle>
            <a:lvl1pPr algn="r">
              <a:defRPr/>
            </a:lvl1pPr>
          </a:lstStyle>
          <a:p>
            <a:fld id="{4C559319-974E-43DE-8758-BFC4F0130C6A}" type="slidenum">
              <a:rPr lang="da-DK" noProof="0" smtClean="0"/>
              <a:pPr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316083233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dirty="0" smtClean="0"/>
              <a:t>Klik for at redigere i master</a:t>
            </a:r>
            <a:endParaRPr lang="da-DK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noProof="0" smtClean="0"/>
              <a:t>Klik for at redigere i master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da-DK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974904" y="6728420"/>
            <a:ext cx="2133600" cy="139700"/>
          </a:xfrm>
        </p:spPr>
        <p:txBody>
          <a:bodyPr/>
          <a:lstStyle>
            <a:lvl1pPr algn="r">
              <a:defRPr/>
            </a:lvl1pPr>
          </a:lstStyle>
          <a:p>
            <a:fld id="{4C559319-974E-43DE-8758-BFC4F0130C6A}" type="slidenum">
              <a:rPr lang="da-DK" noProof="0" smtClean="0"/>
              <a:pPr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2093977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un titel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19137" y="536575"/>
            <a:ext cx="7700963" cy="762000"/>
          </a:xfrm>
        </p:spPr>
        <p:txBody>
          <a:bodyPr/>
          <a:lstStyle/>
          <a:p>
            <a:r>
              <a:rPr lang="da-DK" noProof="0" dirty="0" smtClean="0"/>
              <a:t>Klik for at redigere i master</a:t>
            </a:r>
            <a:endParaRPr lang="da-DK" noProof="0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974904" y="6728420"/>
            <a:ext cx="2133600" cy="139700"/>
          </a:xfrm>
        </p:spPr>
        <p:txBody>
          <a:bodyPr/>
          <a:lstStyle>
            <a:lvl1pPr algn="r">
              <a:defRPr/>
            </a:lvl1pPr>
          </a:lstStyle>
          <a:p>
            <a:fld id="{4C559319-974E-43DE-8758-BFC4F0130C6A}" type="slidenum">
              <a:rPr lang="da-DK" noProof="0" smtClean="0"/>
              <a:pPr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915630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76800" y="6674401"/>
            <a:ext cx="2133600" cy="13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15000"/>
              </a:lnSpc>
              <a:defRPr sz="800"/>
            </a:lvl1pPr>
          </a:lstStyle>
          <a:p>
            <a:fld id="{07332735-7A3E-4A8B-8C8A-3D53BB481DD8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7" y="536575"/>
            <a:ext cx="77009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smtClean="0"/>
              <a:t>Klik for at redigere titeltypografi i masteren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7" y="1655763"/>
            <a:ext cx="7700963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2634132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</p:sldLayoutIdLst>
  <p:hf hdr="0" ftr="0" dt="0"/>
  <p:txStyles>
    <p:titleStyle>
      <a:lvl1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2pPr>
      <a:lvl3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3pPr>
      <a:lvl4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4pPr>
      <a:lvl5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5pPr>
      <a:lvl6pPr marL="457189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6pPr>
      <a:lvl7pPr marL="914378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7pPr>
      <a:lvl8pPr marL="1371566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8pPr>
      <a:lvl9pPr marL="1828754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Verdana" pitchFamily="34" charset="0"/>
        </a:defRPr>
      </a:lvl9pPr>
    </p:titleStyle>
    <p:bodyStyle>
      <a:lvl1pPr marL="268281" indent="-268281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1pPr>
      <a:lvl2pPr marL="552437" indent="-282568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900">
          <a:solidFill>
            <a:schemeClr val="tx1"/>
          </a:solidFill>
          <a:latin typeface="+mn-lt"/>
        </a:defRPr>
      </a:lvl2pPr>
      <a:lvl3pPr marL="831830" indent="-277806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900">
          <a:solidFill>
            <a:schemeClr val="tx1"/>
          </a:solidFill>
          <a:latin typeface="+mn-lt"/>
        </a:defRPr>
      </a:lvl3pPr>
      <a:lvl4pPr marL="1111223" indent="-277806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900">
          <a:solidFill>
            <a:schemeClr val="tx1"/>
          </a:solidFill>
          <a:latin typeface="+mn-lt"/>
        </a:defRPr>
      </a:lvl4pPr>
      <a:lvl5pPr marL="1384265" indent="-271457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900">
          <a:solidFill>
            <a:schemeClr val="tx1"/>
          </a:solidFill>
          <a:latin typeface="+mn-lt"/>
        </a:defRPr>
      </a:lvl5pPr>
      <a:lvl6pPr marL="1841454" indent="-271457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900">
          <a:solidFill>
            <a:schemeClr val="tx1"/>
          </a:solidFill>
          <a:latin typeface="+mn-lt"/>
        </a:defRPr>
      </a:lvl6pPr>
      <a:lvl7pPr marL="2298643" indent="-271457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900">
          <a:solidFill>
            <a:schemeClr val="tx1"/>
          </a:solidFill>
          <a:latin typeface="+mn-lt"/>
        </a:defRPr>
      </a:lvl7pPr>
      <a:lvl8pPr marL="2755831" indent="-271457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900">
          <a:solidFill>
            <a:schemeClr val="tx1"/>
          </a:solidFill>
          <a:latin typeface="+mn-lt"/>
        </a:defRPr>
      </a:lvl8pPr>
      <a:lvl9pPr marL="3213020" indent="-271457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9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4.bin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5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6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8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9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0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4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5.bin"/><Relationship Id="rId4" Type="http://schemas.openxmlformats.org/officeDocument/2006/relationships/notesSlide" Target="../notesSlides/notesSlid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6.bin"/><Relationship Id="rId4" Type="http://schemas.openxmlformats.org/officeDocument/2006/relationships/notesSlide" Target="../notesSlides/notes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7.bin"/><Relationship Id="rId4" Type="http://schemas.openxmlformats.org/officeDocument/2006/relationships/notesSlide" Target="../notesSlides/notes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8.bin"/><Relationship Id="rId4" Type="http://schemas.openxmlformats.org/officeDocument/2006/relationships/notesSlide" Target="../notesSlides/notesSlide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9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0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1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2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3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4.bin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5.bin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6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8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7.bin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9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8.bin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0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9.bin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1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0.bin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2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3.xml"/><Relationship Id="rId1" Type="http://schemas.openxmlformats.org/officeDocument/2006/relationships/vmlDrawing" Target="../drawings/vmlDrawing3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2.bin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33.bin"/><Relationship Id="rId4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34.bin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35.bin"/><Relationship Id="rId4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36.bin"/><Relationship Id="rId4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tags" Target="../tags/tag48.xml"/><Relationship Id="rId13" Type="http://schemas.openxmlformats.org/officeDocument/2006/relationships/tags" Target="../tags/tag53.xml"/><Relationship Id="rId18" Type="http://schemas.openxmlformats.org/officeDocument/2006/relationships/tags" Target="../tags/tag58.xml"/><Relationship Id="rId26" Type="http://schemas.openxmlformats.org/officeDocument/2006/relationships/image" Target="../media/image9.emf"/><Relationship Id="rId3" Type="http://schemas.openxmlformats.org/officeDocument/2006/relationships/tags" Target="../tags/tag43.xml"/><Relationship Id="rId21" Type="http://schemas.openxmlformats.org/officeDocument/2006/relationships/oleObject" Target="../embeddings/oleObject37.bin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17" Type="http://schemas.openxmlformats.org/officeDocument/2006/relationships/tags" Target="../tags/tag57.xml"/><Relationship Id="rId25" Type="http://schemas.openxmlformats.org/officeDocument/2006/relationships/oleObject" Target="../embeddings/oleObject39.bin"/><Relationship Id="rId2" Type="http://schemas.openxmlformats.org/officeDocument/2006/relationships/tags" Target="../tags/tag42.xml"/><Relationship Id="rId16" Type="http://schemas.openxmlformats.org/officeDocument/2006/relationships/tags" Target="../tags/tag56.xml"/><Relationship Id="rId20" Type="http://schemas.openxmlformats.org/officeDocument/2006/relationships/slideLayout" Target="../slideLayouts/slideLayout2.xml"/><Relationship Id="rId1" Type="http://schemas.openxmlformats.org/officeDocument/2006/relationships/vmlDrawing" Target="../drawings/vmlDrawing37.v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24" Type="http://schemas.openxmlformats.org/officeDocument/2006/relationships/image" Target="../media/image8.emf"/><Relationship Id="rId5" Type="http://schemas.openxmlformats.org/officeDocument/2006/relationships/tags" Target="../tags/tag45.xml"/><Relationship Id="rId15" Type="http://schemas.openxmlformats.org/officeDocument/2006/relationships/tags" Target="../tags/tag55.xml"/><Relationship Id="rId23" Type="http://schemas.openxmlformats.org/officeDocument/2006/relationships/oleObject" Target="../embeddings/oleObject38.bin"/><Relationship Id="rId10" Type="http://schemas.openxmlformats.org/officeDocument/2006/relationships/tags" Target="../tags/tag50.xml"/><Relationship Id="rId19" Type="http://schemas.openxmlformats.org/officeDocument/2006/relationships/tags" Target="../tags/tag59.xml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tags" Target="../tags/tag54.xml"/><Relationship Id="rId22" Type="http://schemas.openxmlformats.org/officeDocument/2006/relationships/image" Target="../media/image3.emf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tags" Target="../tags/tag66.xml"/><Relationship Id="rId13" Type="http://schemas.openxmlformats.org/officeDocument/2006/relationships/tags" Target="../tags/tag71.xml"/><Relationship Id="rId18" Type="http://schemas.openxmlformats.org/officeDocument/2006/relationships/tags" Target="../tags/tag76.xml"/><Relationship Id="rId26" Type="http://schemas.openxmlformats.org/officeDocument/2006/relationships/tags" Target="../tags/tag84.xml"/><Relationship Id="rId3" Type="http://schemas.openxmlformats.org/officeDocument/2006/relationships/tags" Target="../tags/tag61.xml"/><Relationship Id="rId21" Type="http://schemas.openxmlformats.org/officeDocument/2006/relationships/tags" Target="../tags/tag79.xml"/><Relationship Id="rId34" Type="http://schemas.openxmlformats.org/officeDocument/2006/relationships/image" Target="../media/image11.emf"/><Relationship Id="rId7" Type="http://schemas.openxmlformats.org/officeDocument/2006/relationships/tags" Target="../tags/tag65.xml"/><Relationship Id="rId12" Type="http://schemas.openxmlformats.org/officeDocument/2006/relationships/tags" Target="../tags/tag70.xml"/><Relationship Id="rId17" Type="http://schemas.openxmlformats.org/officeDocument/2006/relationships/tags" Target="../tags/tag75.xml"/><Relationship Id="rId25" Type="http://schemas.openxmlformats.org/officeDocument/2006/relationships/tags" Target="../tags/tag83.xml"/><Relationship Id="rId33" Type="http://schemas.openxmlformats.org/officeDocument/2006/relationships/oleObject" Target="../embeddings/oleObject42.bin"/><Relationship Id="rId2" Type="http://schemas.openxmlformats.org/officeDocument/2006/relationships/tags" Target="../tags/tag60.xml"/><Relationship Id="rId16" Type="http://schemas.openxmlformats.org/officeDocument/2006/relationships/tags" Target="../tags/tag74.xml"/><Relationship Id="rId20" Type="http://schemas.openxmlformats.org/officeDocument/2006/relationships/tags" Target="../tags/tag78.xml"/><Relationship Id="rId29" Type="http://schemas.openxmlformats.org/officeDocument/2006/relationships/oleObject" Target="../embeddings/oleObject40.bin"/><Relationship Id="rId1" Type="http://schemas.openxmlformats.org/officeDocument/2006/relationships/vmlDrawing" Target="../drawings/vmlDrawing38.vml"/><Relationship Id="rId6" Type="http://schemas.openxmlformats.org/officeDocument/2006/relationships/tags" Target="../tags/tag64.xml"/><Relationship Id="rId11" Type="http://schemas.openxmlformats.org/officeDocument/2006/relationships/tags" Target="../tags/tag69.xml"/><Relationship Id="rId24" Type="http://schemas.openxmlformats.org/officeDocument/2006/relationships/tags" Target="../tags/tag82.xml"/><Relationship Id="rId32" Type="http://schemas.openxmlformats.org/officeDocument/2006/relationships/image" Target="../media/image10.emf"/><Relationship Id="rId5" Type="http://schemas.openxmlformats.org/officeDocument/2006/relationships/tags" Target="../tags/tag63.xml"/><Relationship Id="rId15" Type="http://schemas.openxmlformats.org/officeDocument/2006/relationships/tags" Target="../tags/tag73.xml"/><Relationship Id="rId23" Type="http://schemas.openxmlformats.org/officeDocument/2006/relationships/tags" Target="../tags/tag81.xml"/><Relationship Id="rId28" Type="http://schemas.openxmlformats.org/officeDocument/2006/relationships/slideLayout" Target="../slideLayouts/slideLayout2.xml"/><Relationship Id="rId36" Type="http://schemas.openxmlformats.org/officeDocument/2006/relationships/image" Target="../media/image12.emf"/><Relationship Id="rId10" Type="http://schemas.openxmlformats.org/officeDocument/2006/relationships/tags" Target="../tags/tag68.xml"/><Relationship Id="rId19" Type="http://schemas.openxmlformats.org/officeDocument/2006/relationships/tags" Target="../tags/tag77.xml"/><Relationship Id="rId31" Type="http://schemas.openxmlformats.org/officeDocument/2006/relationships/oleObject" Target="../embeddings/oleObject41.bin"/><Relationship Id="rId4" Type="http://schemas.openxmlformats.org/officeDocument/2006/relationships/tags" Target="../tags/tag62.xml"/><Relationship Id="rId9" Type="http://schemas.openxmlformats.org/officeDocument/2006/relationships/tags" Target="../tags/tag67.xml"/><Relationship Id="rId14" Type="http://schemas.openxmlformats.org/officeDocument/2006/relationships/tags" Target="../tags/tag72.xml"/><Relationship Id="rId22" Type="http://schemas.openxmlformats.org/officeDocument/2006/relationships/tags" Target="../tags/tag80.xml"/><Relationship Id="rId27" Type="http://schemas.openxmlformats.org/officeDocument/2006/relationships/tags" Target="../tags/tag85.xml"/><Relationship Id="rId30" Type="http://schemas.openxmlformats.org/officeDocument/2006/relationships/image" Target="../media/image3.emf"/><Relationship Id="rId35" Type="http://schemas.openxmlformats.org/officeDocument/2006/relationships/oleObject" Target="../embeddings/oleObject43.bin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44.bin"/><Relationship Id="rId4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tags" Target="../tags/tag94.xml"/><Relationship Id="rId13" Type="http://schemas.openxmlformats.org/officeDocument/2006/relationships/oleObject" Target="../embeddings/oleObject45.bin"/><Relationship Id="rId3" Type="http://schemas.openxmlformats.org/officeDocument/2006/relationships/tags" Target="../tags/tag89.xml"/><Relationship Id="rId7" Type="http://schemas.openxmlformats.org/officeDocument/2006/relationships/tags" Target="../tags/tag93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88.xml"/><Relationship Id="rId16" Type="http://schemas.openxmlformats.org/officeDocument/2006/relationships/image" Target="../media/image13.emf"/><Relationship Id="rId1" Type="http://schemas.openxmlformats.org/officeDocument/2006/relationships/vmlDrawing" Target="../drawings/vmlDrawing40.vml"/><Relationship Id="rId6" Type="http://schemas.openxmlformats.org/officeDocument/2006/relationships/tags" Target="../tags/tag92.xml"/><Relationship Id="rId11" Type="http://schemas.openxmlformats.org/officeDocument/2006/relationships/tags" Target="../tags/tag97.xml"/><Relationship Id="rId5" Type="http://schemas.openxmlformats.org/officeDocument/2006/relationships/tags" Target="../tags/tag91.xml"/><Relationship Id="rId15" Type="http://schemas.openxmlformats.org/officeDocument/2006/relationships/oleObject" Target="../embeddings/oleObject46.bin"/><Relationship Id="rId10" Type="http://schemas.openxmlformats.org/officeDocument/2006/relationships/tags" Target="../tags/tag96.xml"/><Relationship Id="rId4" Type="http://schemas.openxmlformats.org/officeDocument/2006/relationships/tags" Target="../tags/tag90.xml"/><Relationship Id="rId9" Type="http://schemas.openxmlformats.org/officeDocument/2006/relationships/tags" Target="../tags/tag95.xml"/><Relationship Id="rId14" Type="http://schemas.openxmlformats.org/officeDocument/2006/relationships/image" Target="../media/image3.emf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tags" Target="../tags/tag104.xml"/><Relationship Id="rId13" Type="http://schemas.openxmlformats.org/officeDocument/2006/relationships/oleObject" Target="../embeddings/oleObject47.bin"/><Relationship Id="rId3" Type="http://schemas.openxmlformats.org/officeDocument/2006/relationships/tags" Target="../tags/tag99.xml"/><Relationship Id="rId7" Type="http://schemas.openxmlformats.org/officeDocument/2006/relationships/tags" Target="../tags/tag103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98.xml"/><Relationship Id="rId16" Type="http://schemas.openxmlformats.org/officeDocument/2006/relationships/image" Target="../media/image14.emf"/><Relationship Id="rId1" Type="http://schemas.openxmlformats.org/officeDocument/2006/relationships/vmlDrawing" Target="../drawings/vmlDrawing41.vml"/><Relationship Id="rId6" Type="http://schemas.openxmlformats.org/officeDocument/2006/relationships/tags" Target="../tags/tag102.xml"/><Relationship Id="rId11" Type="http://schemas.openxmlformats.org/officeDocument/2006/relationships/tags" Target="../tags/tag107.xml"/><Relationship Id="rId5" Type="http://schemas.openxmlformats.org/officeDocument/2006/relationships/tags" Target="../tags/tag101.xml"/><Relationship Id="rId15" Type="http://schemas.openxmlformats.org/officeDocument/2006/relationships/oleObject" Target="../embeddings/oleObject48.bin"/><Relationship Id="rId10" Type="http://schemas.openxmlformats.org/officeDocument/2006/relationships/tags" Target="../tags/tag106.xml"/><Relationship Id="rId4" Type="http://schemas.openxmlformats.org/officeDocument/2006/relationships/tags" Target="../tags/tag100.xml"/><Relationship Id="rId9" Type="http://schemas.openxmlformats.org/officeDocument/2006/relationships/tags" Target="../tags/tag105.xml"/><Relationship Id="rId14" Type="http://schemas.openxmlformats.org/officeDocument/2006/relationships/image" Target="../media/image3.emf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Hvide kasser</a:t>
            </a:r>
            <a:endParaRPr lang="da-DK" dirty="0"/>
          </a:p>
        </p:txBody>
      </p:sp>
      <p:sp>
        <p:nvSpPr>
          <p:cNvPr id="5" name="U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>
          <a:xfrm>
            <a:off x="6979135" y="6710642"/>
            <a:ext cx="2133600" cy="139700"/>
          </a:xfrm>
        </p:spPr>
        <p:txBody>
          <a:bodyPr/>
          <a:lstStyle/>
          <a:p>
            <a:fld id="{A9ABB7CC-1652-4545-8F10-899A40A8313E}" type="slidenum">
              <a:rPr lang="da-DK" noProof="0" smtClean="0"/>
              <a:pPr/>
              <a:t>1</a:t>
            </a:fld>
            <a:endParaRPr lang="da-DK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Objekt 1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91607725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</a:t>
            </a:r>
            <a:r>
              <a:rPr lang="da-DK" dirty="0" smtClean="0"/>
              <a:t>Baggrund og anbefaling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10</a:t>
            </a:fld>
            <a:endParaRPr lang="da-DK" noProof="0"/>
          </a:p>
        </p:txBody>
      </p:sp>
      <p:grpSp>
        <p:nvGrpSpPr>
          <p:cNvPr id="10" name="Gruppe 14"/>
          <p:cNvGrpSpPr/>
          <p:nvPr/>
        </p:nvGrpSpPr>
        <p:grpSpPr>
          <a:xfrm>
            <a:off x="3203848" y="1556792"/>
            <a:ext cx="5328592" cy="4464496"/>
            <a:chOff x="755576" y="1556792"/>
            <a:chExt cx="7704856" cy="4464496"/>
          </a:xfrm>
        </p:grpSpPr>
        <p:sp>
          <p:nvSpPr>
            <p:cNvPr id="16" name="Rektangel 15"/>
            <p:cNvSpPr/>
            <p:nvPr/>
          </p:nvSpPr>
          <p:spPr bwMode="auto">
            <a:xfrm>
              <a:off x="755576" y="1556792"/>
              <a:ext cx="7704856" cy="446449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R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cxnSp>
          <p:nvCxnSpPr>
            <p:cNvPr id="17" name="Lige forbindelse 16"/>
            <p:cNvCxnSpPr/>
            <p:nvPr/>
          </p:nvCxnSpPr>
          <p:spPr bwMode="auto">
            <a:xfrm>
              <a:off x="899592" y="2132856"/>
              <a:ext cx="7344816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8" name="Rektangel 17"/>
            <p:cNvSpPr/>
            <p:nvPr/>
          </p:nvSpPr>
          <p:spPr bwMode="auto">
            <a:xfrm>
              <a:off x="899592" y="1556792"/>
              <a:ext cx="7344816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Anbefaling [erstat gerne</a:t>
              </a:r>
              <a:r>
                <a:rPr kumimoji="0" lang="da-DK" sz="16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med en sigende tekst]</a:t>
              </a:r>
              <a:endPara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19" name="Rektangel 18"/>
            <p:cNvSpPr/>
            <p:nvPr/>
          </p:nvSpPr>
          <p:spPr bwMode="auto">
            <a:xfrm>
              <a:off x="899592" y="2276872"/>
              <a:ext cx="7344816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 smtClean="0"/>
                <a:t>[ anbefalingen  - en sætning eller to ]</a:t>
              </a:r>
            </a:p>
            <a:p>
              <a:pPr marL="182563" indent="-182563">
                <a:buFont typeface="Arial" pitchFamily="34" charset="0"/>
                <a:buChar char="•"/>
              </a:pPr>
              <a:endParaRPr lang="da-DK" sz="1200" dirty="0" smtClean="0"/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 smtClean="0"/>
                <a:t>[ anbefalingen  - en sætning eller to ]</a:t>
              </a:r>
            </a:p>
            <a:p>
              <a:pPr marL="182563" indent="-182563">
                <a:buFont typeface="Arial" pitchFamily="34" charset="0"/>
                <a:buChar char="•"/>
              </a:pPr>
              <a:endParaRPr lang="da-DK" sz="1200" dirty="0" smtClean="0"/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 smtClean="0"/>
                <a:t>[ anbefalingen  - en sætning eller to ]</a:t>
              </a:r>
            </a:p>
            <a:p>
              <a:pPr marL="182563" indent="-182563">
                <a:buFont typeface="Arial" pitchFamily="34" charset="0"/>
                <a:buChar char="•"/>
              </a:pPr>
              <a:endParaRPr lang="da-DK" sz="1200" dirty="0" smtClean="0"/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 smtClean="0"/>
                <a:t>[ anbefalingen  - en sætning eller to ]</a:t>
              </a:r>
            </a:p>
            <a:p>
              <a:pPr marL="182563" indent="-182563">
                <a:buFont typeface="Arial" pitchFamily="34" charset="0"/>
                <a:buChar char="•"/>
              </a:pPr>
              <a:endParaRPr lang="da-DK" sz="1200" dirty="0" smtClean="0"/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 smtClean="0"/>
                <a:t>[ anbefalingen  - en sætning eller to ]</a:t>
              </a:r>
            </a:p>
          </p:txBody>
        </p:sp>
      </p:grpSp>
      <p:grpSp>
        <p:nvGrpSpPr>
          <p:cNvPr id="29" name="Gruppe 28"/>
          <p:cNvGrpSpPr/>
          <p:nvPr/>
        </p:nvGrpSpPr>
        <p:grpSpPr>
          <a:xfrm>
            <a:off x="755577" y="1556792"/>
            <a:ext cx="2448271" cy="4464496"/>
            <a:chOff x="755577" y="1556792"/>
            <a:chExt cx="2448271" cy="4464496"/>
          </a:xfrm>
        </p:grpSpPr>
        <p:sp>
          <p:nvSpPr>
            <p:cNvPr id="3" name="Pentagon 2"/>
            <p:cNvSpPr/>
            <p:nvPr/>
          </p:nvSpPr>
          <p:spPr bwMode="auto">
            <a:xfrm>
              <a:off x="755577" y="1556792"/>
              <a:ext cx="2448271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12" name="Lige forbindelse 11"/>
            <p:cNvCxnSpPr/>
            <p:nvPr/>
          </p:nvCxnSpPr>
          <p:spPr bwMode="auto">
            <a:xfrm>
              <a:off x="825565" y="2132856"/>
              <a:ext cx="216225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Rektangel 12"/>
            <p:cNvSpPr/>
            <p:nvPr/>
          </p:nvSpPr>
          <p:spPr bwMode="auto">
            <a:xfrm>
              <a:off x="825565" y="1556792"/>
              <a:ext cx="2234267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Baggrund</a:t>
              </a:r>
            </a:p>
          </p:txBody>
        </p:sp>
        <p:sp>
          <p:nvSpPr>
            <p:cNvPr id="14" name="Rektangel 13"/>
            <p:cNvSpPr/>
            <p:nvPr/>
          </p:nvSpPr>
          <p:spPr bwMode="auto">
            <a:xfrm>
              <a:off x="825565" y="2276872"/>
              <a:ext cx="2162259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 smtClean="0"/>
                <a:t>[ Angiv en sætning der er </a:t>
              </a:r>
              <a:r>
                <a:rPr lang="da-DK" sz="1200" b="1" dirty="0" smtClean="0">
                  <a:solidFill>
                    <a:schemeClr val="tx2">
                      <a:lumMod val="50000"/>
                    </a:schemeClr>
                  </a:solidFill>
                </a:rPr>
                <a:t>baggrunden</a:t>
              </a:r>
              <a:r>
                <a:rPr lang="da-DK" sz="1200" dirty="0" smtClean="0"/>
                <a:t> ]</a:t>
              </a:r>
            </a:p>
            <a:p>
              <a:pPr marL="182563" indent="-182563">
                <a:buFont typeface="Arial" pitchFamily="34" charset="0"/>
                <a:buChar char="•"/>
              </a:pPr>
              <a:endParaRPr lang="da-DK" sz="1200" dirty="0" smtClean="0"/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 smtClean="0"/>
                <a:t>[ Angiv en sætning der er </a:t>
              </a:r>
              <a:r>
                <a:rPr lang="da-DK" sz="1200" b="1" dirty="0" smtClean="0">
                  <a:solidFill>
                    <a:schemeClr val="tx2">
                      <a:lumMod val="50000"/>
                    </a:schemeClr>
                  </a:solidFill>
                </a:rPr>
                <a:t>baggrunden</a:t>
              </a:r>
              <a:r>
                <a:rPr lang="da-DK" sz="1200" dirty="0" smtClean="0"/>
                <a:t> ]</a:t>
              </a:r>
            </a:p>
            <a:p>
              <a:pPr marL="182563" indent="-182563">
                <a:buFont typeface="Arial" pitchFamily="34" charset="0"/>
                <a:buChar char="•"/>
              </a:pPr>
              <a:endParaRPr lang="da-DK" sz="1200" dirty="0" smtClean="0"/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 smtClean="0"/>
                <a:t>[ Angiv en sætning der er </a:t>
              </a:r>
              <a:r>
                <a:rPr lang="da-DK" sz="1200" b="1" dirty="0" smtClean="0">
                  <a:solidFill>
                    <a:schemeClr val="tx2">
                      <a:lumMod val="50000"/>
                    </a:schemeClr>
                  </a:solidFill>
                </a:rPr>
                <a:t>baggrunden</a:t>
              </a:r>
              <a:r>
                <a:rPr lang="da-DK" sz="1200" dirty="0" smtClean="0"/>
                <a:t> ]</a:t>
              </a:r>
            </a:p>
            <a:p>
              <a:pPr marL="182563" indent="-182563">
                <a:buFont typeface="Arial" pitchFamily="34" charset="0"/>
                <a:buChar char="•"/>
              </a:pPr>
              <a:endParaRPr lang="da-DK" sz="1200" dirty="0" smtClean="0"/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 smtClean="0"/>
                <a:t>[ Angiv en sætning der er </a:t>
              </a:r>
              <a:r>
                <a:rPr lang="da-DK" sz="1200" b="1" dirty="0" smtClean="0">
                  <a:solidFill>
                    <a:schemeClr val="tx2">
                      <a:lumMod val="50000"/>
                    </a:schemeClr>
                  </a:solidFill>
                </a:rPr>
                <a:t>baggrunden</a:t>
              </a:r>
              <a:r>
                <a:rPr lang="da-DK" sz="1200" dirty="0" smtClean="0"/>
                <a:t> ]</a:t>
              </a:r>
            </a:p>
            <a:p>
              <a:pPr marL="182563" indent="-182563">
                <a:buFont typeface="Arial" pitchFamily="34" charset="0"/>
                <a:buChar char="•"/>
              </a:pPr>
              <a:endParaRPr lang="da-DK" sz="1200" dirty="0" smtClean="0"/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 smtClean="0"/>
                <a:t>[ Angiv en sætning der er </a:t>
              </a:r>
              <a:r>
                <a:rPr lang="da-DK" sz="1200" b="1" dirty="0" smtClean="0">
                  <a:solidFill>
                    <a:schemeClr val="tx2">
                      <a:lumMod val="50000"/>
                    </a:schemeClr>
                  </a:solidFill>
                </a:rPr>
                <a:t>baggrunden</a:t>
              </a:r>
              <a:r>
                <a:rPr lang="da-DK" sz="1200" dirty="0" smtClean="0"/>
                <a:t> ]</a:t>
              </a:r>
            </a:p>
          </p:txBody>
        </p:sp>
      </p:grpSp>
      <p:grpSp>
        <p:nvGrpSpPr>
          <p:cNvPr id="23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24" name="Gruppe 1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26" name="Rektangel 25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til venstre under ”Baggrund” med passende information om baggrunden – eventuelt fra supplerende slides overskrifter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Udfyld</a:t>
                </a:r>
                <a:r>
                  <a:rPr kumimoji="0" lang="da-DK" sz="1600" b="0" i="0" u="none" strike="noStrike" cap="none" normalizeH="0" dirty="0" smtClean="0">
                    <a:ln>
                      <a:noFill/>
                    </a:ln>
                    <a:effectLst/>
                  </a:rPr>
                  <a:t> anbefalingen med en til to sætninger pr. </a:t>
                </a:r>
                <a:r>
                  <a:rPr kumimoji="0" lang="da-DK" sz="1600" b="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b="0" i="0" u="none" strike="noStrike" cap="none" normalizeH="0" dirty="0" smtClean="0">
                    <a:ln>
                      <a:noFill/>
                    </a:ln>
                    <a:effectLst/>
                  </a:rPr>
                  <a:t>.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baseline="0" dirty="0" smtClean="0"/>
                  <a:t>Marker</a:t>
                </a:r>
                <a:r>
                  <a:rPr lang="da-DK" sz="1600" dirty="0" smtClean="0"/>
                  <a:t> eventuelt dele af sætningerne under baggrund og anbefaling med fed og blå (som vist i eksemplerne) til at fremhæve nøgleord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Husk at ændre overskriften :-)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27" name="Rektangel 26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25" name="Rektangel 24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202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Flowchart</a:t>
            </a:r>
            <a:r>
              <a:rPr lang="da-DK" dirty="0" smtClean="0"/>
              <a:t> ikoner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100</a:t>
            </a:fld>
            <a:endParaRPr lang="da-DK" noProof="0"/>
          </a:p>
        </p:txBody>
      </p:sp>
      <p:grpSp>
        <p:nvGrpSpPr>
          <p:cNvPr id="11" name="Gruppe 5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13" name="Gruppe 6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8" name="Rektangel 17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Kopier det relevante element fra siden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Indsæt det hvor der er behov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Tilpas størrelsen</a:t>
                </a:r>
                <a:endParaRPr lang="da-DK" sz="1600" dirty="0"/>
              </a:p>
            </p:txBody>
          </p:sp>
          <p:sp>
            <p:nvSpPr>
              <p:cNvPr id="19" name="Rektangel 18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7" name="Rektangel 16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47" name="Udfyldt blanket 46"/>
          <p:cNvSpPr/>
          <p:nvPr/>
        </p:nvSpPr>
        <p:spPr bwMode="auto">
          <a:xfrm>
            <a:off x="4129256" y="2794064"/>
            <a:ext cx="946800" cy="370948"/>
          </a:xfrm>
          <a:prstGeom prst="flowChartDocumen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8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Dokument</a:t>
            </a:r>
            <a:r>
              <a:rPr kumimoji="0" lang="da-DK" sz="800" b="0" i="0" u="none" strike="noStrike" cap="none" normalizeH="0" dirty="0" smtClean="0">
                <a:ln>
                  <a:noFill/>
                </a:ln>
                <a:effectLst/>
                <a:latin typeface="Verdana" pitchFamily="34" charset="0"/>
              </a:rPr>
              <a:t> ]</a:t>
            </a:r>
            <a:endParaRPr kumimoji="0" lang="da-DK" sz="8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</p:txBody>
      </p:sp>
      <p:sp>
        <p:nvSpPr>
          <p:cNvPr id="48" name="Multidokument 47"/>
          <p:cNvSpPr/>
          <p:nvPr/>
        </p:nvSpPr>
        <p:spPr bwMode="auto">
          <a:xfrm>
            <a:off x="1766605" y="2276872"/>
            <a:ext cx="963051" cy="517191"/>
          </a:xfrm>
          <a:prstGeom prst="flowChartMultidocumen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8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[dokumenter</a:t>
            </a:r>
          </a:p>
        </p:txBody>
      </p:sp>
      <p:sp>
        <p:nvSpPr>
          <p:cNvPr id="49" name="Alternativ proces 48"/>
          <p:cNvSpPr/>
          <p:nvPr/>
        </p:nvSpPr>
        <p:spPr bwMode="auto">
          <a:xfrm>
            <a:off x="2943597" y="1780661"/>
            <a:ext cx="946581" cy="365325"/>
          </a:xfrm>
          <a:prstGeom prst="flowChartAlternateProcess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54000" rIns="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sz="800" dirty="0" smtClean="0">
                <a:latin typeface="Verdana" pitchFamily="34" charset="0"/>
              </a:rPr>
              <a:t>[ Start / Stop ]</a:t>
            </a:r>
            <a:endParaRPr kumimoji="0" lang="da-DK" sz="8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</p:txBody>
      </p:sp>
      <p:sp>
        <p:nvSpPr>
          <p:cNvPr id="50" name="Proces 49"/>
          <p:cNvSpPr/>
          <p:nvPr/>
        </p:nvSpPr>
        <p:spPr bwMode="auto">
          <a:xfrm>
            <a:off x="2943378" y="2276872"/>
            <a:ext cx="946800" cy="378627"/>
          </a:xfrm>
          <a:prstGeom prst="flowChartProcess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sz="800" dirty="0" smtClean="0">
                <a:latin typeface="Verdana" pitchFamily="34" charset="0"/>
              </a:rPr>
              <a:t>[ Proces / Handling ]</a:t>
            </a:r>
            <a:endParaRPr kumimoji="0" lang="da-DK" sz="8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</p:txBody>
      </p:sp>
      <p:grpSp>
        <p:nvGrpSpPr>
          <p:cNvPr id="51" name="Gruppe 50"/>
          <p:cNvGrpSpPr/>
          <p:nvPr/>
        </p:nvGrpSpPr>
        <p:grpSpPr>
          <a:xfrm>
            <a:off x="2126645" y="3356992"/>
            <a:ext cx="762215" cy="710735"/>
            <a:chOff x="5565538" y="3493492"/>
            <a:chExt cx="762215" cy="710735"/>
          </a:xfrm>
        </p:grpSpPr>
        <p:cxnSp>
          <p:nvCxnSpPr>
            <p:cNvPr id="52" name="Buet forbindelse 37"/>
            <p:cNvCxnSpPr/>
            <p:nvPr/>
          </p:nvCxnSpPr>
          <p:spPr bwMode="auto">
            <a:xfrm rot="10800000">
              <a:off x="5565538" y="3493492"/>
              <a:ext cx="762215" cy="710735"/>
            </a:xfrm>
            <a:prstGeom prst="curvedConnector2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53" name="Tekstfelt 38"/>
            <p:cNvSpPr txBox="1"/>
            <p:nvPr/>
          </p:nvSpPr>
          <p:spPr>
            <a:xfrm>
              <a:off x="5604754" y="3900904"/>
              <a:ext cx="39007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da-DK" sz="800" dirty="0" smtClean="0"/>
                <a:t>[ Tekst ]</a:t>
              </a:r>
            </a:p>
          </p:txBody>
        </p:sp>
      </p:grpSp>
      <p:sp>
        <p:nvSpPr>
          <p:cNvPr id="54" name="Beslutning 53"/>
          <p:cNvSpPr/>
          <p:nvPr/>
        </p:nvSpPr>
        <p:spPr bwMode="auto">
          <a:xfrm>
            <a:off x="3030017" y="3212976"/>
            <a:ext cx="824820" cy="648072"/>
          </a:xfrm>
          <a:prstGeom prst="flowChartDecision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a-DK" sz="800" dirty="0" smtClean="0"/>
              <a:t>[ Beslutning]</a:t>
            </a:r>
          </a:p>
        </p:txBody>
      </p:sp>
      <p:grpSp>
        <p:nvGrpSpPr>
          <p:cNvPr id="55" name="Gruppe 54"/>
          <p:cNvGrpSpPr/>
          <p:nvPr/>
        </p:nvGrpSpPr>
        <p:grpSpPr>
          <a:xfrm>
            <a:off x="1406565" y="4365104"/>
            <a:ext cx="1584176" cy="648072"/>
            <a:chOff x="2123728" y="5157192"/>
            <a:chExt cx="1584176" cy="648072"/>
          </a:xfrm>
        </p:grpSpPr>
        <p:cxnSp>
          <p:nvCxnSpPr>
            <p:cNvPr id="56" name="Lige pilforbindelse 55"/>
            <p:cNvCxnSpPr/>
            <p:nvPr/>
          </p:nvCxnSpPr>
          <p:spPr bwMode="auto">
            <a:xfrm>
              <a:off x="2123728" y="5157192"/>
              <a:ext cx="1584176" cy="648072"/>
            </a:xfrm>
            <a:prstGeom prst="straightConnector1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57" name="Tekstfelt 38"/>
            <p:cNvSpPr txBox="1"/>
            <p:nvPr/>
          </p:nvSpPr>
          <p:spPr>
            <a:xfrm>
              <a:off x="2699792" y="5373216"/>
              <a:ext cx="39007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da-DK" sz="800" dirty="0" smtClean="0"/>
                <a:t>[ Tekst ]</a:t>
              </a:r>
            </a:p>
          </p:txBody>
        </p:sp>
      </p:grpSp>
      <p:grpSp>
        <p:nvGrpSpPr>
          <p:cNvPr id="58" name="Gruppe 35"/>
          <p:cNvGrpSpPr/>
          <p:nvPr/>
        </p:nvGrpSpPr>
        <p:grpSpPr>
          <a:xfrm>
            <a:off x="6228184" y="1556792"/>
            <a:ext cx="2664296" cy="4464496"/>
            <a:chOff x="755577" y="1556792"/>
            <a:chExt cx="3825658" cy="4464496"/>
          </a:xfrm>
        </p:grpSpPr>
        <p:sp>
          <p:nvSpPr>
            <p:cNvPr id="59" name="Pentagon 58"/>
            <p:cNvSpPr/>
            <p:nvPr/>
          </p:nvSpPr>
          <p:spPr bwMode="auto">
            <a:xfrm>
              <a:off x="755577" y="1556792"/>
              <a:ext cx="3825656" cy="4464496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60" name="Lige forbindelse 59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1" name="Rektangel 60"/>
            <p:cNvSpPr/>
            <p:nvPr/>
          </p:nvSpPr>
          <p:spPr bwMode="auto">
            <a:xfrm>
              <a:off x="755577" y="1556792"/>
              <a:ext cx="3825658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da-DK" sz="1600" dirty="0" smtClean="0"/>
                <a:t>Gode regler for </a:t>
              </a:r>
              <a:r>
                <a:rPr lang="da-DK" sz="1600" dirty="0" err="1" smtClean="0"/>
                <a:t>flowcharts</a:t>
              </a:r>
              <a:endPara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62" name="Rektangel 61"/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+mj-lt"/>
                <a:buAutoNum type="arabicPeriod"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Start og slut altid med en begivenhed (start/stop)</a:t>
              </a:r>
            </a:p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+mj-lt"/>
                <a:buAutoNum type="arabicPeriod"/>
                <a:tabLst/>
              </a:pPr>
              <a:endParaRPr kumimoji="0" lang="da-DK" sz="12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+mj-lt"/>
                <a:buAutoNum type="arabicPeriod"/>
                <a:tabLst/>
              </a:pPr>
              <a:r>
                <a:rPr lang="da-DK" sz="1200" dirty="0" smtClean="0"/>
                <a:t>Brug ”</a:t>
              </a:r>
              <a:r>
                <a:rPr lang="da-DK" sz="1200" dirty="0" err="1" smtClean="0"/>
                <a:t>connectors</a:t>
              </a:r>
              <a:r>
                <a:rPr lang="da-DK" sz="1200" dirty="0" smtClean="0"/>
                <a:t>” til at binde kasser og streger sammen</a:t>
              </a:r>
            </a:p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+mj-lt"/>
                <a:buAutoNum type="arabicPeriod"/>
                <a:tabLst/>
              </a:pPr>
              <a:endParaRPr lang="da-DK" sz="1200" dirty="0" smtClean="0"/>
            </a:p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+mj-lt"/>
                <a:buAutoNum type="arabicPeriod"/>
                <a:tabLst/>
              </a:pPr>
              <a:r>
                <a:rPr lang="da-DK" sz="1200" dirty="0" smtClean="0"/>
                <a:t>Processer skal kun have en udgående streg</a:t>
              </a:r>
            </a:p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+mj-lt"/>
                <a:buAutoNum type="arabicPeriod"/>
                <a:tabLst/>
              </a:pPr>
              <a:endParaRPr lang="da-DK" sz="1200" dirty="0" smtClean="0"/>
            </a:p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+mj-lt"/>
                <a:buAutoNum type="arabicPeriod"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Retningen</a:t>
              </a:r>
              <a:r>
                <a:rPr kumimoji="0" lang="da-DK" sz="12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skal være </a:t>
              </a:r>
              <a:r>
                <a:rPr kumimoji="0" lang="da-DK" sz="1200" b="0" i="0" u="none" strike="noStrike" cap="none" normalizeH="0" dirty="0" err="1" smtClean="0">
                  <a:ln>
                    <a:noFill/>
                  </a:ln>
                  <a:effectLst/>
                  <a:latin typeface="Verdana" pitchFamily="34" charset="0"/>
                </a:rPr>
                <a:t>venstre-&gt;højre</a:t>
              </a:r>
              <a:r>
                <a:rPr kumimoji="0" lang="da-DK" sz="12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eller </a:t>
              </a:r>
              <a:r>
                <a:rPr kumimoji="0" lang="da-DK" sz="1200" b="0" i="0" u="none" strike="noStrike" cap="none" normalizeH="0" dirty="0" err="1" smtClean="0">
                  <a:ln>
                    <a:noFill/>
                  </a:ln>
                  <a:effectLst/>
                  <a:latin typeface="Verdana" pitchFamily="34" charset="0"/>
                </a:rPr>
                <a:t>top-&gt;bund</a:t>
              </a:r>
              <a:endParaRPr lang="da-DK" sz="1200" dirty="0" smtClean="0"/>
            </a:p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+mj-lt"/>
                <a:buAutoNum type="arabicPeriod"/>
                <a:tabLst/>
              </a:pPr>
              <a:endParaRPr kumimoji="0" lang="da-DK" sz="1200" b="0" i="0" u="none" strike="noStrike" cap="none" normalizeH="0" dirty="0" smtClean="0">
                <a:ln>
                  <a:noFill/>
                </a:ln>
                <a:effectLst/>
                <a:latin typeface="Verdana" pitchFamily="34" charset="0"/>
              </a:endParaRPr>
            </a:p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+mj-lt"/>
                <a:buAutoNum type="arabicPeriod"/>
                <a:tabLst/>
              </a:pPr>
              <a:r>
                <a:rPr lang="da-DK" sz="1200" dirty="0" smtClean="0"/>
                <a:t>Overvej kraftigt at bruge Visio hvis det skal være mere avanceret eller hvis der er behov for </a:t>
              </a:r>
              <a:r>
                <a:rPr lang="da-DK" sz="1200" dirty="0" err="1" smtClean="0"/>
                <a:t>swim-lanes</a:t>
              </a:r>
              <a:endParaRPr kumimoji="0" lang="da-DK" sz="1200" b="0" i="0" u="none" strike="noStrike" cap="none" normalizeH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</p:grpSp>
      <p:cxnSp>
        <p:nvCxnSpPr>
          <p:cNvPr id="64" name="Buet forbindelse 34"/>
          <p:cNvCxnSpPr/>
          <p:nvPr/>
        </p:nvCxnSpPr>
        <p:spPr bwMode="auto">
          <a:xfrm flipH="1" flipV="1">
            <a:off x="3923928" y="3861048"/>
            <a:ext cx="1659170" cy="2335887"/>
          </a:xfrm>
          <a:prstGeom prst="curvedConnector4">
            <a:avLst>
              <a:gd name="adj1" fmla="val -13778"/>
              <a:gd name="adj2" fmla="val 109786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pic>
        <p:nvPicPr>
          <p:cNvPr id="65" name="Billede 64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509120"/>
            <a:ext cx="363432" cy="517191"/>
          </a:xfrm>
          <a:prstGeom prst="rect">
            <a:avLst/>
          </a:prstGeom>
        </p:spPr>
      </p:pic>
      <p:grpSp>
        <p:nvGrpSpPr>
          <p:cNvPr id="68" name="Gruppe 67"/>
          <p:cNvGrpSpPr/>
          <p:nvPr/>
        </p:nvGrpSpPr>
        <p:grpSpPr>
          <a:xfrm>
            <a:off x="1403648" y="5373216"/>
            <a:ext cx="946800" cy="378627"/>
            <a:chOff x="1403648" y="5373216"/>
            <a:chExt cx="946800" cy="378627"/>
          </a:xfrm>
        </p:grpSpPr>
        <p:sp>
          <p:nvSpPr>
            <p:cNvPr id="66" name="Proces 65"/>
            <p:cNvSpPr/>
            <p:nvPr/>
          </p:nvSpPr>
          <p:spPr bwMode="auto">
            <a:xfrm>
              <a:off x="1403648" y="5373216"/>
              <a:ext cx="946800" cy="378627"/>
            </a:xfrm>
            <a:prstGeom prst="flowChartProcess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0" tIns="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da-DK" sz="800" dirty="0" smtClean="0">
                  <a:latin typeface="Verdana" pitchFamily="34" charset="0"/>
                </a:rPr>
                <a:t>Tekst</a:t>
              </a:r>
              <a:endParaRPr kumimoji="0" lang="da-DK" sz="8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67" name="Afrundet rektangel 66"/>
            <p:cNvSpPr/>
            <p:nvPr/>
          </p:nvSpPr>
          <p:spPr bwMode="auto">
            <a:xfrm>
              <a:off x="1860988" y="5668819"/>
              <a:ext cx="489460" cy="81706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54000" rIns="36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da-DK" sz="600" dirty="0" smtClean="0">
                  <a:latin typeface="Verdana" pitchFamily="34" charset="0"/>
                </a:rPr>
                <a:t>Tekst</a:t>
              </a:r>
              <a:endParaRPr kumimoji="0" lang="da-DK" sz="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Objekt 27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779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Hvid kasse, 2 vertikale på vægt - ligeværdig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11</a:t>
            </a:fld>
            <a:endParaRPr lang="da-DK" noProof="0"/>
          </a:p>
        </p:txBody>
      </p:sp>
      <p:cxnSp>
        <p:nvCxnSpPr>
          <p:cNvPr id="9" name="Lige forbindelse 8"/>
          <p:cNvCxnSpPr/>
          <p:nvPr/>
        </p:nvCxnSpPr>
        <p:spPr bwMode="auto">
          <a:xfrm>
            <a:off x="743471" y="4581128"/>
            <a:ext cx="2892425" cy="0"/>
          </a:xfrm>
          <a:prstGeom prst="line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Rektangel 12"/>
          <p:cNvSpPr/>
          <p:nvPr/>
        </p:nvSpPr>
        <p:spPr bwMode="auto">
          <a:xfrm>
            <a:off x="743471" y="1916832"/>
            <a:ext cx="2880320" cy="255628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endParaRPr lang="da-DK" dirty="0" err="1" smtClean="0"/>
          </a:p>
        </p:txBody>
      </p:sp>
      <p:sp>
        <p:nvSpPr>
          <p:cNvPr id="27" name="Kantet højreparentes 26"/>
          <p:cNvSpPr/>
          <p:nvPr/>
        </p:nvSpPr>
        <p:spPr bwMode="auto">
          <a:xfrm rot="5400000">
            <a:off x="4415879" y="2348880"/>
            <a:ext cx="360040" cy="4824536"/>
          </a:xfrm>
          <a:prstGeom prst="rightBracket">
            <a:avLst>
              <a:gd name="adj" fmla="val 0"/>
            </a:avLst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Manuel proces 4"/>
          <p:cNvSpPr/>
          <p:nvPr/>
        </p:nvSpPr>
        <p:spPr bwMode="auto">
          <a:xfrm flipV="1">
            <a:off x="4091843" y="4797152"/>
            <a:ext cx="1008112" cy="792088"/>
          </a:xfrm>
          <a:prstGeom prst="flowChartManualOperation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31" name="Lige forbindelse 30"/>
          <p:cNvCxnSpPr/>
          <p:nvPr/>
        </p:nvCxnSpPr>
        <p:spPr bwMode="auto">
          <a:xfrm>
            <a:off x="5568007" y="4581128"/>
            <a:ext cx="2892425" cy="0"/>
          </a:xfrm>
          <a:prstGeom prst="line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ktangel 31"/>
          <p:cNvSpPr/>
          <p:nvPr/>
        </p:nvSpPr>
        <p:spPr bwMode="auto">
          <a:xfrm>
            <a:off x="5568007" y="1916832"/>
            <a:ext cx="2880320" cy="255628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R="0" defTabSz="914400" eaLnBrk="1" latinLnBrk="0" hangingPunct="1">
              <a:lnSpc>
                <a:spcPct val="100000"/>
              </a:lnSpc>
              <a:buClrTx/>
              <a:buSzTx/>
              <a:tabLst/>
            </a:pPr>
            <a:endParaRPr lang="da-DK" dirty="0" err="1" smtClean="0"/>
          </a:p>
        </p:txBody>
      </p:sp>
      <p:cxnSp>
        <p:nvCxnSpPr>
          <p:cNvPr id="35" name="Lige forbindelse 34"/>
          <p:cNvCxnSpPr/>
          <p:nvPr/>
        </p:nvCxnSpPr>
        <p:spPr bwMode="auto">
          <a:xfrm>
            <a:off x="815479" y="2276872"/>
            <a:ext cx="2736304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6" name="Rektangel 35"/>
          <p:cNvSpPr/>
          <p:nvPr/>
        </p:nvSpPr>
        <p:spPr bwMode="auto">
          <a:xfrm>
            <a:off x="743471" y="1916832"/>
            <a:ext cx="2880320" cy="36004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Overskriften på kassen]</a:t>
            </a:r>
          </a:p>
        </p:txBody>
      </p:sp>
      <p:sp>
        <p:nvSpPr>
          <p:cNvPr id="37" name="Rektangel 36"/>
          <p:cNvSpPr/>
          <p:nvPr/>
        </p:nvSpPr>
        <p:spPr bwMode="auto">
          <a:xfrm>
            <a:off x="743471" y="2348880"/>
            <a:ext cx="2880320" cy="1944216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Tekst ]</a:t>
            </a:r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400" dirty="0" smtClean="0"/>
              <a:t>[ Tekst ]</a:t>
            </a:r>
            <a:endParaRPr kumimoji="0" lang="da-DK" sz="14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</p:txBody>
      </p:sp>
      <p:cxnSp>
        <p:nvCxnSpPr>
          <p:cNvPr id="42" name="Lige forbindelse 41"/>
          <p:cNvCxnSpPr/>
          <p:nvPr/>
        </p:nvCxnSpPr>
        <p:spPr bwMode="auto">
          <a:xfrm>
            <a:off x="5640015" y="2276872"/>
            <a:ext cx="2736304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3" name="Rektangel 42"/>
          <p:cNvSpPr/>
          <p:nvPr/>
        </p:nvSpPr>
        <p:spPr bwMode="auto">
          <a:xfrm>
            <a:off x="5568007" y="1916832"/>
            <a:ext cx="2880320" cy="36004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Overskriften på kassen]</a:t>
            </a:r>
          </a:p>
        </p:txBody>
      </p:sp>
      <p:sp>
        <p:nvSpPr>
          <p:cNvPr id="44" name="Rektangel 43"/>
          <p:cNvSpPr/>
          <p:nvPr/>
        </p:nvSpPr>
        <p:spPr bwMode="auto">
          <a:xfrm>
            <a:off x="5568007" y="2348880"/>
            <a:ext cx="2880320" cy="1944216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Tekst ]</a:t>
            </a:r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400" dirty="0" smtClean="0"/>
              <a:t>[ Tekst ]</a:t>
            </a:r>
            <a:endParaRPr kumimoji="0" lang="da-DK" sz="14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</p:txBody>
      </p:sp>
      <p:grpSp>
        <p:nvGrpSpPr>
          <p:cNvPr id="17" name="Gruppe 4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18" name="Gruppe 5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20" name="Rektangel 19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21" name="Rektangel 20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9" name="Rektangel 18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22" name="Tekstboks 21"/>
          <p:cNvSpPr txBox="1"/>
          <p:nvPr/>
        </p:nvSpPr>
        <p:spPr>
          <a:xfrm>
            <a:off x="755576" y="6525344"/>
            <a:ext cx="3600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 smtClean="0"/>
              <a:t>Note: [ Angiv note ]</a:t>
            </a:r>
          </a:p>
        </p:txBody>
      </p:sp>
      <p:cxnSp>
        <p:nvCxnSpPr>
          <p:cNvPr id="24" name="Lige pilforbindelse 23"/>
          <p:cNvCxnSpPr/>
          <p:nvPr/>
        </p:nvCxnSpPr>
        <p:spPr bwMode="auto">
          <a:xfrm flipV="1">
            <a:off x="4572000" y="5013176"/>
            <a:ext cx="0" cy="360040"/>
          </a:xfrm>
          <a:prstGeom prst="straightConnector1">
            <a:avLst/>
          </a:prstGeom>
          <a:solidFill>
            <a:schemeClr val="accent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Objekt 27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803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Hvid kasse, 2 vertikale på vægt - højretung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12</a:t>
            </a:fld>
            <a:endParaRPr lang="da-DK" noProof="0"/>
          </a:p>
        </p:txBody>
      </p:sp>
      <p:cxnSp>
        <p:nvCxnSpPr>
          <p:cNvPr id="9" name="Lige forbindelse 8"/>
          <p:cNvCxnSpPr/>
          <p:nvPr/>
        </p:nvCxnSpPr>
        <p:spPr bwMode="auto">
          <a:xfrm>
            <a:off x="743471" y="4221088"/>
            <a:ext cx="2892425" cy="0"/>
          </a:xfrm>
          <a:prstGeom prst="line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Rektangel 12"/>
          <p:cNvSpPr/>
          <p:nvPr/>
        </p:nvSpPr>
        <p:spPr bwMode="auto">
          <a:xfrm>
            <a:off x="743471" y="1556792"/>
            <a:ext cx="2880320" cy="255628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endParaRPr lang="da-DK" dirty="0" err="1" smtClean="0"/>
          </a:p>
        </p:txBody>
      </p:sp>
      <p:sp>
        <p:nvSpPr>
          <p:cNvPr id="27" name="Kantet højreparentes 26"/>
          <p:cNvSpPr/>
          <p:nvPr/>
        </p:nvSpPr>
        <p:spPr bwMode="auto">
          <a:xfrm rot="5940000">
            <a:off x="4415879" y="2348880"/>
            <a:ext cx="360040" cy="4824536"/>
          </a:xfrm>
          <a:prstGeom prst="rightBracket">
            <a:avLst>
              <a:gd name="adj" fmla="val 0"/>
            </a:avLst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Manuel proces 4"/>
          <p:cNvSpPr/>
          <p:nvPr/>
        </p:nvSpPr>
        <p:spPr bwMode="auto">
          <a:xfrm flipV="1">
            <a:off x="4091843" y="4797152"/>
            <a:ext cx="1008112" cy="792088"/>
          </a:xfrm>
          <a:prstGeom prst="flowChartManualOperation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31" name="Lige forbindelse 30"/>
          <p:cNvCxnSpPr/>
          <p:nvPr/>
        </p:nvCxnSpPr>
        <p:spPr bwMode="auto">
          <a:xfrm>
            <a:off x="5568007" y="4941168"/>
            <a:ext cx="2892425" cy="0"/>
          </a:xfrm>
          <a:prstGeom prst="line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ktangel 31"/>
          <p:cNvSpPr/>
          <p:nvPr/>
        </p:nvSpPr>
        <p:spPr bwMode="auto">
          <a:xfrm>
            <a:off x="5568007" y="2276872"/>
            <a:ext cx="2880320" cy="255628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R="0" defTabSz="914400" eaLnBrk="1" latinLnBrk="0" hangingPunct="1">
              <a:lnSpc>
                <a:spcPct val="100000"/>
              </a:lnSpc>
              <a:buClrTx/>
              <a:buSzTx/>
              <a:tabLst/>
            </a:pPr>
            <a:endParaRPr lang="da-DK" dirty="0" err="1" smtClean="0"/>
          </a:p>
        </p:txBody>
      </p:sp>
      <p:cxnSp>
        <p:nvCxnSpPr>
          <p:cNvPr id="35" name="Lige forbindelse 34"/>
          <p:cNvCxnSpPr/>
          <p:nvPr/>
        </p:nvCxnSpPr>
        <p:spPr bwMode="auto">
          <a:xfrm>
            <a:off x="815479" y="1916832"/>
            <a:ext cx="2736304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6" name="Rektangel 35"/>
          <p:cNvSpPr/>
          <p:nvPr/>
        </p:nvSpPr>
        <p:spPr bwMode="auto">
          <a:xfrm>
            <a:off x="743471" y="1556792"/>
            <a:ext cx="2880320" cy="36004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Overskriften på kassen]</a:t>
            </a:r>
          </a:p>
        </p:txBody>
      </p:sp>
      <p:sp>
        <p:nvSpPr>
          <p:cNvPr id="37" name="Rektangel 36"/>
          <p:cNvSpPr/>
          <p:nvPr/>
        </p:nvSpPr>
        <p:spPr bwMode="auto">
          <a:xfrm>
            <a:off x="743471" y="1988840"/>
            <a:ext cx="2880320" cy="1944216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Tekst ]</a:t>
            </a:r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400" dirty="0" smtClean="0"/>
              <a:t>[ Tekst ]</a:t>
            </a:r>
            <a:endParaRPr kumimoji="0" lang="da-DK" sz="14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</p:txBody>
      </p:sp>
      <p:cxnSp>
        <p:nvCxnSpPr>
          <p:cNvPr id="42" name="Lige forbindelse 41"/>
          <p:cNvCxnSpPr/>
          <p:nvPr/>
        </p:nvCxnSpPr>
        <p:spPr bwMode="auto">
          <a:xfrm>
            <a:off x="5640015" y="2636912"/>
            <a:ext cx="2736304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3" name="Rektangel 42"/>
          <p:cNvSpPr/>
          <p:nvPr/>
        </p:nvSpPr>
        <p:spPr bwMode="auto">
          <a:xfrm>
            <a:off x="5568007" y="2276872"/>
            <a:ext cx="2880320" cy="36004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Overskriften på kassen]</a:t>
            </a:r>
          </a:p>
        </p:txBody>
      </p:sp>
      <p:sp>
        <p:nvSpPr>
          <p:cNvPr id="44" name="Rektangel 43"/>
          <p:cNvSpPr/>
          <p:nvPr/>
        </p:nvSpPr>
        <p:spPr bwMode="auto">
          <a:xfrm>
            <a:off x="5568007" y="2708920"/>
            <a:ext cx="2880320" cy="1944216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Tekst ]</a:t>
            </a:r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400" dirty="0" smtClean="0"/>
              <a:t>[ Tekst ]</a:t>
            </a:r>
            <a:endParaRPr kumimoji="0" lang="da-DK" sz="14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</p:txBody>
      </p:sp>
      <p:grpSp>
        <p:nvGrpSpPr>
          <p:cNvPr id="3" name="Gruppe 4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5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20" name="Rektangel 19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21" name="Rektangel 20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9" name="Rektangel 18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22" name="Tekstboks 21"/>
          <p:cNvSpPr txBox="1"/>
          <p:nvPr/>
        </p:nvSpPr>
        <p:spPr>
          <a:xfrm>
            <a:off x="755576" y="6525344"/>
            <a:ext cx="3600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 smtClean="0"/>
              <a:t>Note: [ Angiv note ]</a:t>
            </a:r>
          </a:p>
        </p:txBody>
      </p:sp>
      <p:cxnSp>
        <p:nvCxnSpPr>
          <p:cNvPr id="24" name="Lige pilforbindelse 23"/>
          <p:cNvCxnSpPr/>
          <p:nvPr/>
        </p:nvCxnSpPr>
        <p:spPr bwMode="auto">
          <a:xfrm rot="2100000" flipV="1">
            <a:off x="4572000" y="5013176"/>
            <a:ext cx="0" cy="360040"/>
          </a:xfrm>
          <a:prstGeom prst="straightConnector1">
            <a:avLst/>
          </a:prstGeom>
          <a:solidFill>
            <a:schemeClr val="accent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Objekt 27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827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Hvid kasse, 2 vertikale på vægt - venstretung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13</a:t>
            </a:fld>
            <a:endParaRPr lang="da-DK" noProof="0"/>
          </a:p>
        </p:txBody>
      </p:sp>
      <p:cxnSp>
        <p:nvCxnSpPr>
          <p:cNvPr id="9" name="Lige forbindelse 8"/>
          <p:cNvCxnSpPr/>
          <p:nvPr/>
        </p:nvCxnSpPr>
        <p:spPr bwMode="auto">
          <a:xfrm>
            <a:off x="743471" y="4941168"/>
            <a:ext cx="2892425" cy="0"/>
          </a:xfrm>
          <a:prstGeom prst="line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Rektangel 12"/>
          <p:cNvSpPr/>
          <p:nvPr/>
        </p:nvSpPr>
        <p:spPr bwMode="auto">
          <a:xfrm>
            <a:off x="743471" y="2276872"/>
            <a:ext cx="2880320" cy="255628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endParaRPr lang="da-DK" dirty="0" err="1" smtClean="0"/>
          </a:p>
        </p:txBody>
      </p:sp>
      <p:sp>
        <p:nvSpPr>
          <p:cNvPr id="27" name="Kantet højreparentes 26"/>
          <p:cNvSpPr/>
          <p:nvPr/>
        </p:nvSpPr>
        <p:spPr bwMode="auto">
          <a:xfrm rot="4860000">
            <a:off x="4415879" y="2348880"/>
            <a:ext cx="360040" cy="4824536"/>
          </a:xfrm>
          <a:prstGeom prst="rightBracket">
            <a:avLst>
              <a:gd name="adj" fmla="val 0"/>
            </a:avLst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Manuel proces 4"/>
          <p:cNvSpPr/>
          <p:nvPr/>
        </p:nvSpPr>
        <p:spPr bwMode="auto">
          <a:xfrm flipV="1">
            <a:off x="4091843" y="4797152"/>
            <a:ext cx="1008112" cy="792088"/>
          </a:xfrm>
          <a:prstGeom prst="flowChartManualOperation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31" name="Lige forbindelse 30"/>
          <p:cNvCxnSpPr/>
          <p:nvPr/>
        </p:nvCxnSpPr>
        <p:spPr bwMode="auto">
          <a:xfrm>
            <a:off x="5568007" y="4221088"/>
            <a:ext cx="2892425" cy="0"/>
          </a:xfrm>
          <a:prstGeom prst="line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ktangel 31"/>
          <p:cNvSpPr/>
          <p:nvPr/>
        </p:nvSpPr>
        <p:spPr bwMode="auto">
          <a:xfrm>
            <a:off x="5568007" y="1556792"/>
            <a:ext cx="2880320" cy="255628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R="0" defTabSz="914400" eaLnBrk="1" latinLnBrk="0" hangingPunct="1">
              <a:lnSpc>
                <a:spcPct val="100000"/>
              </a:lnSpc>
              <a:buClrTx/>
              <a:buSzTx/>
              <a:tabLst/>
            </a:pPr>
            <a:endParaRPr lang="da-DK" dirty="0" err="1" smtClean="0"/>
          </a:p>
        </p:txBody>
      </p:sp>
      <p:cxnSp>
        <p:nvCxnSpPr>
          <p:cNvPr id="35" name="Lige forbindelse 34"/>
          <p:cNvCxnSpPr/>
          <p:nvPr/>
        </p:nvCxnSpPr>
        <p:spPr bwMode="auto">
          <a:xfrm>
            <a:off x="815479" y="2636912"/>
            <a:ext cx="2736304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6" name="Rektangel 35"/>
          <p:cNvSpPr/>
          <p:nvPr/>
        </p:nvSpPr>
        <p:spPr bwMode="auto">
          <a:xfrm>
            <a:off x="743471" y="2276872"/>
            <a:ext cx="2880320" cy="36004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Overskriften på kassen]</a:t>
            </a:r>
          </a:p>
        </p:txBody>
      </p:sp>
      <p:sp>
        <p:nvSpPr>
          <p:cNvPr id="37" name="Rektangel 36"/>
          <p:cNvSpPr/>
          <p:nvPr/>
        </p:nvSpPr>
        <p:spPr bwMode="auto">
          <a:xfrm>
            <a:off x="743471" y="2708920"/>
            <a:ext cx="2880320" cy="1944216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Tekst ]</a:t>
            </a:r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400" dirty="0" smtClean="0"/>
              <a:t>[ Tekst ]</a:t>
            </a:r>
            <a:endParaRPr kumimoji="0" lang="da-DK" sz="14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</p:txBody>
      </p:sp>
      <p:cxnSp>
        <p:nvCxnSpPr>
          <p:cNvPr id="42" name="Lige forbindelse 41"/>
          <p:cNvCxnSpPr/>
          <p:nvPr/>
        </p:nvCxnSpPr>
        <p:spPr bwMode="auto">
          <a:xfrm>
            <a:off x="5640015" y="1916832"/>
            <a:ext cx="2736304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3" name="Rektangel 42"/>
          <p:cNvSpPr/>
          <p:nvPr/>
        </p:nvSpPr>
        <p:spPr bwMode="auto">
          <a:xfrm>
            <a:off x="5568007" y="1556792"/>
            <a:ext cx="2880320" cy="36004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Overskriften på kassen]</a:t>
            </a:r>
          </a:p>
        </p:txBody>
      </p:sp>
      <p:sp>
        <p:nvSpPr>
          <p:cNvPr id="44" name="Rektangel 43"/>
          <p:cNvSpPr/>
          <p:nvPr/>
        </p:nvSpPr>
        <p:spPr bwMode="auto">
          <a:xfrm>
            <a:off x="5568007" y="1988840"/>
            <a:ext cx="2880320" cy="1944216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Tekst ]</a:t>
            </a:r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400" dirty="0" smtClean="0"/>
              <a:t>[ Tekst ]</a:t>
            </a:r>
            <a:endParaRPr kumimoji="0" lang="da-DK" sz="14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</p:txBody>
      </p:sp>
      <p:grpSp>
        <p:nvGrpSpPr>
          <p:cNvPr id="3" name="Gruppe 4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5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20" name="Rektangel 19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21" name="Rektangel 20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9" name="Rektangel 18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22" name="Tekstboks 21"/>
          <p:cNvSpPr txBox="1"/>
          <p:nvPr/>
        </p:nvSpPr>
        <p:spPr>
          <a:xfrm>
            <a:off x="755576" y="6525344"/>
            <a:ext cx="3600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 smtClean="0"/>
              <a:t>Note: [ Angiv note ]</a:t>
            </a:r>
          </a:p>
        </p:txBody>
      </p:sp>
      <p:cxnSp>
        <p:nvCxnSpPr>
          <p:cNvPr id="24" name="Lige pilforbindelse 23"/>
          <p:cNvCxnSpPr/>
          <p:nvPr/>
        </p:nvCxnSpPr>
        <p:spPr bwMode="auto">
          <a:xfrm rot="-2100000" flipV="1">
            <a:off x="4572000" y="5013176"/>
            <a:ext cx="0" cy="360040"/>
          </a:xfrm>
          <a:prstGeom prst="straightConnector1">
            <a:avLst/>
          </a:prstGeom>
          <a:solidFill>
            <a:schemeClr val="accent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Objekt 1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91607725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25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</a:t>
            </a:r>
            <a:r>
              <a:rPr lang="da-DK" dirty="0" smtClean="0"/>
              <a:t>3 vertikale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14</a:t>
            </a:fld>
            <a:endParaRPr lang="da-DK" noProof="0"/>
          </a:p>
        </p:txBody>
      </p:sp>
      <p:grpSp>
        <p:nvGrpSpPr>
          <p:cNvPr id="5" name="Gruppe 4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5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8" name="Rektangel 7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9" name="Rektangel 8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7" name="Rektangel 6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grpSp>
        <p:nvGrpSpPr>
          <p:cNvPr id="10" name="Gruppe 35"/>
          <p:cNvGrpSpPr/>
          <p:nvPr/>
        </p:nvGrpSpPr>
        <p:grpSpPr>
          <a:xfrm>
            <a:off x="6228184" y="1556792"/>
            <a:ext cx="2664295" cy="4474368"/>
            <a:chOff x="755577" y="1556792"/>
            <a:chExt cx="3825656" cy="4474368"/>
          </a:xfrm>
        </p:grpSpPr>
        <p:sp>
          <p:nvSpPr>
            <p:cNvPr id="37" name="Pentagon 36"/>
            <p:cNvSpPr/>
            <p:nvPr/>
          </p:nvSpPr>
          <p:spPr bwMode="auto">
            <a:xfrm>
              <a:off x="755577" y="1556792"/>
              <a:ext cx="3825656" cy="4464496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38" name="Lige forbindelse 37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Rektangel 38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40" name="Rektangel 39"/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41" name="Tekstboks 40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grpSp>
        <p:nvGrpSpPr>
          <p:cNvPr id="34" name="Gruppe 35"/>
          <p:cNvGrpSpPr/>
          <p:nvPr/>
        </p:nvGrpSpPr>
        <p:grpSpPr>
          <a:xfrm>
            <a:off x="3455876" y="1556792"/>
            <a:ext cx="2664295" cy="4474368"/>
            <a:chOff x="755577" y="1556792"/>
            <a:chExt cx="3825656" cy="4474368"/>
          </a:xfrm>
        </p:grpSpPr>
        <p:sp>
          <p:nvSpPr>
            <p:cNvPr id="35" name="Pentagon 34"/>
            <p:cNvSpPr/>
            <p:nvPr/>
          </p:nvSpPr>
          <p:spPr bwMode="auto">
            <a:xfrm>
              <a:off x="755577" y="1556792"/>
              <a:ext cx="3825656" cy="4464496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36" name="Lige forbindelse 35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2" name="Rektangel 41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48" name="Rektangel 47"/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49" name="Tekstboks 48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grpSp>
        <p:nvGrpSpPr>
          <p:cNvPr id="56" name="Gruppe 35"/>
          <p:cNvGrpSpPr/>
          <p:nvPr/>
        </p:nvGrpSpPr>
        <p:grpSpPr>
          <a:xfrm>
            <a:off x="683568" y="1556792"/>
            <a:ext cx="2664295" cy="4474368"/>
            <a:chOff x="755577" y="1556792"/>
            <a:chExt cx="3825656" cy="4474368"/>
          </a:xfrm>
        </p:grpSpPr>
        <p:sp>
          <p:nvSpPr>
            <p:cNvPr id="57" name="Pentagon 56"/>
            <p:cNvSpPr/>
            <p:nvPr/>
          </p:nvSpPr>
          <p:spPr bwMode="auto">
            <a:xfrm>
              <a:off x="755577" y="1556792"/>
              <a:ext cx="3825656" cy="4464496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58" name="Lige forbindelse 57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9" name="Rektangel 58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60" name="Rektangel 59"/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61" name="Tekstboks 60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202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Objekt 1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91607725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77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</a:t>
            </a:r>
            <a:r>
              <a:rPr lang="da-DK" dirty="0" smtClean="0"/>
              <a:t>3 vertikale med kausalitet - uafsluttet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15</a:t>
            </a:fld>
            <a:endParaRPr lang="da-DK" noProof="0"/>
          </a:p>
        </p:txBody>
      </p:sp>
      <p:grpSp>
        <p:nvGrpSpPr>
          <p:cNvPr id="5" name="Gruppe 4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5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8" name="Rektangel 7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9" name="Rektangel 8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7" name="Rektangel 6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grpSp>
        <p:nvGrpSpPr>
          <p:cNvPr id="36" name="Gruppe 35"/>
          <p:cNvGrpSpPr/>
          <p:nvPr/>
        </p:nvGrpSpPr>
        <p:grpSpPr>
          <a:xfrm>
            <a:off x="6228185" y="1556792"/>
            <a:ext cx="2808311" cy="4474368"/>
            <a:chOff x="755577" y="1556792"/>
            <a:chExt cx="4032448" cy="4474368"/>
          </a:xfrm>
        </p:grpSpPr>
        <p:sp>
          <p:nvSpPr>
            <p:cNvPr id="37" name="Pentagon 36"/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38" name="Lige forbindelse 37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Rektangel 38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40" name="Rektangel 39"/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41" name="Tekstboks 40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grpSp>
        <p:nvGrpSpPr>
          <p:cNvPr id="42" name="Gruppe 41"/>
          <p:cNvGrpSpPr/>
          <p:nvPr/>
        </p:nvGrpSpPr>
        <p:grpSpPr>
          <a:xfrm>
            <a:off x="3491881" y="1556792"/>
            <a:ext cx="2808311" cy="4474368"/>
            <a:chOff x="755577" y="1556792"/>
            <a:chExt cx="4032448" cy="4474368"/>
          </a:xfrm>
        </p:grpSpPr>
        <p:sp>
          <p:nvSpPr>
            <p:cNvPr id="43" name="Pentagon 42"/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44" name="Lige forbindelse 43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5" name="Rektangel 44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46" name="Rektangel 45"/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47" name="Tekstboks 46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grpSp>
        <p:nvGrpSpPr>
          <p:cNvPr id="21" name="Gruppe 20"/>
          <p:cNvGrpSpPr/>
          <p:nvPr/>
        </p:nvGrpSpPr>
        <p:grpSpPr>
          <a:xfrm>
            <a:off x="755577" y="1556792"/>
            <a:ext cx="2808311" cy="4474368"/>
            <a:chOff x="755577" y="1556792"/>
            <a:chExt cx="4032448" cy="4474368"/>
          </a:xfrm>
        </p:grpSpPr>
        <p:sp>
          <p:nvSpPr>
            <p:cNvPr id="3" name="Pentagon 2"/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12" name="Lige forbindelse 11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Rektangel 12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14" name="Rektangel 13"/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22" name="Tekstboks 21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202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Objekt 1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91607725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0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</a:t>
            </a:r>
            <a:r>
              <a:rPr lang="da-DK" dirty="0" smtClean="0"/>
              <a:t>3 vertikale med kausalitet - Afsluttet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16</a:t>
            </a:fld>
            <a:endParaRPr lang="da-DK" noProof="0"/>
          </a:p>
        </p:txBody>
      </p:sp>
      <p:grpSp>
        <p:nvGrpSpPr>
          <p:cNvPr id="5" name="Gruppe 4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5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8" name="Rektangel 7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9" name="Rektangel 8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7" name="Rektangel 6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grpSp>
        <p:nvGrpSpPr>
          <p:cNvPr id="10" name="Gruppe 35"/>
          <p:cNvGrpSpPr/>
          <p:nvPr/>
        </p:nvGrpSpPr>
        <p:grpSpPr>
          <a:xfrm>
            <a:off x="6228184" y="1556792"/>
            <a:ext cx="2664295" cy="4474368"/>
            <a:chOff x="755577" y="1556792"/>
            <a:chExt cx="3825656" cy="4474368"/>
          </a:xfrm>
        </p:grpSpPr>
        <p:sp>
          <p:nvSpPr>
            <p:cNvPr id="37" name="Pentagon 36"/>
            <p:cNvSpPr/>
            <p:nvPr/>
          </p:nvSpPr>
          <p:spPr bwMode="auto">
            <a:xfrm>
              <a:off x="755577" y="1556792"/>
              <a:ext cx="3825656" cy="4464496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38" name="Lige forbindelse 37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Rektangel 38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40" name="Rektangel 39"/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41" name="Tekstboks 40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grpSp>
        <p:nvGrpSpPr>
          <p:cNvPr id="11" name="Gruppe 41"/>
          <p:cNvGrpSpPr/>
          <p:nvPr/>
        </p:nvGrpSpPr>
        <p:grpSpPr>
          <a:xfrm>
            <a:off x="3491881" y="1556792"/>
            <a:ext cx="2808311" cy="4474368"/>
            <a:chOff x="755577" y="1556792"/>
            <a:chExt cx="4032448" cy="4474368"/>
          </a:xfrm>
        </p:grpSpPr>
        <p:sp>
          <p:nvSpPr>
            <p:cNvPr id="43" name="Pentagon 42"/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44" name="Lige forbindelse 43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5" name="Rektangel 44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46" name="Rektangel 45"/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47" name="Tekstboks 46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grpSp>
        <p:nvGrpSpPr>
          <p:cNvPr id="15" name="Gruppe 20"/>
          <p:cNvGrpSpPr/>
          <p:nvPr/>
        </p:nvGrpSpPr>
        <p:grpSpPr>
          <a:xfrm>
            <a:off x="755577" y="1556792"/>
            <a:ext cx="2808311" cy="4474368"/>
            <a:chOff x="755577" y="1556792"/>
            <a:chExt cx="4032448" cy="4474368"/>
          </a:xfrm>
        </p:grpSpPr>
        <p:sp>
          <p:nvSpPr>
            <p:cNvPr id="3" name="Pentagon 2"/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12" name="Lige forbindelse 11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Rektangel 12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14" name="Rektangel 13"/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22" name="Tekstboks 21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202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Objekt 1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91607725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27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536575"/>
            <a:ext cx="8424862" cy="762000"/>
          </a:xfrm>
        </p:spPr>
        <p:txBody>
          <a:bodyPr/>
          <a:lstStyle/>
          <a:p>
            <a:r>
              <a:rPr lang="da-DK" sz="2000" dirty="0" smtClean="0"/>
              <a:t>Hvid kasse, vertikale 1-2-1 proces, afsluttet</a:t>
            </a:r>
            <a:endParaRPr lang="da-DK" sz="2000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17</a:t>
            </a:fld>
            <a:endParaRPr lang="da-DK" noProof="0"/>
          </a:p>
        </p:txBody>
      </p:sp>
      <p:grpSp>
        <p:nvGrpSpPr>
          <p:cNvPr id="5" name="Gruppe 35"/>
          <p:cNvGrpSpPr/>
          <p:nvPr/>
        </p:nvGrpSpPr>
        <p:grpSpPr>
          <a:xfrm>
            <a:off x="6228184" y="1556792"/>
            <a:ext cx="2664295" cy="4608512"/>
            <a:chOff x="755577" y="1556792"/>
            <a:chExt cx="3825656" cy="4464496"/>
          </a:xfrm>
        </p:grpSpPr>
        <p:sp>
          <p:nvSpPr>
            <p:cNvPr id="37" name="Pentagon 36"/>
            <p:cNvSpPr/>
            <p:nvPr/>
          </p:nvSpPr>
          <p:spPr bwMode="auto">
            <a:xfrm>
              <a:off x="755577" y="1556792"/>
              <a:ext cx="3825656" cy="4464496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/>
            </a:p>
          </p:txBody>
        </p:sp>
        <p:cxnSp>
          <p:nvCxnSpPr>
            <p:cNvPr id="38" name="Lige forbindelse 37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Rektangel 38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r>
                <a:rPr lang="da-DK" sz="1400" dirty="0" smtClean="0"/>
                <a:t>[ Overskriften på kassen]</a:t>
              </a:r>
            </a:p>
          </p:txBody>
        </p:sp>
      </p:grpSp>
      <p:sp>
        <p:nvSpPr>
          <p:cNvPr id="43" name="Pentagon 42"/>
          <p:cNvSpPr/>
          <p:nvPr/>
        </p:nvSpPr>
        <p:spPr bwMode="auto">
          <a:xfrm>
            <a:off x="3491881" y="1556792"/>
            <a:ext cx="2808311" cy="2299172"/>
          </a:xfrm>
          <a:prstGeom prst="homePlate">
            <a:avLst>
              <a:gd name="adj" fmla="val 6541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cxnSp>
        <p:nvCxnSpPr>
          <p:cNvPr id="44" name="Lige forbindelse 43"/>
          <p:cNvCxnSpPr/>
          <p:nvPr/>
        </p:nvCxnSpPr>
        <p:spPr bwMode="auto">
          <a:xfrm>
            <a:off x="3540623" y="2132856"/>
            <a:ext cx="2485861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5" name="Rektangel 44"/>
          <p:cNvSpPr/>
          <p:nvPr/>
        </p:nvSpPr>
        <p:spPr bwMode="auto">
          <a:xfrm>
            <a:off x="3540623" y="1836189"/>
            <a:ext cx="2485861" cy="296667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r>
              <a:rPr lang="da-DK" sz="1400" dirty="0" smtClean="0"/>
              <a:t>[ Overskriften på kassen]</a:t>
            </a:r>
          </a:p>
        </p:txBody>
      </p:sp>
      <p:sp>
        <p:nvSpPr>
          <p:cNvPr id="46" name="Rektangel 45"/>
          <p:cNvSpPr/>
          <p:nvPr/>
        </p:nvSpPr>
        <p:spPr bwMode="auto">
          <a:xfrm>
            <a:off x="3540623" y="2276872"/>
            <a:ext cx="2485861" cy="1499841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400" dirty="0" smtClean="0"/>
              <a:t>Tekst</a:t>
            </a:r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da-DK" sz="14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400" dirty="0" smtClean="0"/>
              <a:t>Tekst</a:t>
            </a:r>
            <a:endParaRPr kumimoji="0" lang="da-DK" sz="14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</p:txBody>
      </p:sp>
      <p:grpSp>
        <p:nvGrpSpPr>
          <p:cNvPr id="7" name="Gruppe 41"/>
          <p:cNvGrpSpPr/>
          <p:nvPr/>
        </p:nvGrpSpPr>
        <p:grpSpPr>
          <a:xfrm>
            <a:off x="3491880" y="3861048"/>
            <a:ext cx="2808311" cy="2299172"/>
            <a:chOff x="755577" y="1556792"/>
            <a:chExt cx="4032448" cy="4464496"/>
          </a:xfrm>
        </p:grpSpPr>
        <p:sp>
          <p:nvSpPr>
            <p:cNvPr id="27" name="Pentagon 26"/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28" name="Lige forbindelse 27"/>
            <p:cNvCxnSpPr/>
            <p:nvPr/>
          </p:nvCxnSpPr>
          <p:spPr bwMode="auto">
            <a:xfrm>
              <a:off x="825566" y="2675384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Rektangel 32"/>
            <p:cNvSpPr/>
            <p:nvPr/>
          </p:nvSpPr>
          <p:spPr bwMode="auto">
            <a:xfrm>
              <a:off x="825566" y="1976266"/>
              <a:ext cx="3755669" cy="69912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r>
                <a:rPr lang="da-DK" sz="1400" dirty="0" smtClean="0"/>
                <a:t>[ Overskriften på kassen]</a:t>
              </a:r>
            </a:p>
          </p:txBody>
        </p:sp>
        <p:sp>
          <p:nvSpPr>
            <p:cNvPr id="34" name="Rektangel 33"/>
            <p:cNvSpPr/>
            <p:nvPr/>
          </p:nvSpPr>
          <p:spPr bwMode="auto">
            <a:xfrm>
              <a:off x="825566" y="2955032"/>
              <a:ext cx="3569443" cy="291236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Tekst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endParaRPr lang="da-DK" sz="1400" dirty="0" smtClean="0"/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Tekst</a:t>
              </a:r>
            </a:p>
          </p:txBody>
        </p:sp>
      </p:grpSp>
      <p:sp>
        <p:nvSpPr>
          <p:cNvPr id="3" name="Pentagon 2"/>
          <p:cNvSpPr/>
          <p:nvPr/>
        </p:nvSpPr>
        <p:spPr bwMode="auto">
          <a:xfrm>
            <a:off x="755577" y="1556792"/>
            <a:ext cx="2808311" cy="4598344"/>
          </a:xfrm>
          <a:prstGeom prst="homePlate">
            <a:avLst>
              <a:gd name="adj" fmla="val 6541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cxnSp>
        <p:nvCxnSpPr>
          <p:cNvPr id="12" name="Lige forbindelse 11"/>
          <p:cNvCxnSpPr/>
          <p:nvPr/>
        </p:nvCxnSpPr>
        <p:spPr bwMode="auto">
          <a:xfrm>
            <a:off x="804319" y="2150127"/>
            <a:ext cx="2485861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Rektangel 12"/>
          <p:cNvSpPr/>
          <p:nvPr/>
        </p:nvSpPr>
        <p:spPr bwMode="auto">
          <a:xfrm>
            <a:off x="804319" y="1556792"/>
            <a:ext cx="2485861" cy="59333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r>
              <a:rPr lang="da-DK" sz="1400" dirty="0" smtClean="0"/>
              <a:t>[ Overskriften på kassen]</a:t>
            </a:r>
          </a:p>
        </p:txBody>
      </p:sp>
      <p:sp>
        <p:nvSpPr>
          <p:cNvPr id="14" name="Rektangel 13"/>
          <p:cNvSpPr/>
          <p:nvPr/>
        </p:nvSpPr>
        <p:spPr bwMode="auto">
          <a:xfrm>
            <a:off x="804319" y="2276872"/>
            <a:ext cx="2485861" cy="3719762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Tekst</a:t>
            </a:r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400" dirty="0" smtClean="0"/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da-DK" sz="1400" b="0" i="0" u="none" strike="noStrike" cap="none" normalizeH="0" dirty="0" smtClean="0">
                <a:ln>
                  <a:noFill/>
                </a:ln>
                <a:effectLst/>
                <a:latin typeface="Verdana" pitchFamily="34" charset="0"/>
              </a:rPr>
              <a:t>Tekst</a:t>
            </a:r>
          </a:p>
        </p:txBody>
      </p:sp>
      <p:grpSp>
        <p:nvGrpSpPr>
          <p:cNvPr id="32" name="Gruppe 31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47" name="Gruppe 5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50" name="Rektangel 49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51" name="Rektangel 50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49" name="Rektangel 48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52" name="Rektangel 51"/>
          <p:cNvSpPr/>
          <p:nvPr/>
        </p:nvSpPr>
        <p:spPr bwMode="auto">
          <a:xfrm>
            <a:off x="6276926" y="2276872"/>
            <a:ext cx="2485861" cy="3744416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Tekst</a:t>
            </a:r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400" dirty="0" smtClean="0"/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53" name="Tekstboks 52"/>
          <p:cNvSpPr txBox="1"/>
          <p:nvPr/>
        </p:nvSpPr>
        <p:spPr>
          <a:xfrm>
            <a:off x="6278333" y="6006802"/>
            <a:ext cx="2507421" cy="1585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 smtClean="0"/>
              <a:t>Note: [ Angiv note ]</a:t>
            </a:r>
          </a:p>
        </p:txBody>
      </p:sp>
      <p:sp>
        <p:nvSpPr>
          <p:cNvPr id="54" name="Tekstboks 53"/>
          <p:cNvSpPr txBox="1"/>
          <p:nvPr/>
        </p:nvSpPr>
        <p:spPr>
          <a:xfrm>
            <a:off x="827584" y="6006802"/>
            <a:ext cx="2507421" cy="1585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 smtClean="0"/>
              <a:t>Note: [ Angiv note ]</a:t>
            </a:r>
          </a:p>
        </p:txBody>
      </p:sp>
    </p:spTree>
    <p:extLst>
      <p:ext uri="{BB962C8B-B14F-4D97-AF65-F5344CB8AC3E}">
        <p14:creationId xmlns:p14="http://schemas.microsoft.com/office/powerpoint/2010/main" val="342202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Objekt 1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91607725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51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0" name="Gruppe 39"/>
          <p:cNvGrpSpPr/>
          <p:nvPr/>
        </p:nvGrpSpPr>
        <p:grpSpPr>
          <a:xfrm>
            <a:off x="6228185" y="1556792"/>
            <a:ext cx="2808311" cy="4608512"/>
            <a:chOff x="755577" y="1556792"/>
            <a:chExt cx="4032448" cy="4474368"/>
          </a:xfrm>
        </p:grpSpPr>
        <p:sp>
          <p:nvSpPr>
            <p:cNvPr id="41" name="Pentagon 40"/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42" name="Lige forbindelse 41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7" name="Rektangel 46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48" name="Rektangel 47"/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53" name="Tekstboks 52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536575"/>
            <a:ext cx="8424862" cy="762000"/>
          </a:xfrm>
        </p:spPr>
        <p:txBody>
          <a:bodyPr/>
          <a:lstStyle/>
          <a:p>
            <a:r>
              <a:rPr lang="da-DK" sz="2000" dirty="0" smtClean="0"/>
              <a:t>Hvid kasse, vertikale 1-2-1 proces, uafsluttet</a:t>
            </a:r>
            <a:endParaRPr lang="da-DK" sz="2000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18</a:t>
            </a:fld>
            <a:endParaRPr lang="da-DK" noProof="0"/>
          </a:p>
        </p:txBody>
      </p:sp>
      <p:sp>
        <p:nvSpPr>
          <p:cNvPr id="43" name="Pentagon 42"/>
          <p:cNvSpPr/>
          <p:nvPr/>
        </p:nvSpPr>
        <p:spPr bwMode="auto">
          <a:xfrm>
            <a:off x="3491881" y="1556792"/>
            <a:ext cx="2808311" cy="2299172"/>
          </a:xfrm>
          <a:prstGeom prst="homePlate">
            <a:avLst>
              <a:gd name="adj" fmla="val 6541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cxnSp>
        <p:nvCxnSpPr>
          <p:cNvPr id="44" name="Lige forbindelse 43"/>
          <p:cNvCxnSpPr/>
          <p:nvPr/>
        </p:nvCxnSpPr>
        <p:spPr bwMode="auto">
          <a:xfrm>
            <a:off x="3540623" y="2132856"/>
            <a:ext cx="2485861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5" name="Rektangel 44"/>
          <p:cNvSpPr/>
          <p:nvPr/>
        </p:nvSpPr>
        <p:spPr bwMode="auto">
          <a:xfrm>
            <a:off x="3540623" y="1836189"/>
            <a:ext cx="2485861" cy="296667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r>
              <a:rPr lang="da-DK" sz="1400" dirty="0" smtClean="0"/>
              <a:t>[ Overskriften på kassen]</a:t>
            </a:r>
          </a:p>
        </p:txBody>
      </p:sp>
      <p:sp>
        <p:nvSpPr>
          <p:cNvPr id="46" name="Rektangel 45"/>
          <p:cNvSpPr/>
          <p:nvPr/>
        </p:nvSpPr>
        <p:spPr bwMode="auto">
          <a:xfrm>
            <a:off x="3540623" y="2276872"/>
            <a:ext cx="2485861" cy="1499841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400" dirty="0" smtClean="0"/>
              <a:t>Tekst</a:t>
            </a:r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da-DK" sz="14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400" dirty="0" smtClean="0"/>
              <a:t>Tekst</a:t>
            </a:r>
            <a:endParaRPr kumimoji="0" lang="da-DK" sz="14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</p:txBody>
      </p:sp>
      <p:grpSp>
        <p:nvGrpSpPr>
          <p:cNvPr id="6" name="Gruppe 41"/>
          <p:cNvGrpSpPr/>
          <p:nvPr/>
        </p:nvGrpSpPr>
        <p:grpSpPr>
          <a:xfrm>
            <a:off x="3491880" y="3861048"/>
            <a:ext cx="2808311" cy="2299172"/>
            <a:chOff x="755577" y="1556792"/>
            <a:chExt cx="4032448" cy="4464496"/>
          </a:xfrm>
        </p:grpSpPr>
        <p:sp>
          <p:nvSpPr>
            <p:cNvPr id="27" name="Pentagon 26"/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28" name="Lige forbindelse 27"/>
            <p:cNvCxnSpPr/>
            <p:nvPr/>
          </p:nvCxnSpPr>
          <p:spPr bwMode="auto">
            <a:xfrm>
              <a:off x="825566" y="2675384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Rektangel 32"/>
            <p:cNvSpPr/>
            <p:nvPr/>
          </p:nvSpPr>
          <p:spPr bwMode="auto">
            <a:xfrm>
              <a:off x="825566" y="1976266"/>
              <a:ext cx="3755669" cy="69912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r>
                <a:rPr lang="da-DK" sz="1400" dirty="0" smtClean="0"/>
                <a:t>[ Overskriften på kassen]</a:t>
              </a:r>
            </a:p>
          </p:txBody>
        </p:sp>
        <p:sp>
          <p:nvSpPr>
            <p:cNvPr id="34" name="Rektangel 33"/>
            <p:cNvSpPr/>
            <p:nvPr/>
          </p:nvSpPr>
          <p:spPr bwMode="auto">
            <a:xfrm>
              <a:off x="825566" y="2955032"/>
              <a:ext cx="3569443" cy="291236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Tekst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endParaRPr lang="da-DK" sz="1400" dirty="0" smtClean="0"/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Tekst</a:t>
              </a:r>
            </a:p>
          </p:txBody>
        </p:sp>
      </p:grpSp>
      <p:sp>
        <p:nvSpPr>
          <p:cNvPr id="3" name="Pentagon 2"/>
          <p:cNvSpPr/>
          <p:nvPr/>
        </p:nvSpPr>
        <p:spPr bwMode="auto">
          <a:xfrm>
            <a:off x="755577" y="1556792"/>
            <a:ext cx="2808311" cy="4598344"/>
          </a:xfrm>
          <a:prstGeom prst="homePlate">
            <a:avLst>
              <a:gd name="adj" fmla="val 6541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cxnSp>
        <p:nvCxnSpPr>
          <p:cNvPr id="12" name="Lige forbindelse 11"/>
          <p:cNvCxnSpPr/>
          <p:nvPr/>
        </p:nvCxnSpPr>
        <p:spPr bwMode="auto">
          <a:xfrm>
            <a:off x="804319" y="2150127"/>
            <a:ext cx="2485861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Rektangel 12"/>
          <p:cNvSpPr/>
          <p:nvPr/>
        </p:nvSpPr>
        <p:spPr bwMode="auto">
          <a:xfrm>
            <a:off x="804319" y="1556792"/>
            <a:ext cx="2485861" cy="59333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r>
              <a:rPr lang="da-DK" sz="1400" dirty="0" smtClean="0"/>
              <a:t>[ Overskriften på kassen]</a:t>
            </a:r>
          </a:p>
        </p:txBody>
      </p:sp>
      <p:sp>
        <p:nvSpPr>
          <p:cNvPr id="14" name="Rektangel 13"/>
          <p:cNvSpPr/>
          <p:nvPr/>
        </p:nvSpPr>
        <p:spPr bwMode="auto">
          <a:xfrm>
            <a:off x="804319" y="2276872"/>
            <a:ext cx="2485861" cy="3719762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Tekst</a:t>
            </a:r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400" dirty="0" smtClean="0"/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da-DK" sz="1400" b="0" i="0" u="none" strike="noStrike" cap="none" normalizeH="0" dirty="0" smtClean="0">
                <a:ln>
                  <a:noFill/>
                </a:ln>
                <a:effectLst/>
                <a:latin typeface="Verdana" pitchFamily="34" charset="0"/>
              </a:rPr>
              <a:t>Tekst</a:t>
            </a:r>
          </a:p>
        </p:txBody>
      </p:sp>
      <p:grpSp>
        <p:nvGrpSpPr>
          <p:cNvPr id="7" name="Gruppe 31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8" name="Gruppe 5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50" name="Rektangel 49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51" name="Rektangel 50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49" name="Rektangel 48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54" name="Tekstboks 53"/>
          <p:cNvSpPr txBox="1"/>
          <p:nvPr/>
        </p:nvSpPr>
        <p:spPr>
          <a:xfrm>
            <a:off x="827584" y="6006802"/>
            <a:ext cx="2507421" cy="1585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 smtClean="0"/>
              <a:t>Note: [ Angiv note ]</a:t>
            </a:r>
          </a:p>
        </p:txBody>
      </p:sp>
    </p:spTree>
    <p:extLst>
      <p:ext uri="{BB962C8B-B14F-4D97-AF65-F5344CB8AC3E}">
        <p14:creationId xmlns:p14="http://schemas.microsoft.com/office/powerpoint/2010/main" val="342202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e 35"/>
          <p:cNvGrpSpPr/>
          <p:nvPr/>
        </p:nvGrpSpPr>
        <p:grpSpPr>
          <a:xfrm>
            <a:off x="3491880" y="1556792"/>
            <a:ext cx="2459349" cy="4474368"/>
            <a:chOff x="755577" y="1556792"/>
            <a:chExt cx="3825656" cy="4474368"/>
          </a:xfrm>
        </p:grpSpPr>
        <p:sp>
          <p:nvSpPr>
            <p:cNvPr id="37" name="Pentagon 36"/>
            <p:cNvSpPr/>
            <p:nvPr/>
          </p:nvSpPr>
          <p:spPr bwMode="auto">
            <a:xfrm>
              <a:off x="755577" y="1556792"/>
              <a:ext cx="3825656" cy="4464496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38" name="Lige forbindelse 37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Rektangel 38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40" name="Rektangel 39"/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41" name="Tekstboks 40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grpSp>
        <p:nvGrpSpPr>
          <p:cNvPr id="11" name="Gruppe 41"/>
          <p:cNvGrpSpPr/>
          <p:nvPr/>
        </p:nvGrpSpPr>
        <p:grpSpPr>
          <a:xfrm flipH="1">
            <a:off x="6084168" y="1556792"/>
            <a:ext cx="2592287" cy="4474368"/>
            <a:chOff x="755577" y="1556792"/>
            <a:chExt cx="4032448" cy="4474368"/>
          </a:xfrm>
        </p:grpSpPr>
        <p:sp>
          <p:nvSpPr>
            <p:cNvPr id="43" name="Pentagon 42"/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44" name="Lige forbindelse 43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5" name="Rektangel 44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46" name="Rektangel 45"/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47" name="Tekstboks 46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graphicFrame>
        <p:nvGraphicFramePr>
          <p:cNvPr id="20" name="Objekt 1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91607725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6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</a:t>
            </a:r>
            <a:r>
              <a:rPr lang="da-DK" dirty="0" smtClean="0"/>
              <a:t>2 der peger mod én i midten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19</a:t>
            </a:fld>
            <a:endParaRPr lang="da-DK" noProof="0"/>
          </a:p>
        </p:txBody>
      </p:sp>
      <p:grpSp>
        <p:nvGrpSpPr>
          <p:cNvPr id="5" name="Gruppe 4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5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8" name="Rektangel 7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9" name="Rektangel 8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7" name="Rektangel 6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grpSp>
        <p:nvGrpSpPr>
          <p:cNvPr id="15" name="Gruppe 20"/>
          <p:cNvGrpSpPr/>
          <p:nvPr/>
        </p:nvGrpSpPr>
        <p:grpSpPr>
          <a:xfrm>
            <a:off x="755577" y="1556792"/>
            <a:ext cx="2592287" cy="4474368"/>
            <a:chOff x="755577" y="1556792"/>
            <a:chExt cx="4032448" cy="4474368"/>
          </a:xfrm>
        </p:grpSpPr>
        <p:sp>
          <p:nvSpPr>
            <p:cNvPr id="3" name="Pentagon 2"/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12" name="Lige forbindelse 11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Rektangel 12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14" name="Rektangel 13"/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22" name="Tekstboks 21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365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Hvid kasse, 1 stor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2</a:t>
            </a:fld>
            <a:endParaRPr lang="da-DK" noProof="0"/>
          </a:p>
        </p:txBody>
      </p:sp>
      <p:sp>
        <p:nvSpPr>
          <p:cNvPr id="5" name="Rektangel 4"/>
          <p:cNvSpPr/>
          <p:nvPr/>
        </p:nvSpPr>
        <p:spPr bwMode="auto">
          <a:xfrm>
            <a:off x="755576" y="1556792"/>
            <a:ext cx="7704856" cy="4464496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da-DK" sz="19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</p:txBody>
      </p:sp>
      <p:cxnSp>
        <p:nvCxnSpPr>
          <p:cNvPr id="8" name="Lige forbindelse 7"/>
          <p:cNvCxnSpPr/>
          <p:nvPr/>
        </p:nvCxnSpPr>
        <p:spPr bwMode="auto">
          <a:xfrm>
            <a:off x="899592" y="2132856"/>
            <a:ext cx="7344816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ktangel 10"/>
          <p:cNvSpPr/>
          <p:nvPr/>
        </p:nvSpPr>
        <p:spPr bwMode="auto">
          <a:xfrm>
            <a:off x="899592" y="1556792"/>
            <a:ext cx="7344816" cy="576064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Overskriften på kassen]</a:t>
            </a:r>
          </a:p>
        </p:txBody>
      </p:sp>
      <p:sp>
        <p:nvSpPr>
          <p:cNvPr id="12" name="Tekstboks 11"/>
          <p:cNvSpPr txBox="1"/>
          <p:nvPr/>
        </p:nvSpPr>
        <p:spPr>
          <a:xfrm>
            <a:off x="899592" y="5867400"/>
            <a:ext cx="72008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 smtClean="0"/>
              <a:t>Note: [ Angiv note ]</a:t>
            </a:r>
          </a:p>
        </p:txBody>
      </p:sp>
      <p:sp>
        <p:nvSpPr>
          <p:cNvPr id="13" name="Rektangel 12"/>
          <p:cNvSpPr/>
          <p:nvPr/>
        </p:nvSpPr>
        <p:spPr bwMode="auto">
          <a:xfrm>
            <a:off x="899592" y="2276872"/>
            <a:ext cx="7344816" cy="3590528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Tekst ]</a:t>
            </a:r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400" dirty="0" smtClean="0"/>
              <a:t>[ Tekst ]</a:t>
            </a:r>
            <a:endParaRPr kumimoji="0" lang="da-DK" sz="14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</p:txBody>
      </p:sp>
      <p:grpSp>
        <p:nvGrpSpPr>
          <p:cNvPr id="3" name="Gruppe 13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14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7" name="Rektangel 16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18" name="Rektangel 17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6" name="Rektangel 15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475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e 35"/>
          <p:cNvGrpSpPr/>
          <p:nvPr/>
        </p:nvGrpSpPr>
        <p:grpSpPr>
          <a:xfrm>
            <a:off x="3491880" y="1562038"/>
            <a:ext cx="2459349" cy="4474368"/>
            <a:chOff x="755577" y="1556792"/>
            <a:chExt cx="3825656" cy="4474368"/>
          </a:xfrm>
        </p:grpSpPr>
        <p:sp>
          <p:nvSpPr>
            <p:cNvPr id="37" name="Pentagon 36"/>
            <p:cNvSpPr/>
            <p:nvPr/>
          </p:nvSpPr>
          <p:spPr bwMode="auto">
            <a:xfrm>
              <a:off x="755577" y="1556792"/>
              <a:ext cx="3825656" cy="4464496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38" name="Lige forbindelse 37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Rektangel 38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40" name="Rektangel 39"/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41" name="Tekstboks 40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graphicFrame>
        <p:nvGraphicFramePr>
          <p:cNvPr id="20" name="Objekt 1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91607725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9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/>
              <a:t>Hvid kasse, 4</a:t>
            </a:r>
            <a:r>
              <a:rPr lang="da-DK" dirty="0" smtClean="0"/>
              <a:t> der peger mod én i midten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20</a:t>
            </a:fld>
            <a:endParaRPr lang="da-DK" noProof="0"/>
          </a:p>
        </p:txBody>
      </p:sp>
      <p:grpSp>
        <p:nvGrpSpPr>
          <p:cNvPr id="5" name="Gruppe 4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5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8" name="Rektangel 7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9" name="Rektangel 8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7" name="Rektangel 6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grpSp>
        <p:nvGrpSpPr>
          <p:cNvPr id="24" name="Gruppe 23"/>
          <p:cNvGrpSpPr/>
          <p:nvPr/>
        </p:nvGrpSpPr>
        <p:grpSpPr>
          <a:xfrm>
            <a:off x="755577" y="1556792"/>
            <a:ext cx="2592287" cy="2155474"/>
            <a:chOff x="755577" y="1556792"/>
            <a:chExt cx="2592287" cy="2155474"/>
          </a:xfrm>
        </p:grpSpPr>
        <p:sp>
          <p:nvSpPr>
            <p:cNvPr id="3" name="Pentagon 2"/>
            <p:cNvSpPr/>
            <p:nvPr/>
          </p:nvSpPr>
          <p:spPr bwMode="auto">
            <a:xfrm>
              <a:off x="755577" y="1556792"/>
              <a:ext cx="2592287" cy="2155474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12" name="Lige forbindelse 11"/>
            <p:cNvCxnSpPr/>
            <p:nvPr/>
          </p:nvCxnSpPr>
          <p:spPr bwMode="auto">
            <a:xfrm>
              <a:off x="800569" y="2060848"/>
              <a:ext cx="2294641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Rektangel 12"/>
            <p:cNvSpPr/>
            <p:nvPr/>
          </p:nvSpPr>
          <p:spPr bwMode="auto">
            <a:xfrm>
              <a:off x="800569" y="1782722"/>
              <a:ext cx="2294641" cy="278126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14" name="Rektangel 13"/>
            <p:cNvSpPr/>
            <p:nvPr/>
          </p:nvSpPr>
          <p:spPr bwMode="auto">
            <a:xfrm>
              <a:off x="800569" y="2060848"/>
              <a:ext cx="2294641" cy="157712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22" name="Tekstboks 21"/>
            <p:cNvSpPr txBox="1"/>
            <p:nvPr/>
          </p:nvSpPr>
          <p:spPr>
            <a:xfrm>
              <a:off x="801867" y="3570726"/>
              <a:ext cx="2314542" cy="742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grpSp>
        <p:nvGrpSpPr>
          <p:cNvPr id="35" name="Gruppe 34"/>
          <p:cNvGrpSpPr/>
          <p:nvPr/>
        </p:nvGrpSpPr>
        <p:grpSpPr>
          <a:xfrm>
            <a:off x="773266" y="3880932"/>
            <a:ext cx="2592287" cy="2155474"/>
            <a:chOff x="755577" y="1556792"/>
            <a:chExt cx="2592287" cy="2155474"/>
          </a:xfrm>
        </p:grpSpPr>
        <p:sp>
          <p:nvSpPr>
            <p:cNvPr id="36" name="Pentagon 35"/>
            <p:cNvSpPr/>
            <p:nvPr/>
          </p:nvSpPr>
          <p:spPr bwMode="auto">
            <a:xfrm>
              <a:off x="755577" y="1556792"/>
              <a:ext cx="2592287" cy="2155474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42" name="Lige forbindelse 41"/>
            <p:cNvCxnSpPr/>
            <p:nvPr/>
          </p:nvCxnSpPr>
          <p:spPr bwMode="auto">
            <a:xfrm>
              <a:off x="800569" y="2060848"/>
              <a:ext cx="2294641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8" name="Rektangel 47"/>
            <p:cNvSpPr/>
            <p:nvPr/>
          </p:nvSpPr>
          <p:spPr bwMode="auto">
            <a:xfrm>
              <a:off x="800569" y="1782722"/>
              <a:ext cx="2294641" cy="278126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49" name="Rektangel 48"/>
            <p:cNvSpPr/>
            <p:nvPr/>
          </p:nvSpPr>
          <p:spPr bwMode="auto">
            <a:xfrm>
              <a:off x="800569" y="2060848"/>
              <a:ext cx="2294641" cy="157712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50" name="Tekstboks 21"/>
            <p:cNvSpPr txBox="1"/>
            <p:nvPr/>
          </p:nvSpPr>
          <p:spPr>
            <a:xfrm>
              <a:off x="801867" y="3570726"/>
              <a:ext cx="2314542" cy="742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grpSp>
        <p:nvGrpSpPr>
          <p:cNvPr id="51" name="Gruppe 50"/>
          <p:cNvGrpSpPr/>
          <p:nvPr/>
        </p:nvGrpSpPr>
        <p:grpSpPr>
          <a:xfrm flipH="1">
            <a:off x="6084168" y="1556792"/>
            <a:ext cx="2592287" cy="2155474"/>
            <a:chOff x="755577" y="1556792"/>
            <a:chExt cx="2592287" cy="2155474"/>
          </a:xfrm>
        </p:grpSpPr>
        <p:sp>
          <p:nvSpPr>
            <p:cNvPr id="52" name="Pentagon 51"/>
            <p:cNvSpPr/>
            <p:nvPr/>
          </p:nvSpPr>
          <p:spPr bwMode="auto">
            <a:xfrm>
              <a:off x="755577" y="1556792"/>
              <a:ext cx="2592287" cy="2155474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53" name="Lige forbindelse 52"/>
            <p:cNvCxnSpPr/>
            <p:nvPr/>
          </p:nvCxnSpPr>
          <p:spPr bwMode="auto">
            <a:xfrm>
              <a:off x="800569" y="2060848"/>
              <a:ext cx="2294641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4" name="Rektangel 53"/>
            <p:cNvSpPr/>
            <p:nvPr/>
          </p:nvSpPr>
          <p:spPr bwMode="auto">
            <a:xfrm>
              <a:off x="800569" y="1782722"/>
              <a:ext cx="2294641" cy="278126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55" name="Rektangel 54"/>
            <p:cNvSpPr/>
            <p:nvPr/>
          </p:nvSpPr>
          <p:spPr bwMode="auto">
            <a:xfrm>
              <a:off x="800569" y="2060848"/>
              <a:ext cx="2294641" cy="157712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56" name="Tekstboks 21"/>
            <p:cNvSpPr txBox="1"/>
            <p:nvPr/>
          </p:nvSpPr>
          <p:spPr>
            <a:xfrm>
              <a:off x="801867" y="3570726"/>
              <a:ext cx="2314542" cy="742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grpSp>
        <p:nvGrpSpPr>
          <p:cNvPr id="57" name="Gruppe 56"/>
          <p:cNvGrpSpPr/>
          <p:nvPr/>
        </p:nvGrpSpPr>
        <p:grpSpPr>
          <a:xfrm flipH="1">
            <a:off x="6101857" y="3880932"/>
            <a:ext cx="2592287" cy="2155474"/>
            <a:chOff x="755577" y="1556792"/>
            <a:chExt cx="2592287" cy="2155474"/>
          </a:xfrm>
        </p:grpSpPr>
        <p:sp>
          <p:nvSpPr>
            <p:cNvPr id="58" name="Pentagon 57"/>
            <p:cNvSpPr/>
            <p:nvPr/>
          </p:nvSpPr>
          <p:spPr bwMode="auto">
            <a:xfrm>
              <a:off x="755577" y="1556792"/>
              <a:ext cx="2592287" cy="2155474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59" name="Lige forbindelse 58"/>
            <p:cNvCxnSpPr/>
            <p:nvPr/>
          </p:nvCxnSpPr>
          <p:spPr bwMode="auto">
            <a:xfrm>
              <a:off x="800569" y="2060848"/>
              <a:ext cx="2294641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0" name="Rektangel 59"/>
            <p:cNvSpPr/>
            <p:nvPr/>
          </p:nvSpPr>
          <p:spPr bwMode="auto">
            <a:xfrm>
              <a:off x="800569" y="1782722"/>
              <a:ext cx="2294641" cy="278126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61" name="Rektangel 60"/>
            <p:cNvSpPr/>
            <p:nvPr/>
          </p:nvSpPr>
          <p:spPr bwMode="auto">
            <a:xfrm>
              <a:off x="800569" y="2060848"/>
              <a:ext cx="2294641" cy="157712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62" name="Tekstboks 21"/>
            <p:cNvSpPr txBox="1"/>
            <p:nvPr/>
          </p:nvSpPr>
          <p:spPr>
            <a:xfrm>
              <a:off x="801867" y="3570726"/>
              <a:ext cx="2314542" cy="742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94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Objekt 3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6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Matrix med to ned og kasser med pile</a:t>
            </a:r>
            <a:endParaRPr lang="da-DK" dirty="0"/>
          </a:p>
        </p:txBody>
      </p:sp>
      <p:graphicFrame>
        <p:nvGraphicFramePr>
          <p:cNvPr id="34" name="Pladsholder til indhold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4421029"/>
              </p:ext>
            </p:extLst>
          </p:nvPr>
        </p:nvGraphicFramePr>
        <p:xfrm>
          <a:off x="755576" y="1298352"/>
          <a:ext cx="8049912" cy="5299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8000"/>
                <a:gridCol w="108000"/>
                <a:gridCol w="1224000"/>
                <a:gridCol w="104478"/>
                <a:gridCol w="1188000"/>
                <a:gridCol w="104478"/>
                <a:gridCol w="1188000"/>
                <a:gridCol w="104478"/>
                <a:gridCol w="1188000"/>
                <a:gridCol w="104478"/>
                <a:gridCol w="1188000"/>
              </a:tblGrid>
              <a:tr h="0">
                <a:tc>
                  <a:txBody>
                    <a:bodyPr/>
                    <a:lstStyle/>
                    <a:p>
                      <a:endParaRPr lang="da-DK" sz="1400" b="1" dirty="0" smtClean="0"/>
                    </a:p>
                    <a:p>
                      <a:endParaRPr lang="da-DK" sz="14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7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b="1" dirty="0" smtClean="0"/>
                        <a:t>Overskrift</a:t>
                      </a:r>
                      <a:endParaRPr lang="da-DK" sz="14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4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b="1" dirty="0" smtClean="0"/>
                        <a:t>Overskrift</a:t>
                      </a:r>
                      <a:endParaRPr lang="da-DK" sz="14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4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b="1" dirty="0" smtClean="0"/>
                        <a:t>Overskrift</a:t>
                      </a:r>
                      <a:endParaRPr lang="da-DK" sz="14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4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b="1" dirty="0" smtClean="0"/>
                        <a:t>Overskrift</a:t>
                      </a:r>
                      <a:endParaRPr lang="da-DK" sz="14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4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b="1" dirty="0" smtClean="0"/>
                        <a:t>Overskrift i to linjer</a:t>
                      </a:r>
                      <a:endParaRPr lang="da-DK" sz="14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8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36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r>
                        <a:rPr lang="da-DK" sz="1400" dirty="0" smtClean="0"/>
                        <a:t>[ Tekst ] </a:t>
                      </a:r>
                    </a:p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400" dirty="0" smtClean="0"/>
                    </a:p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400" dirty="0" smtClean="0"/>
                    </a:p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400" dirty="0" smtClean="0"/>
                    </a:p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400" dirty="0" smtClean="0"/>
                    </a:p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400" dirty="0" smtClean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da-DK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da-DK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da-DK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da-DK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0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8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3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Noter: [ Indsæt noter ]</a:t>
                      </a:r>
                      <a:endParaRPr lang="da-DK" sz="10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21</a:t>
            </a:fld>
            <a:endParaRPr lang="da-DK" noProof="0"/>
          </a:p>
        </p:txBody>
      </p:sp>
      <p:sp>
        <p:nvSpPr>
          <p:cNvPr id="27" name="Pentagon 26"/>
          <p:cNvSpPr/>
          <p:nvPr/>
        </p:nvSpPr>
        <p:spPr bwMode="auto">
          <a:xfrm>
            <a:off x="755576" y="1946424"/>
            <a:ext cx="1512168" cy="1872208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Skriv passende tekst ]</a:t>
            </a:r>
          </a:p>
        </p:txBody>
      </p:sp>
      <p:sp>
        <p:nvSpPr>
          <p:cNvPr id="30" name="Pentagon 29"/>
          <p:cNvSpPr/>
          <p:nvPr/>
        </p:nvSpPr>
        <p:spPr bwMode="auto">
          <a:xfrm>
            <a:off x="755576" y="4178672"/>
            <a:ext cx="1512168" cy="1872208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Skriv passende tekst ]</a:t>
            </a:r>
          </a:p>
        </p:txBody>
      </p:sp>
      <p:grpSp>
        <p:nvGrpSpPr>
          <p:cNvPr id="36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37" name="Gruppe 1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39" name="Rektangel 38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overskriften enkelte række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med passende overskrifter. De må maksimalt være to linjer.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600" dirty="0" smtClean="0"/>
                  <a:t>Slet rækken med noter nederst hvis den ikke skal bruges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Slet overflødige kolonner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indholdet i tabellen. Brug gerne </a:t>
                </a:r>
                <a:r>
                  <a:rPr lang="da-DK" sz="1600" dirty="0" err="1" smtClean="0"/>
                  <a:t>harvey</a:t>
                </a:r>
                <a:r>
                  <a:rPr lang="da-DK" sz="1600" dirty="0" smtClean="0"/>
                  <a:t> </a:t>
                </a:r>
                <a:r>
                  <a:rPr lang="da-DK" sz="1600" dirty="0" err="1" smtClean="0"/>
                  <a:t>balls</a:t>
                </a:r>
                <a:r>
                  <a:rPr lang="da-DK" sz="1600" dirty="0" smtClean="0"/>
                  <a:t>, trafiklys eller andet i de enkelte celler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Husk at ændre overskriften :-)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40" name="Rektangel 39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38" name="Rektangel 37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Objekt 3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0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Matrix med tre ned og kasser med pile</a:t>
            </a:r>
            <a:endParaRPr lang="da-DK" dirty="0"/>
          </a:p>
        </p:txBody>
      </p:sp>
      <p:graphicFrame>
        <p:nvGraphicFramePr>
          <p:cNvPr id="34" name="Pladsholder til indhold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4421029"/>
              </p:ext>
            </p:extLst>
          </p:nvPr>
        </p:nvGraphicFramePr>
        <p:xfrm>
          <a:off x="755576" y="1298352"/>
          <a:ext cx="8049912" cy="529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8000"/>
                <a:gridCol w="108000"/>
                <a:gridCol w="1224000"/>
                <a:gridCol w="104478"/>
                <a:gridCol w="1188000"/>
                <a:gridCol w="104478"/>
                <a:gridCol w="1188000"/>
                <a:gridCol w="104478"/>
                <a:gridCol w="1188000"/>
                <a:gridCol w="104478"/>
                <a:gridCol w="1188000"/>
              </a:tblGrid>
              <a:tr h="0">
                <a:tc>
                  <a:txBody>
                    <a:bodyPr/>
                    <a:lstStyle/>
                    <a:p>
                      <a:endParaRPr lang="da-DK" sz="1400" b="1" dirty="0" smtClean="0"/>
                    </a:p>
                    <a:p>
                      <a:endParaRPr lang="da-DK" sz="14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7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b="1" dirty="0" smtClean="0"/>
                        <a:t>Overskrift</a:t>
                      </a:r>
                      <a:endParaRPr lang="da-DK" sz="14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4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b="1" dirty="0" smtClean="0"/>
                        <a:t>Overskrift</a:t>
                      </a:r>
                      <a:endParaRPr lang="da-DK" sz="14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4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b="1" dirty="0" smtClean="0"/>
                        <a:t>Overskrift</a:t>
                      </a:r>
                      <a:endParaRPr lang="da-DK" sz="14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4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b="1" dirty="0" smtClean="0"/>
                        <a:t>Overskrift</a:t>
                      </a:r>
                      <a:endParaRPr lang="da-DK" sz="14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4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b="1" dirty="0" smtClean="0"/>
                        <a:t>Overskrift i to linjer</a:t>
                      </a:r>
                      <a:endParaRPr lang="da-DK" sz="14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8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32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24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400" dirty="0" smtClean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800" dirty="0" smtClean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400" dirty="0" smtClean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800" dirty="0" smtClean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6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3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Noter: [ Indsæt noter ]</a:t>
                      </a:r>
                      <a:endParaRPr lang="da-DK" sz="10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22</a:t>
            </a:fld>
            <a:endParaRPr lang="da-DK" noProof="0"/>
          </a:p>
        </p:txBody>
      </p:sp>
      <p:sp>
        <p:nvSpPr>
          <p:cNvPr id="27" name="Pentagon 26"/>
          <p:cNvSpPr/>
          <p:nvPr/>
        </p:nvSpPr>
        <p:spPr bwMode="auto">
          <a:xfrm>
            <a:off x="755576" y="1976016"/>
            <a:ext cx="1512168" cy="1236960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Skriv passende tekst ]</a:t>
            </a:r>
          </a:p>
        </p:txBody>
      </p:sp>
      <p:sp>
        <p:nvSpPr>
          <p:cNvPr id="30" name="Pentagon 29"/>
          <p:cNvSpPr/>
          <p:nvPr/>
        </p:nvSpPr>
        <p:spPr bwMode="auto">
          <a:xfrm>
            <a:off x="755576" y="4869160"/>
            <a:ext cx="1512168" cy="1236960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Skriv passende tekst ]</a:t>
            </a:r>
          </a:p>
        </p:txBody>
      </p:sp>
      <p:sp>
        <p:nvSpPr>
          <p:cNvPr id="8" name="Pentagon 7"/>
          <p:cNvSpPr/>
          <p:nvPr/>
        </p:nvSpPr>
        <p:spPr bwMode="auto">
          <a:xfrm>
            <a:off x="755576" y="3422588"/>
            <a:ext cx="1512168" cy="1236960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Skriv passende tekst ]</a:t>
            </a:r>
          </a:p>
        </p:txBody>
      </p:sp>
      <p:grpSp>
        <p:nvGrpSpPr>
          <p:cNvPr id="9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10" name="Gruppe 1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2" name="Rektangel 11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overskriften enkelte række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med passende overskrifter. De må maksimalt være to linjer.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Slet overflødige kolonner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600" dirty="0" smtClean="0"/>
                  <a:t>Slet rækken med noter nederst hvis den ikke skal bruges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indholdet i tabellen. Brug gerne </a:t>
                </a:r>
                <a:r>
                  <a:rPr lang="da-DK" sz="1600" dirty="0" err="1" smtClean="0"/>
                  <a:t>harvey</a:t>
                </a:r>
                <a:r>
                  <a:rPr lang="da-DK" sz="1600" dirty="0" smtClean="0"/>
                  <a:t> </a:t>
                </a:r>
                <a:r>
                  <a:rPr lang="da-DK" sz="1600" dirty="0" err="1" smtClean="0"/>
                  <a:t>balls</a:t>
                </a:r>
                <a:r>
                  <a:rPr lang="da-DK" sz="1600" dirty="0" smtClean="0"/>
                  <a:t>, trafiklys eller andet i de enkelte celler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Husk at ændre overskriften :-)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13" name="Rektangel 12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1" name="Rektangel 10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Objekt 3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4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Matrix med fire ned og kasser med pile</a:t>
            </a:r>
            <a:endParaRPr lang="da-DK" dirty="0"/>
          </a:p>
        </p:txBody>
      </p:sp>
      <p:graphicFrame>
        <p:nvGraphicFramePr>
          <p:cNvPr id="34" name="Pladsholder til indhold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4421029"/>
              </p:ext>
            </p:extLst>
          </p:nvPr>
        </p:nvGraphicFramePr>
        <p:xfrm>
          <a:off x="755576" y="1298352"/>
          <a:ext cx="8049912" cy="5260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8000"/>
                <a:gridCol w="108000"/>
                <a:gridCol w="1224000"/>
                <a:gridCol w="104478"/>
                <a:gridCol w="1188000"/>
                <a:gridCol w="104478"/>
                <a:gridCol w="1188000"/>
                <a:gridCol w="104478"/>
                <a:gridCol w="1188000"/>
                <a:gridCol w="104478"/>
                <a:gridCol w="1188000"/>
              </a:tblGrid>
              <a:tr h="0">
                <a:tc>
                  <a:txBody>
                    <a:bodyPr/>
                    <a:lstStyle/>
                    <a:p>
                      <a:endParaRPr lang="da-DK" sz="1400" b="1" dirty="0" smtClean="0"/>
                    </a:p>
                    <a:p>
                      <a:endParaRPr lang="da-DK" sz="14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7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 smtClean="0"/>
                        <a:t>Overskrift</a:t>
                      </a:r>
                      <a:endParaRPr lang="da-DK" sz="12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 smtClean="0"/>
                        <a:t>Overskrift</a:t>
                      </a:r>
                      <a:endParaRPr lang="da-DK" sz="12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 smtClean="0"/>
                        <a:t>Overskrift</a:t>
                      </a:r>
                      <a:endParaRPr lang="da-DK" sz="12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 smtClean="0"/>
                        <a:t>Overskrift</a:t>
                      </a:r>
                      <a:endParaRPr lang="da-DK" sz="12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 smtClean="0"/>
                        <a:t>Overskrift i to linjer</a:t>
                      </a:r>
                      <a:endParaRPr lang="da-DK" sz="12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8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 smtClean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200" dirty="0" smtClean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 smtClean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200" dirty="0" smtClean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400" dirty="0" smtClean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700" dirty="0" smtClean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400" dirty="0" smtClean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700" dirty="0" smtClean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3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Noter: [ Indsæt noter ]</a:t>
                      </a:r>
                      <a:endParaRPr lang="da-DK" sz="10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23</a:t>
            </a:fld>
            <a:endParaRPr lang="da-DK" noProof="0"/>
          </a:p>
        </p:txBody>
      </p:sp>
      <p:sp>
        <p:nvSpPr>
          <p:cNvPr id="27" name="Pentagon 26"/>
          <p:cNvSpPr/>
          <p:nvPr/>
        </p:nvSpPr>
        <p:spPr bwMode="auto">
          <a:xfrm>
            <a:off x="755576" y="1940835"/>
            <a:ext cx="1512168" cy="840093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Skriv passende tekst ]</a:t>
            </a:r>
          </a:p>
        </p:txBody>
      </p:sp>
      <p:sp>
        <p:nvSpPr>
          <p:cNvPr id="30" name="Pentagon 29"/>
          <p:cNvSpPr/>
          <p:nvPr/>
        </p:nvSpPr>
        <p:spPr bwMode="auto">
          <a:xfrm>
            <a:off x="755576" y="4149081"/>
            <a:ext cx="1512168" cy="840093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Skriv passende tekst ]</a:t>
            </a:r>
          </a:p>
        </p:txBody>
      </p:sp>
      <p:sp>
        <p:nvSpPr>
          <p:cNvPr id="8" name="Pentagon 7"/>
          <p:cNvSpPr/>
          <p:nvPr/>
        </p:nvSpPr>
        <p:spPr bwMode="auto">
          <a:xfrm>
            <a:off x="755576" y="3044958"/>
            <a:ext cx="1512168" cy="840093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Skriv passende tekst ]</a:t>
            </a:r>
          </a:p>
        </p:txBody>
      </p:sp>
      <p:grpSp>
        <p:nvGrpSpPr>
          <p:cNvPr id="9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10" name="Gruppe 1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2" name="Rektangel 11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overskriften enkelte række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med passende overskrifter. De må maksimalt være to linjer.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Slet overflødige kolonner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600" dirty="0" smtClean="0"/>
                  <a:t>Slet rækken med noter nederst hvis den ikke skal bruges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indholdet i tabellen. Brug gerne </a:t>
                </a:r>
                <a:r>
                  <a:rPr lang="da-DK" sz="1600" dirty="0" err="1" smtClean="0"/>
                  <a:t>harvey</a:t>
                </a:r>
                <a:r>
                  <a:rPr lang="da-DK" sz="1600" dirty="0" smtClean="0"/>
                  <a:t> </a:t>
                </a:r>
                <a:r>
                  <a:rPr lang="da-DK" sz="1600" dirty="0" err="1" smtClean="0"/>
                  <a:t>balls</a:t>
                </a:r>
                <a:r>
                  <a:rPr lang="da-DK" sz="1600" dirty="0" smtClean="0"/>
                  <a:t>, trafiklys eller andet i de enkelte celler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Husk at ændre overskriften :-)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13" name="Rektangel 12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1" name="Rektangel 10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14" name="Pentagon 13"/>
          <p:cNvSpPr/>
          <p:nvPr/>
        </p:nvSpPr>
        <p:spPr bwMode="auto">
          <a:xfrm>
            <a:off x="755576" y="5253203"/>
            <a:ext cx="1512168" cy="840093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Skriv passende tekst 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Objekt 3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8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Matrix med fem ned og kasser med pile</a:t>
            </a:r>
            <a:endParaRPr lang="da-DK" dirty="0"/>
          </a:p>
        </p:txBody>
      </p:sp>
      <p:graphicFrame>
        <p:nvGraphicFramePr>
          <p:cNvPr id="34" name="Pladsholder til indhold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4421029"/>
              </p:ext>
            </p:extLst>
          </p:nvPr>
        </p:nvGraphicFramePr>
        <p:xfrm>
          <a:off x="755576" y="1298352"/>
          <a:ext cx="8049912" cy="5329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8000"/>
                <a:gridCol w="108000"/>
                <a:gridCol w="1224000"/>
                <a:gridCol w="104478"/>
                <a:gridCol w="1188000"/>
                <a:gridCol w="104478"/>
                <a:gridCol w="1188000"/>
                <a:gridCol w="104478"/>
                <a:gridCol w="1188000"/>
                <a:gridCol w="104478"/>
                <a:gridCol w="1188000"/>
              </a:tblGrid>
              <a:tr h="0">
                <a:tc>
                  <a:txBody>
                    <a:bodyPr/>
                    <a:lstStyle/>
                    <a:p>
                      <a:endParaRPr lang="da-DK" sz="1400" b="1" dirty="0" smtClean="0"/>
                    </a:p>
                    <a:p>
                      <a:endParaRPr lang="da-DK" sz="14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7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 smtClean="0"/>
                        <a:t>Overskrift</a:t>
                      </a:r>
                      <a:endParaRPr lang="da-DK" sz="12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 smtClean="0"/>
                        <a:t>Overskrift</a:t>
                      </a:r>
                      <a:endParaRPr lang="da-DK" sz="12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 smtClean="0"/>
                        <a:t>Overskrift</a:t>
                      </a:r>
                      <a:endParaRPr lang="da-DK" sz="12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 smtClean="0"/>
                        <a:t>Overskrift</a:t>
                      </a:r>
                      <a:endParaRPr lang="da-DK" sz="12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 smtClean="0"/>
                        <a:t>Overskrift i to linjer</a:t>
                      </a:r>
                      <a:endParaRPr lang="da-DK" sz="12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8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400" dirty="0" smtClean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700" dirty="0" smtClean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400" dirty="0" smtClean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700" dirty="0" smtClean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 smtClean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200" dirty="0" smtClean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 smtClean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200" dirty="0" smtClean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400" dirty="0" smtClean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700" dirty="0" smtClean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400" dirty="0" smtClean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700" dirty="0" smtClean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 smtClean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3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Noter: [ Indsæt noter ]</a:t>
                      </a:r>
                      <a:endParaRPr lang="da-DK" sz="10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24</a:t>
            </a:fld>
            <a:endParaRPr lang="da-DK" noProof="0"/>
          </a:p>
        </p:txBody>
      </p:sp>
      <p:sp>
        <p:nvSpPr>
          <p:cNvPr id="27" name="Pentagon 26"/>
          <p:cNvSpPr/>
          <p:nvPr/>
        </p:nvSpPr>
        <p:spPr bwMode="auto">
          <a:xfrm>
            <a:off x="755576" y="1940835"/>
            <a:ext cx="1512168" cy="624069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Skriv passende tekst ]</a:t>
            </a:r>
          </a:p>
        </p:txBody>
      </p:sp>
      <p:sp>
        <p:nvSpPr>
          <p:cNvPr id="30" name="Pentagon 29"/>
          <p:cNvSpPr/>
          <p:nvPr/>
        </p:nvSpPr>
        <p:spPr bwMode="auto">
          <a:xfrm>
            <a:off x="755576" y="4623132"/>
            <a:ext cx="1512168" cy="624069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Skriv passende tekst ]</a:t>
            </a:r>
          </a:p>
        </p:txBody>
      </p:sp>
      <p:sp>
        <p:nvSpPr>
          <p:cNvPr id="8" name="Pentagon 7"/>
          <p:cNvSpPr/>
          <p:nvPr/>
        </p:nvSpPr>
        <p:spPr bwMode="auto">
          <a:xfrm>
            <a:off x="755576" y="3729033"/>
            <a:ext cx="1512168" cy="624069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Skriv passende tekst ]</a:t>
            </a:r>
          </a:p>
        </p:txBody>
      </p:sp>
      <p:grpSp>
        <p:nvGrpSpPr>
          <p:cNvPr id="3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5" name="Gruppe 1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2" name="Rektangel 11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overskriften enkelte række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med passende overskrifter. De må maksimalt være to linjer.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Slet overflødige kolonner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600" dirty="0" smtClean="0"/>
                  <a:t>Slet rækken med noter nederst hvis den ikke skal bruges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indholdet i tabellen. Brug gerne </a:t>
                </a:r>
                <a:r>
                  <a:rPr lang="da-DK" sz="1600" dirty="0" err="1" smtClean="0"/>
                  <a:t>harvey</a:t>
                </a:r>
                <a:r>
                  <a:rPr lang="da-DK" sz="1600" dirty="0" smtClean="0"/>
                  <a:t> </a:t>
                </a:r>
                <a:r>
                  <a:rPr lang="da-DK" sz="1600" dirty="0" err="1" smtClean="0"/>
                  <a:t>balls</a:t>
                </a:r>
                <a:r>
                  <a:rPr lang="da-DK" sz="1600" dirty="0" smtClean="0"/>
                  <a:t>, trafiklys eller andet i de enkelte celler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Husk at ændre overskriften :-)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13" name="Rektangel 12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1" name="Rektangel 10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14" name="Pentagon 13"/>
          <p:cNvSpPr/>
          <p:nvPr/>
        </p:nvSpPr>
        <p:spPr bwMode="auto">
          <a:xfrm>
            <a:off x="755576" y="5517232"/>
            <a:ext cx="1512168" cy="624069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Skriv passende tekst ]</a:t>
            </a:r>
          </a:p>
        </p:txBody>
      </p:sp>
      <p:sp>
        <p:nvSpPr>
          <p:cNvPr id="15" name="Pentagon 14"/>
          <p:cNvSpPr/>
          <p:nvPr/>
        </p:nvSpPr>
        <p:spPr bwMode="auto">
          <a:xfrm>
            <a:off x="755576" y="2834934"/>
            <a:ext cx="1512168" cy="624069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Skriv passende tekst 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kt 17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2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smtClean="0"/>
              <a:t>Hierarki, 2 niveauer, 2 kasser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25</a:t>
            </a:fld>
            <a:endParaRPr lang="da-DK" noProof="0"/>
          </a:p>
        </p:txBody>
      </p:sp>
      <p:graphicFrame>
        <p:nvGraphicFramePr>
          <p:cNvPr id="17" name="Tabel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753969"/>
              </p:ext>
            </p:extLst>
          </p:nvPr>
        </p:nvGraphicFramePr>
        <p:xfrm>
          <a:off x="467544" y="1484784"/>
          <a:ext cx="8460000" cy="5137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2000"/>
                <a:gridCol w="216000"/>
                <a:gridCol w="1872000"/>
                <a:gridCol w="468000"/>
                <a:gridCol w="972000"/>
                <a:gridCol w="108000"/>
                <a:gridCol w="684000"/>
                <a:gridCol w="108000"/>
                <a:gridCol w="648000"/>
                <a:gridCol w="108000"/>
                <a:gridCol w="648000"/>
                <a:gridCol w="108000"/>
                <a:gridCol w="648000"/>
              </a:tblGrid>
              <a:tr h="370840">
                <a:tc>
                  <a:txBody>
                    <a:bodyPr/>
                    <a:lstStyle/>
                    <a:p>
                      <a:endParaRPr lang="da-DK" sz="1400" dirty="0" smtClean="0"/>
                    </a:p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620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</a:tr>
              <a:tr h="360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</a:tr>
              <a:tr h="1620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 smtClean="0"/>
                        <a:t>Tekst</a:t>
                      </a:r>
                    </a:p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14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13">
                  <a:txBody>
                    <a:bodyPr/>
                    <a:lstStyle/>
                    <a:p>
                      <a:r>
                        <a:rPr lang="da-DK" sz="1000" dirty="0" smtClean="0"/>
                        <a:t>Noter:</a:t>
                      </a:r>
                      <a:r>
                        <a:rPr lang="da-DK" sz="1000" baseline="0" dirty="0" smtClean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5" name="Rektangel 4"/>
          <p:cNvSpPr/>
          <p:nvPr/>
        </p:nvSpPr>
        <p:spPr bwMode="auto">
          <a:xfrm>
            <a:off x="467544" y="3284984"/>
            <a:ext cx="1872208" cy="1584176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6" name="Rektangel 5"/>
          <p:cNvSpPr/>
          <p:nvPr/>
        </p:nvSpPr>
        <p:spPr bwMode="auto">
          <a:xfrm>
            <a:off x="2555776" y="2132856"/>
            <a:ext cx="1872208" cy="1584176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8" name="Rektangel 7"/>
          <p:cNvSpPr/>
          <p:nvPr/>
        </p:nvSpPr>
        <p:spPr bwMode="auto">
          <a:xfrm>
            <a:off x="2555776" y="4437112"/>
            <a:ext cx="1872208" cy="1584176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cxnSp>
        <p:nvCxnSpPr>
          <p:cNvPr id="10" name="Vinklet forbindelse 9"/>
          <p:cNvCxnSpPr>
            <a:stCxn id="5" idx="3"/>
            <a:endCxn id="6" idx="1"/>
          </p:cNvCxnSpPr>
          <p:nvPr/>
        </p:nvCxnSpPr>
        <p:spPr bwMode="auto">
          <a:xfrm flipV="1">
            <a:off x="2339752" y="2924944"/>
            <a:ext cx="216024" cy="1152128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Vinklet forbindelse 11"/>
          <p:cNvCxnSpPr>
            <a:stCxn id="5" idx="3"/>
            <a:endCxn id="8" idx="1"/>
          </p:cNvCxnSpPr>
          <p:nvPr/>
        </p:nvCxnSpPr>
        <p:spPr bwMode="auto">
          <a:xfrm>
            <a:off x="2339752" y="4077072"/>
            <a:ext cx="216024" cy="1152128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AutoShape 26"/>
          <p:cNvSpPr>
            <a:spLocks noChangeArrowheads="1"/>
          </p:cNvSpPr>
          <p:nvPr/>
        </p:nvSpPr>
        <p:spPr bwMode="auto">
          <a:xfrm rot="5400000">
            <a:off x="3914358" y="2790499"/>
            <a:ext cx="1584177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21" name="AutoShape 26"/>
          <p:cNvSpPr>
            <a:spLocks noChangeArrowheads="1"/>
          </p:cNvSpPr>
          <p:nvPr/>
        </p:nvSpPr>
        <p:spPr bwMode="auto">
          <a:xfrm rot="5400000">
            <a:off x="3914358" y="5094754"/>
            <a:ext cx="1584177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grpSp>
        <p:nvGrpSpPr>
          <p:cNvPr id="22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23" name="Gruppe 1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25" name="Rektangel 24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overskrifterne over hver kolonne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teksten i kasserne – må gerne være sætninger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Slet overflødige kolonner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600" dirty="0" smtClean="0"/>
                  <a:t>Slet rækken med noter nederst hvis den ikke skal bruges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indholdet i tabellen. Brug gerne </a:t>
                </a:r>
                <a:r>
                  <a:rPr lang="da-DK" sz="1600" dirty="0" err="1" smtClean="0"/>
                  <a:t>harvey</a:t>
                </a:r>
                <a:r>
                  <a:rPr lang="da-DK" sz="1600" dirty="0" smtClean="0"/>
                  <a:t> </a:t>
                </a:r>
                <a:r>
                  <a:rPr lang="da-DK" sz="1600" dirty="0" err="1" smtClean="0"/>
                  <a:t>balls</a:t>
                </a:r>
                <a:r>
                  <a:rPr lang="da-DK" sz="1600" dirty="0" smtClean="0"/>
                  <a:t>, trafiklys eller andet i de enkelte celler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Husk at ændre overskriften :-)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26" name="Rektangel 25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24" name="Rektangel 23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kt 17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smtClean="0"/>
              <a:t>Hierarki, 2 niveauer, 3 kasser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26</a:t>
            </a:fld>
            <a:endParaRPr lang="da-DK" noProof="0"/>
          </a:p>
        </p:txBody>
      </p:sp>
      <p:graphicFrame>
        <p:nvGraphicFramePr>
          <p:cNvPr id="17" name="Tabel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215652"/>
              </p:ext>
            </p:extLst>
          </p:nvPr>
        </p:nvGraphicFramePr>
        <p:xfrm>
          <a:off x="467544" y="1484784"/>
          <a:ext cx="8460000" cy="5065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2000"/>
                <a:gridCol w="216000"/>
                <a:gridCol w="1872000"/>
                <a:gridCol w="468000"/>
                <a:gridCol w="972000"/>
                <a:gridCol w="108000"/>
                <a:gridCol w="684000"/>
                <a:gridCol w="108000"/>
                <a:gridCol w="648000"/>
                <a:gridCol w="108000"/>
                <a:gridCol w="648000"/>
                <a:gridCol w="108000"/>
                <a:gridCol w="648000"/>
              </a:tblGrid>
              <a:tr h="370840">
                <a:tc>
                  <a:txBody>
                    <a:bodyPr/>
                    <a:lstStyle/>
                    <a:p>
                      <a:endParaRPr lang="da-DK" sz="1400" dirty="0" smtClean="0"/>
                    </a:p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04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216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</a:tr>
              <a:tr h="216000"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</a:tr>
              <a:tr h="100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 smtClean="0"/>
                        <a:t>Tekst</a:t>
                      </a:r>
                    </a:p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216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0" marR="0" marT="0" marB="0"/>
                </a:tc>
              </a:tr>
              <a:tr h="216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</a:tr>
              <a:tr h="972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 smtClean="0"/>
                        <a:t>Tekst</a:t>
                      </a:r>
                    </a:p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14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13">
                  <a:txBody>
                    <a:bodyPr/>
                    <a:lstStyle/>
                    <a:p>
                      <a:r>
                        <a:rPr lang="da-DK" sz="1000" dirty="0" smtClean="0"/>
                        <a:t>Noter:</a:t>
                      </a:r>
                      <a:r>
                        <a:rPr lang="da-DK" sz="1000" baseline="0" dirty="0" smtClean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5" name="Rektangel 4"/>
          <p:cNvSpPr/>
          <p:nvPr/>
        </p:nvSpPr>
        <p:spPr bwMode="auto">
          <a:xfrm>
            <a:off x="467544" y="3573016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6" name="Rektangel 5"/>
          <p:cNvSpPr/>
          <p:nvPr/>
        </p:nvSpPr>
        <p:spPr bwMode="auto">
          <a:xfrm>
            <a:off x="2555776" y="2132856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7" name="Rektangel 6"/>
          <p:cNvSpPr/>
          <p:nvPr/>
        </p:nvSpPr>
        <p:spPr bwMode="auto">
          <a:xfrm>
            <a:off x="2555776" y="3573016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8" name="Rektangel 7"/>
          <p:cNvSpPr/>
          <p:nvPr/>
        </p:nvSpPr>
        <p:spPr bwMode="auto">
          <a:xfrm>
            <a:off x="2555776" y="5013176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cxnSp>
        <p:nvCxnSpPr>
          <p:cNvPr id="10" name="Vinklet forbindelse 9"/>
          <p:cNvCxnSpPr>
            <a:stCxn id="5" idx="3"/>
            <a:endCxn id="6" idx="1"/>
          </p:cNvCxnSpPr>
          <p:nvPr/>
        </p:nvCxnSpPr>
        <p:spPr bwMode="auto">
          <a:xfrm flipV="1">
            <a:off x="2339752" y="2636912"/>
            <a:ext cx="216024" cy="1440160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Vinklet forbindelse 11"/>
          <p:cNvCxnSpPr>
            <a:stCxn id="5" idx="3"/>
            <a:endCxn id="8" idx="1"/>
          </p:cNvCxnSpPr>
          <p:nvPr/>
        </p:nvCxnSpPr>
        <p:spPr bwMode="auto">
          <a:xfrm>
            <a:off x="2339752" y="4077072"/>
            <a:ext cx="216024" cy="1440160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Lige forbindelse 15"/>
          <p:cNvCxnSpPr>
            <a:stCxn id="5" idx="3"/>
            <a:endCxn id="7" idx="1"/>
          </p:cNvCxnSpPr>
          <p:nvPr/>
        </p:nvCxnSpPr>
        <p:spPr bwMode="auto">
          <a:xfrm>
            <a:off x="2339752" y="4077072"/>
            <a:ext cx="216024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AutoShape 26"/>
          <p:cNvSpPr>
            <a:spLocks noChangeArrowheads="1"/>
          </p:cNvSpPr>
          <p:nvPr/>
        </p:nvSpPr>
        <p:spPr bwMode="auto">
          <a:xfrm rot="5400000">
            <a:off x="4202390" y="2502467"/>
            <a:ext cx="1008113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4" name="AutoShape 26"/>
          <p:cNvSpPr>
            <a:spLocks noChangeArrowheads="1"/>
          </p:cNvSpPr>
          <p:nvPr/>
        </p:nvSpPr>
        <p:spPr bwMode="auto">
          <a:xfrm rot="5400000">
            <a:off x="4202390" y="3942626"/>
            <a:ext cx="1008113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5" name="AutoShape 26"/>
          <p:cNvSpPr>
            <a:spLocks noChangeArrowheads="1"/>
          </p:cNvSpPr>
          <p:nvPr/>
        </p:nvSpPr>
        <p:spPr bwMode="auto">
          <a:xfrm rot="5400000">
            <a:off x="4202390" y="5382786"/>
            <a:ext cx="1008113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grpSp>
        <p:nvGrpSpPr>
          <p:cNvPr id="19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20" name="Gruppe 1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22" name="Rektangel 21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overskrifterne over hver kolonne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teksten i kasserne – må gerne være sætninger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Slet overflødige kolonner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600" dirty="0" smtClean="0"/>
                  <a:t>Slet rækken med noter nederst hvis den ikke skal bruges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indholdet i tabellen. Brug gerne </a:t>
                </a:r>
                <a:r>
                  <a:rPr lang="da-DK" sz="1600" dirty="0" err="1" smtClean="0"/>
                  <a:t>harvey</a:t>
                </a:r>
                <a:r>
                  <a:rPr lang="da-DK" sz="1600" dirty="0" smtClean="0"/>
                  <a:t> </a:t>
                </a:r>
                <a:r>
                  <a:rPr lang="da-DK" sz="1600" dirty="0" err="1" smtClean="0"/>
                  <a:t>balls</a:t>
                </a:r>
                <a:r>
                  <a:rPr lang="da-DK" sz="1600" dirty="0" smtClean="0"/>
                  <a:t>, trafiklys eller andet i de enkelte celler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Husk at ændre overskriften :-)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23" name="Rektangel 22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21" name="Rektangel 20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kt 17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smtClean="0"/>
              <a:t>Hierarki, 2 niveauer, 4 kasser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27</a:t>
            </a:fld>
            <a:endParaRPr lang="da-DK" noProof="0"/>
          </a:p>
        </p:txBody>
      </p:sp>
      <p:graphicFrame>
        <p:nvGraphicFramePr>
          <p:cNvPr id="17" name="Tabel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77291"/>
              </p:ext>
            </p:extLst>
          </p:nvPr>
        </p:nvGraphicFramePr>
        <p:xfrm>
          <a:off x="467544" y="1484784"/>
          <a:ext cx="8460000" cy="5101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2000"/>
                <a:gridCol w="216000"/>
                <a:gridCol w="1872000"/>
                <a:gridCol w="468000"/>
                <a:gridCol w="972000"/>
                <a:gridCol w="108000"/>
                <a:gridCol w="684000"/>
                <a:gridCol w="108000"/>
                <a:gridCol w="648000"/>
                <a:gridCol w="108000"/>
                <a:gridCol w="648000"/>
                <a:gridCol w="108000"/>
                <a:gridCol w="648000"/>
              </a:tblGrid>
              <a:tr h="370840">
                <a:tc>
                  <a:txBody>
                    <a:bodyPr/>
                    <a:lstStyle/>
                    <a:p>
                      <a:endParaRPr lang="da-DK" sz="1400" dirty="0" smtClean="0"/>
                    </a:p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86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90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</a:tr>
              <a:tr h="90000"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</a:tr>
              <a:tr h="82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 smtClean="0"/>
                        <a:t>Tekst</a:t>
                      </a:r>
                    </a:p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90000">
                <a:tc>
                  <a:txBody>
                    <a:bodyPr/>
                    <a:lstStyle/>
                    <a:p>
                      <a:endParaRPr lang="da-DK" sz="7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7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7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</a:tr>
              <a:tr h="90000">
                <a:tc>
                  <a:txBody>
                    <a:bodyPr/>
                    <a:lstStyle/>
                    <a:p>
                      <a:endParaRPr lang="da-DK" sz="7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7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82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 smtClean="0"/>
                        <a:t>Tekst</a:t>
                      </a:r>
                    </a:p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90000"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</a:tr>
              <a:tr h="90000"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</a:tr>
              <a:tr h="82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 smtClean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14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13">
                  <a:txBody>
                    <a:bodyPr/>
                    <a:lstStyle/>
                    <a:p>
                      <a:r>
                        <a:rPr lang="da-DK" sz="1000" dirty="0" smtClean="0"/>
                        <a:t>Noter:</a:t>
                      </a:r>
                      <a:r>
                        <a:rPr lang="da-DK" sz="1000" baseline="0" dirty="0" smtClean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5" name="Rektangel 4"/>
          <p:cNvSpPr/>
          <p:nvPr/>
        </p:nvSpPr>
        <p:spPr bwMode="auto">
          <a:xfrm>
            <a:off x="467544" y="3691920"/>
            <a:ext cx="1872208" cy="81720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6" name="Rektangel 5"/>
          <p:cNvSpPr/>
          <p:nvPr/>
        </p:nvSpPr>
        <p:spPr bwMode="auto">
          <a:xfrm>
            <a:off x="2555776" y="2132856"/>
            <a:ext cx="1872208" cy="81609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7" name="Rektangel 6"/>
          <p:cNvSpPr/>
          <p:nvPr/>
        </p:nvSpPr>
        <p:spPr bwMode="auto">
          <a:xfrm>
            <a:off x="2555776" y="4197086"/>
            <a:ext cx="1872208" cy="81609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8" name="Rektangel 7"/>
          <p:cNvSpPr/>
          <p:nvPr/>
        </p:nvSpPr>
        <p:spPr bwMode="auto">
          <a:xfrm>
            <a:off x="2555776" y="5229200"/>
            <a:ext cx="1872208" cy="81609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cxnSp>
        <p:nvCxnSpPr>
          <p:cNvPr id="10" name="Vinklet forbindelse 9"/>
          <p:cNvCxnSpPr>
            <a:stCxn id="5" idx="3"/>
            <a:endCxn id="6" idx="1"/>
          </p:cNvCxnSpPr>
          <p:nvPr/>
        </p:nvCxnSpPr>
        <p:spPr bwMode="auto">
          <a:xfrm flipV="1">
            <a:off x="2339752" y="2540901"/>
            <a:ext cx="216024" cy="1559619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Vinklet forbindelse 11"/>
          <p:cNvCxnSpPr>
            <a:stCxn id="5" idx="3"/>
            <a:endCxn id="8" idx="1"/>
          </p:cNvCxnSpPr>
          <p:nvPr/>
        </p:nvCxnSpPr>
        <p:spPr bwMode="auto">
          <a:xfrm>
            <a:off x="2339752" y="4100520"/>
            <a:ext cx="216024" cy="1536725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AutoShape 26"/>
          <p:cNvSpPr>
            <a:spLocks noChangeArrowheads="1"/>
          </p:cNvSpPr>
          <p:nvPr/>
        </p:nvSpPr>
        <p:spPr bwMode="auto">
          <a:xfrm rot="5400000">
            <a:off x="4310403" y="2418455"/>
            <a:ext cx="792088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23" name="Rektangel 22"/>
          <p:cNvSpPr/>
          <p:nvPr/>
        </p:nvSpPr>
        <p:spPr bwMode="auto">
          <a:xfrm>
            <a:off x="2555776" y="3164971"/>
            <a:ext cx="1872208" cy="81609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cxnSp>
        <p:nvCxnSpPr>
          <p:cNvPr id="28" name="Vinklet forbindelse 27"/>
          <p:cNvCxnSpPr>
            <a:stCxn id="5" idx="3"/>
            <a:endCxn id="23" idx="1"/>
          </p:cNvCxnSpPr>
          <p:nvPr/>
        </p:nvCxnSpPr>
        <p:spPr bwMode="auto">
          <a:xfrm flipV="1">
            <a:off x="2339752" y="3573016"/>
            <a:ext cx="216024" cy="527504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Vinklet forbindelse 29"/>
          <p:cNvCxnSpPr>
            <a:stCxn id="5" idx="3"/>
            <a:endCxn id="7" idx="1"/>
          </p:cNvCxnSpPr>
          <p:nvPr/>
        </p:nvCxnSpPr>
        <p:spPr bwMode="auto">
          <a:xfrm>
            <a:off x="2339752" y="4100520"/>
            <a:ext cx="216024" cy="504611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AutoShape 26"/>
          <p:cNvSpPr>
            <a:spLocks noChangeArrowheads="1"/>
          </p:cNvSpPr>
          <p:nvPr/>
        </p:nvSpPr>
        <p:spPr bwMode="auto">
          <a:xfrm rot="5400000">
            <a:off x="4310403" y="3450570"/>
            <a:ext cx="792088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37" name="AutoShape 26"/>
          <p:cNvSpPr>
            <a:spLocks noChangeArrowheads="1"/>
          </p:cNvSpPr>
          <p:nvPr/>
        </p:nvSpPr>
        <p:spPr bwMode="auto">
          <a:xfrm rot="5400000">
            <a:off x="4310403" y="4482685"/>
            <a:ext cx="792088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38" name="AutoShape 26"/>
          <p:cNvSpPr>
            <a:spLocks noChangeArrowheads="1"/>
          </p:cNvSpPr>
          <p:nvPr/>
        </p:nvSpPr>
        <p:spPr bwMode="auto">
          <a:xfrm rot="5400000">
            <a:off x="4310403" y="5514799"/>
            <a:ext cx="792088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grpSp>
        <p:nvGrpSpPr>
          <p:cNvPr id="39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40" name="Gruppe 1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42" name="Rektangel 41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overskrifterne over hver kolonne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teksten i kasserne – må gerne være sætninger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Slet overflødige kolonner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600" dirty="0" smtClean="0"/>
                  <a:t>Slet rækken med noter nederst hvis den ikke skal bruges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indholdet i tabellen. Brug gerne </a:t>
                </a:r>
                <a:r>
                  <a:rPr lang="da-DK" sz="1600" dirty="0" err="1" smtClean="0"/>
                  <a:t>harvey</a:t>
                </a:r>
                <a:r>
                  <a:rPr lang="da-DK" sz="1600" dirty="0" smtClean="0"/>
                  <a:t> </a:t>
                </a:r>
                <a:r>
                  <a:rPr lang="da-DK" sz="1600" dirty="0" err="1" smtClean="0"/>
                  <a:t>balls</a:t>
                </a:r>
                <a:r>
                  <a:rPr lang="da-DK" sz="1600" dirty="0" smtClean="0"/>
                  <a:t>, trafiklys eller andet i de enkelte celler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Husk at ændre overskriften :-)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43" name="Rektangel 42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41" name="Rektangel 40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kt 17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7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smtClean="0"/>
              <a:t>Hierarki, 2 niveauer, 5 kasser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28</a:t>
            </a:fld>
            <a:endParaRPr lang="da-DK" noProof="0"/>
          </a:p>
        </p:txBody>
      </p:sp>
      <p:graphicFrame>
        <p:nvGraphicFramePr>
          <p:cNvPr id="17" name="Tabel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97834"/>
              </p:ext>
            </p:extLst>
          </p:nvPr>
        </p:nvGraphicFramePr>
        <p:xfrm>
          <a:off x="467544" y="1628800"/>
          <a:ext cx="8460000" cy="5004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2000"/>
                <a:gridCol w="216000"/>
                <a:gridCol w="1872000"/>
                <a:gridCol w="468000"/>
                <a:gridCol w="972000"/>
                <a:gridCol w="108000"/>
                <a:gridCol w="684000"/>
                <a:gridCol w="108000"/>
                <a:gridCol w="648000"/>
                <a:gridCol w="108000"/>
                <a:gridCol w="648000"/>
                <a:gridCol w="108000"/>
                <a:gridCol w="648000"/>
              </a:tblGrid>
              <a:tr h="370840">
                <a:tc>
                  <a:txBody>
                    <a:bodyPr/>
                    <a:lstStyle/>
                    <a:p>
                      <a:endParaRPr lang="da-DK" sz="1200" dirty="0" smtClean="0"/>
                    </a:p>
                    <a:p>
                      <a:r>
                        <a:rPr lang="da-DK" sz="1200" dirty="0" smtClean="0"/>
                        <a:t>Overskrift</a:t>
                      </a:r>
                      <a:endParaRPr lang="da-DK" sz="12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Overskrift</a:t>
                      </a:r>
                      <a:endParaRPr lang="da-DK" sz="12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Overskrift</a:t>
                      </a:r>
                      <a:endParaRPr lang="da-DK" sz="12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Overskrift</a:t>
                      </a:r>
                      <a:endParaRPr lang="da-DK" sz="12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Overskrift</a:t>
                      </a:r>
                      <a:endParaRPr lang="da-DK" sz="12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Overskrift</a:t>
                      </a:r>
                      <a:endParaRPr lang="da-DK" sz="12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Overskrift</a:t>
                      </a:r>
                      <a:endParaRPr lang="da-DK" sz="12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da-DK" sz="3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76000"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</a:tr>
              <a:tr h="90000"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</a:tr>
              <a:tr h="90000">
                <a:tc>
                  <a:txBody>
                    <a:bodyPr/>
                    <a:lstStyle/>
                    <a:p>
                      <a:endParaRPr lang="da-DK" sz="5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</a:tr>
              <a:tr h="576000"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</a:tr>
              <a:tr h="90000"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90000"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576000"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</a:tr>
              <a:tr h="90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90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612000"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</a:tr>
              <a:tr h="90000"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</a:tr>
              <a:tr h="90000"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</a:tr>
              <a:tr h="576000"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13">
                  <a:txBody>
                    <a:bodyPr/>
                    <a:lstStyle/>
                    <a:p>
                      <a:r>
                        <a:rPr lang="da-DK" sz="1000" dirty="0" smtClean="0"/>
                        <a:t>Noter:</a:t>
                      </a:r>
                      <a:r>
                        <a:rPr lang="da-DK" sz="1000" baseline="0" dirty="0" smtClean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5" name="Rektangel 4"/>
          <p:cNvSpPr/>
          <p:nvPr/>
        </p:nvSpPr>
        <p:spPr bwMode="auto">
          <a:xfrm>
            <a:off x="467544" y="3945057"/>
            <a:ext cx="1872208" cy="57600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6" name="Rektangel 5"/>
          <p:cNvSpPr/>
          <p:nvPr/>
        </p:nvSpPr>
        <p:spPr bwMode="auto">
          <a:xfrm>
            <a:off x="2555776" y="2396885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7" name="Rektangel 6"/>
          <p:cNvSpPr/>
          <p:nvPr/>
        </p:nvSpPr>
        <p:spPr bwMode="auto">
          <a:xfrm>
            <a:off x="2555776" y="4719143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8" name="Rektangel 7"/>
          <p:cNvSpPr/>
          <p:nvPr/>
        </p:nvSpPr>
        <p:spPr bwMode="auto">
          <a:xfrm>
            <a:off x="2555776" y="5493229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cxnSp>
        <p:nvCxnSpPr>
          <p:cNvPr id="10" name="Vinklet forbindelse 9"/>
          <p:cNvCxnSpPr>
            <a:stCxn id="5" idx="3"/>
            <a:endCxn id="6" idx="1"/>
          </p:cNvCxnSpPr>
          <p:nvPr/>
        </p:nvCxnSpPr>
        <p:spPr bwMode="auto">
          <a:xfrm flipV="1">
            <a:off x="2339752" y="2684917"/>
            <a:ext cx="216024" cy="1548140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Vinklet forbindelse 11"/>
          <p:cNvCxnSpPr>
            <a:stCxn id="5" idx="3"/>
            <a:endCxn id="8" idx="1"/>
          </p:cNvCxnSpPr>
          <p:nvPr/>
        </p:nvCxnSpPr>
        <p:spPr bwMode="auto">
          <a:xfrm>
            <a:off x="2339752" y="4233057"/>
            <a:ext cx="216024" cy="1548204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AutoShape 26"/>
          <p:cNvSpPr>
            <a:spLocks noChangeArrowheads="1"/>
          </p:cNvSpPr>
          <p:nvPr/>
        </p:nvSpPr>
        <p:spPr bwMode="auto">
          <a:xfrm rot="5400000">
            <a:off x="4418446" y="2550502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23" name="Rektangel 22"/>
          <p:cNvSpPr/>
          <p:nvPr/>
        </p:nvSpPr>
        <p:spPr bwMode="auto">
          <a:xfrm>
            <a:off x="2555776" y="3945057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cxnSp>
        <p:nvCxnSpPr>
          <p:cNvPr id="28" name="Vinklet forbindelse 27"/>
          <p:cNvCxnSpPr>
            <a:stCxn id="5" idx="3"/>
            <a:endCxn id="23" idx="1"/>
          </p:cNvCxnSpPr>
          <p:nvPr/>
        </p:nvCxnSpPr>
        <p:spPr bwMode="auto">
          <a:xfrm>
            <a:off x="2339752" y="4233057"/>
            <a:ext cx="216024" cy="32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Vinklet forbindelse 29"/>
          <p:cNvCxnSpPr>
            <a:stCxn id="5" idx="3"/>
            <a:endCxn id="7" idx="1"/>
          </p:cNvCxnSpPr>
          <p:nvPr/>
        </p:nvCxnSpPr>
        <p:spPr bwMode="auto">
          <a:xfrm>
            <a:off x="2339752" y="4233057"/>
            <a:ext cx="216024" cy="774118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ktangel 31"/>
          <p:cNvSpPr/>
          <p:nvPr/>
        </p:nvSpPr>
        <p:spPr bwMode="auto">
          <a:xfrm>
            <a:off x="2555776" y="3170971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cxnSp>
        <p:nvCxnSpPr>
          <p:cNvPr id="42" name="Vinklet forbindelse 41"/>
          <p:cNvCxnSpPr>
            <a:stCxn id="5" idx="3"/>
            <a:endCxn id="32" idx="1"/>
          </p:cNvCxnSpPr>
          <p:nvPr/>
        </p:nvCxnSpPr>
        <p:spPr bwMode="auto">
          <a:xfrm flipV="1">
            <a:off x="2339752" y="3459003"/>
            <a:ext cx="216024" cy="774054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AutoShape 26"/>
          <p:cNvSpPr>
            <a:spLocks noChangeArrowheads="1"/>
          </p:cNvSpPr>
          <p:nvPr/>
        </p:nvSpPr>
        <p:spPr bwMode="auto">
          <a:xfrm rot="5400000">
            <a:off x="4418447" y="3324588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47" name="AutoShape 26"/>
          <p:cNvSpPr>
            <a:spLocks noChangeArrowheads="1"/>
          </p:cNvSpPr>
          <p:nvPr/>
        </p:nvSpPr>
        <p:spPr bwMode="auto">
          <a:xfrm rot="5400000">
            <a:off x="4418447" y="4098610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48" name="AutoShape 26"/>
          <p:cNvSpPr>
            <a:spLocks noChangeArrowheads="1"/>
          </p:cNvSpPr>
          <p:nvPr/>
        </p:nvSpPr>
        <p:spPr bwMode="auto">
          <a:xfrm rot="5400000">
            <a:off x="4418447" y="4872696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49" name="AutoShape 26"/>
          <p:cNvSpPr>
            <a:spLocks noChangeArrowheads="1"/>
          </p:cNvSpPr>
          <p:nvPr/>
        </p:nvSpPr>
        <p:spPr bwMode="auto">
          <a:xfrm rot="5400000">
            <a:off x="4418447" y="5646846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grpSp>
        <p:nvGrpSpPr>
          <p:cNvPr id="50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51" name="Gruppe 1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53" name="Rektangel 52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overskrifterne over hver kolonne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teksten i kasserne – må gerne være sætninger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Slet overflødige kolonner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600" dirty="0" smtClean="0"/>
                  <a:t>Slet rækken med noter nederst hvis den ikke skal bruges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indholdet i tabellen. Brug gerne </a:t>
                </a:r>
                <a:r>
                  <a:rPr lang="da-DK" sz="1600" dirty="0" err="1" smtClean="0"/>
                  <a:t>harvey</a:t>
                </a:r>
                <a:r>
                  <a:rPr lang="da-DK" sz="1600" dirty="0" smtClean="0"/>
                  <a:t> </a:t>
                </a:r>
                <a:r>
                  <a:rPr lang="da-DK" sz="1600" dirty="0" err="1" smtClean="0"/>
                  <a:t>balls</a:t>
                </a:r>
                <a:r>
                  <a:rPr lang="da-DK" sz="1600" dirty="0" smtClean="0"/>
                  <a:t>, trafiklys eller andet i de enkelte celler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Husk at ændre overskriften :-)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54" name="Rektangel 53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52" name="Rektangel 51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kt 17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51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smtClean="0"/>
              <a:t>Hierarki, 3 niveauer, 1-3-2 kasser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29</a:t>
            </a:fld>
            <a:endParaRPr lang="da-DK" noProof="0"/>
          </a:p>
        </p:txBody>
      </p:sp>
      <p:sp>
        <p:nvSpPr>
          <p:cNvPr id="5" name="Rektangel 4"/>
          <p:cNvSpPr/>
          <p:nvPr/>
        </p:nvSpPr>
        <p:spPr bwMode="auto">
          <a:xfrm>
            <a:off x="467544" y="3645024"/>
            <a:ext cx="1872208" cy="1296208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6" name="Rektangel 5"/>
          <p:cNvSpPr/>
          <p:nvPr/>
        </p:nvSpPr>
        <p:spPr bwMode="auto">
          <a:xfrm>
            <a:off x="2555776" y="2492896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8" name="Rektangel 7"/>
          <p:cNvSpPr/>
          <p:nvPr/>
        </p:nvSpPr>
        <p:spPr bwMode="auto">
          <a:xfrm>
            <a:off x="2555776" y="5517232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cxnSp>
        <p:nvCxnSpPr>
          <p:cNvPr id="10" name="Vinklet forbindelse 9"/>
          <p:cNvCxnSpPr>
            <a:stCxn id="5" idx="3"/>
            <a:endCxn id="6" idx="1"/>
          </p:cNvCxnSpPr>
          <p:nvPr/>
        </p:nvCxnSpPr>
        <p:spPr bwMode="auto">
          <a:xfrm flipV="1">
            <a:off x="2339752" y="2780928"/>
            <a:ext cx="216024" cy="1512200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Vinklet forbindelse 11"/>
          <p:cNvCxnSpPr>
            <a:stCxn id="5" idx="3"/>
            <a:endCxn id="8" idx="1"/>
          </p:cNvCxnSpPr>
          <p:nvPr/>
        </p:nvCxnSpPr>
        <p:spPr bwMode="auto">
          <a:xfrm>
            <a:off x="2339752" y="4293128"/>
            <a:ext cx="216024" cy="1512136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Rektangel 22"/>
          <p:cNvSpPr/>
          <p:nvPr/>
        </p:nvSpPr>
        <p:spPr bwMode="auto">
          <a:xfrm>
            <a:off x="2555776" y="4005064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cxnSp>
        <p:nvCxnSpPr>
          <p:cNvPr id="28" name="Vinklet forbindelse 27"/>
          <p:cNvCxnSpPr>
            <a:stCxn id="5" idx="3"/>
            <a:endCxn id="23" idx="1"/>
          </p:cNvCxnSpPr>
          <p:nvPr/>
        </p:nvCxnSpPr>
        <p:spPr bwMode="auto">
          <a:xfrm flipV="1">
            <a:off x="2339752" y="4293096"/>
            <a:ext cx="216024" cy="32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9" name="Gruppe 1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53" name="Rektangel 52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overskrifterne over hver kolonne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teksten i kasserne – må gerne være sætninger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Slet overflødige kolonner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600" dirty="0" smtClean="0"/>
                  <a:t>Slet rækken med noter nederst hvis den ikke skal bruges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indholdet i tabellen. Brug gerne </a:t>
                </a:r>
                <a:r>
                  <a:rPr lang="da-DK" sz="1600" dirty="0" err="1" smtClean="0"/>
                  <a:t>harvey</a:t>
                </a:r>
                <a:r>
                  <a:rPr lang="da-DK" sz="1600" dirty="0" smtClean="0"/>
                  <a:t> </a:t>
                </a:r>
                <a:r>
                  <a:rPr lang="da-DK" sz="1600" dirty="0" err="1" smtClean="0"/>
                  <a:t>balls</a:t>
                </a:r>
                <a:r>
                  <a:rPr lang="da-DK" sz="1600" dirty="0" smtClean="0"/>
                  <a:t>, trafiklys eller andet i de enkelte celler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Husk at ændre overskriften :-)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54" name="Rektangel 53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52" name="Rektangel 51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27" name="Rektangel 26"/>
          <p:cNvSpPr/>
          <p:nvPr/>
        </p:nvSpPr>
        <p:spPr bwMode="auto">
          <a:xfrm>
            <a:off x="4644008" y="2132856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29" name="Rektangel 28"/>
          <p:cNvSpPr/>
          <p:nvPr/>
        </p:nvSpPr>
        <p:spPr bwMode="auto">
          <a:xfrm>
            <a:off x="4644008" y="2878139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31" name="AutoShape 26"/>
          <p:cNvSpPr>
            <a:spLocks noChangeArrowheads="1"/>
          </p:cNvSpPr>
          <p:nvPr/>
        </p:nvSpPr>
        <p:spPr bwMode="auto">
          <a:xfrm rot="5400000">
            <a:off x="6506679" y="2286409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33" name="AutoShape 26"/>
          <p:cNvSpPr>
            <a:spLocks noChangeArrowheads="1"/>
          </p:cNvSpPr>
          <p:nvPr/>
        </p:nvSpPr>
        <p:spPr bwMode="auto">
          <a:xfrm rot="5400000">
            <a:off x="6506679" y="3031692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34" name="Rektangel 33"/>
          <p:cNvSpPr/>
          <p:nvPr/>
        </p:nvSpPr>
        <p:spPr bwMode="auto">
          <a:xfrm>
            <a:off x="4644008" y="5113988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35" name="Rektangel 34"/>
          <p:cNvSpPr/>
          <p:nvPr/>
        </p:nvSpPr>
        <p:spPr bwMode="auto">
          <a:xfrm>
            <a:off x="4644008" y="5859270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36" name="AutoShape 26"/>
          <p:cNvSpPr>
            <a:spLocks noChangeArrowheads="1"/>
          </p:cNvSpPr>
          <p:nvPr/>
        </p:nvSpPr>
        <p:spPr bwMode="auto">
          <a:xfrm rot="5400000">
            <a:off x="6506679" y="5267605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37" name="AutoShape 26"/>
          <p:cNvSpPr>
            <a:spLocks noChangeArrowheads="1"/>
          </p:cNvSpPr>
          <p:nvPr/>
        </p:nvSpPr>
        <p:spPr bwMode="auto">
          <a:xfrm rot="5400000">
            <a:off x="6506679" y="6012887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38" name="Rektangel 37"/>
          <p:cNvSpPr/>
          <p:nvPr/>
        </p:nvSpPr>
        <p:spPr bwMode="auto">
          <a:xfrm>
            <a:off x="4644008" y="3623422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39" name="Rektangel 38"/>
          <p:cNvSpPr/>
          <p:nvPr/>
        </p:nvSpPr>
        <p:spPr bwMode="auto">
          <a:xfrm>
            <a:off x="4644008" y="4368705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40" name="AutoShape 26"/>
          <p:cNvSpPr>
            <a:spLocks noChangeArrowheads="1"/>
          </p:cNvSpPr>
          <p:nvPr/>
        </p:nvSpPr>
        <p:spPr bwMode="auto">
          <a:xfrm rot="5400000">
            <a:off x="6506679" y="3776975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41" name="AutoShape 26"/>
          <p:cNvSpPr>
            <a:spLocks noChangeArrowheads="1"/>
          </p:cNvSpPr>
          <p:nvPr/>
        </p:nvSpPr>
        <p:spPr bwMode="auto">
          <a:xfrm rot="5400000">
            <a:off x="6506679" y="4522258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cxnSp>
        <p:nvCxnSpPr>
          <p:cNvPr id="51" name="Vinklet forbindelse 50"/>
          <p:cNvCxnSpPr>
            <a:stCxn id="6" idx="3"/>
            <a:endCxn id="27" idx="1"/>
          </p:cNvCxnSpPr>
          <p:nvPr/>
        </p:nvCxnSpPr>
        <p:spPr bwMode="auto">
          <a:xfrm flipV="1">
            <a:off x="4427984" y="2420888"/>
            <a:ext cx="216024" cy="360040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Vinklet forbindelse 55"/>
          <p:cNvCxnSpPr>
            <a:stCxn id="6" idx="3"/>
            <a:endCxn id="29" idx="1"/>
          </p:cNvCxnSpPr>
          <p:nvPr/>
        </p:nvCxnSpPr>
        <p:spPr bwMode="auto">
          <a:xfrm>
            <a:off x="4427984" y="2780928"/>
            <a:ext cx="216024" cy="385243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Vinklet forbindelse 57"/>
          <p:cNvCxnSpPr>
            <a:stCxn id="23" idx="3"/>
            <a:endCxn id="38" idx="1"/>
          </p:cNvCxnSpPr>
          <p:nvPr/>
        </p:nvCxnSpPr>
        <p:spPr bwMode="auto">
          <a:xfrm flipV="1">
            <a:off x="4427984" y="3911454"/>
            <a:ext cx="216024" cy="381642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Vinklet forbindelse 59"/>
          <p:cNvCxnSpPr>
            <a:stCxn id="23" idx="3"/>
            <a:endCxn id="39" idx="1"/>
          </p:cNvCxnSpPr>
          <p:nvPr/>
        </p:nvCxnSpPr>
        <p:spPr bwMode="auto">
          <a:xfrm>
            <a:off x="4427984" y="4293096"/>
            <a:ext cx="216024" cy="363641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Vinklet forbindelse 61"/>
          <p:cNvCxnSpPr>
            <a:stCxn id="8" idx="3"/>
            <a:endCxn id="34" idx="1"/>
          </p:cNvCxnSpPr>
          <p:nvPr/>
        </p:nvCxnSpPr>
        <p:spPr bwMode="auto">
          <a:xfrm flipV="1">
            <a:off x="4427984" y="5402020"/>
            <a:ext cx="216024" cy="403244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Vinklet forbindelse 65"/>
          <p:cNvCxnSpPr>
            <a:stCxn id="8" idx="3"/>
            <a:endCxn id="35" idx="1"/>
          </p:cNvCxnSpPr>
          <p:nvPr/>
        </p:nvCxnSpPr>
        <p:spPr bwMode="auto">
          <a:xfrm>
            <a:off x="4427984" y="5805264"/>
            <a:ext cx="216024" cy="342038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67" name="Tabel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989535"/>
              </p:ext>
            </p:extLst>
          </p:nvPr>
        </p:nvGraphicFramePr>
        <p:xfrm>
          <a:off x="467544" y="1556792"/>
          <a:ext cx="8676000" cy="5351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2000"/>
                <a:gridCol w="216000"/>
                <a:gridCol w="1872000"/>
                <a:gridCol w="216000"/>
                <a:gridCol w="1872000"/>
                <a:gridCol w="432000"/>
                <a:gridCol w="684000"/>
                <a:gridCol w="108000"/>
                <a:gridCol w="648000"/>
                <a:gridCol w="108000"/>
                <a:gridCol w="648000"/>
              </a:tblGrid>
              <a:tr h="370840">
                <a:tc>
                  <a:txBody>
                    <a:bodyPr/>
                    <a:lstStyle/>
                    <a:p>
                      <a:endParaRPr lang="da-DK" sz="1200" dirty="0" smtClean="0"/>
                    </a:p>
                    <a:p>
                      <a:r>
                        <a:rPr lang="da-DK" sz="1200" dirty="0" smtClean="0"/>
                        <a:t>Overskrift</a:t>
                      </a:r>
                      <a:endParaRPr lang="da-DK" sz="12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Overskrift</a:t>
                      </a:r>
                      <a:endParaRPr lang="da-DK" sz="12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Overskrift</a:t>
                      </a:r>
                      <a:endParaRPr lang="da-DK" sz="12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Overskrift</a:t>
                      </a:r>
                      <a:endParaRPr lang="da-DK" sz="12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Overskrift</a:t>
                      </a:r>
                      <a:endParaRPr lang="da-DK" sz="12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Overskrift</a:t>
                      </a:r>
                      <a:endParaRPr lang="da-DK" sz="12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>
                  <a:txBody>
                    <a:bodyPr/>
                    <a:lstStyle/>
                    <a:p>
                      <a:endParaRPr lang="da-DK" sz="3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76000"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</a:tr>
              <a:tr h="79200"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</a:tr>
              <a:tr h="79200">
                <a:tc>
                  <a:txBody>
                    <a:bodyPr/>
                    <a:lstStyle/>
                    <a:p>
                      <a:endParaRPr lang="da-DK" sz="5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</a:tr>
              <a:tr h="576000"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</a:tr>
              <a:tr h="79200"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79200"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576000"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</a:tr>
              <a:tr h="792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792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612000"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</a:tr>
              <a:tr h="79200"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</a:tr>
              <a:tr h="79200"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</a:tr>
              <a:tr h="576000"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dirty="0" smtClean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200" dirty="0" smtClean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200" dirty="0" smtClean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00"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dirty="0" smtClean="0"/>
                    </a:p>
                  </a:txBody>
                  <a:tcP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11">
                  <a:txBody>
                    <a:bodyPr/>
                    <a:lstStyle/>
                    <a:p>
                      <a:r>
                        <a:rPr lang="da-DK" sz="1000" dirty="0" smtClean="0"/>
                        <a:t>        Noter:</a:t>
                      </a:r>
                      <a:r>
                        <a:rPr lang="da-DK" sz="1000" baseline="0" dirty="0" smtClean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Hvid kasse, 1 stor med checkliste på 4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3</a:t>
            </a:fld>
            <a:endParaRPr lang="da-DK" noProof="0"/>
          </a:p>
        </p:txBody>
      </p:sp>
      <p:sp>
        <p:nvSpPr>
          <p:cNvPr id="5" name="Rektangel 4"/>
          <p:cNvSpPr/>
          <p:nvPr/>
        </p:nvSpPr>
        <p:spPr bwMode="auto">
          <a:xfrm>
            <a:off x="755576" y="1556792"/>
            <a:ext cx="7704856" cy="4464496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da-DK" sz="19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</p:txBody>
      </p:sp>
      <p:cxnSp>
        <p:nvCxnSpPr>
          <p:cNvPr id="8" name="Lige forbindelse 7"/>
          <p:cNvCxnSpPr/>
          <p:nvPr/>
        </p:nvCxnSpPr>
        <p:spPr bwMode="auto">
          <a:xfrm>
            <a:off x="899592" y="2132856"/>
            <a:ext cx="7344816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ktangel 10"/>
          <p:cNvSpPr/>
          <p:nvPr/>
        </p:nvSpPr>
        <p:spPr bwMode="auto">
          <a:xfrm>
            <a:off x="899592" y="1556792"/>
            <a:ext cx="7344816" cy="576064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Overskriften på kassen]</a:t>
            </a:r>
          </a:p>
        </p:txBody>
      </p:sp>
      <p:sp>
        <p:nvSpPr>
          <p:cNvPr id="12" name="Tekstboks 11"/>
          <p:cNvSpPr txBox="1"/>
          <p:nvPr/>
        </p:nvSpPr>
        <p:spPr>
          <a:xfrm>
            <a:off x="899592" y="5867400"/>
            <a:ext cx="72008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 smtClean="0"/>
              <a:t>Note: [ Angiv note ]</a:t>
            </a:r>
          </a:p>
        </p:txBody>
      </p:sp>
      <p:grpSp>
        <p:nvGrpSpPr>
          <p:cNvPr id="3" name="Gruppe 13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14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7" name="Rektangel 16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teksten ud for de enkelte flueben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Fjern eventuel et eller flere flueben (det er en tekst der skal slettes)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bruges skal det slettes</a:t>
                </a:r>
              </a:p>
            </p:txBody>
          </p:sp>
          <p:sp>
            <p:nvSpPr>
              <p:cNvPr id="18" name="Rektangel 17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6" name="Rektangel 15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grpSp>
        <p:nvGrpSpPr>
          <p:cNvPr id="7" name="Gruppe 5"/>
          <p:cNvGrpSpPr/>
          <p:nvPr/>
        </p:nvGrpSpPr>
        <p:grpSpPr>
          <a:xfrm>
            <a:off x="957732" y="2264088"/>
            <a:ext cx="7271868" cy="660856"/>
            <a:chOff x="957732" y="2204126"/>
            <a:chExt cx="7271868" cy="660856"/>
          </a:xfrm>
        </p:grpSpPr>
        <p:sp>
          <p:nvSpPr>
            <p:cNvPr id="36" name="Rectangle 28"/>
            <p:cNvSpPr>
              <a:spLocks noChangeArrowheads="1"/>
            </p:cNvSpPr>
            <p:nvPr/>
          </p:nvSpPr>
          <p:spPr bwMode="auto">
            <a:xfrm>
              <a:off x="957732" y="2204126"/>
              <a:ext cx="660895" cy="6608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en-US" sz="4400" b="1" dirty="0">
                  <a:latin typeface="Wingdings" pitchFamily="2" charset="2"/>
                </a:rPr>
                <a:t>ü</a:t>
              </a:r>
              <a:endParaRPr lang="da-DK" b="1" dirty="0"/>
            </a:p>
          </p:txBody>
        </p:sp>
        <p:sp>
          <p:nvSpPr>
            <p:cNvPr id="53" name="Rectangle 28"/>
            <p:cNvSpPr>
              <a:spLocks noChangeArrowheads="1"/>
            </p:cNvSpPr>
            <p:nvPr/>
          </p:nvSpPr>
          <p:spPr bwMode="auto">
            <a:xfrm>
              <a:off x="1908594" y="2204126"/>
              <a:ext cx="6321006" cy="660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lvl="0"/>
              <a:r>
                <a:rPr lang="da-DK" dirty="0" smtClean="0">
                  <a:solidFill>
                    <a:srgbClr val="000000"/>
                  </a:solidFill>
                </a:rPr>
                <a:t>[ Indsæt tekst der må være op til to linjer lang ]</a:t>
              </a:r>
              <a:endParaRPr lang="da-DK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9" name="Gruppe 53"/>
          <p:cNvGrpSpPr/>
          <p:nvPr/>
        </p:nvGrpSpPr>
        <p:grpSpPr>
          <a:xfrm>
            <a:off x="957732" y="3204453"/>
            <a:ext cx="7271868" cy="660856"/>
            <a:chOff x="957732" y="2204126"/>
            <a:chExt cx="7271868" cy="660856"/>
          </a:xfrm>
        </p:grpSpPr>
        <p:sp>
          <p:nvSpPr>
            <p:cNvPr id="55" name="Rectangle 28"/>
            <p:cNvSpPr>
              <a:spLocks noChangeArrowheads="1"/>
            </p:cNvSpPr>
            <p:nvPr/>
          </p:nvSpPr>
          <p:spPr bwMode="auto">
            <a:xfrm>
              <a:off x="957732" y="2204126"/>
              <a:ext cx="660895" cy="6608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en-US" sz="4400" b="1" dirty="0">
                  <a:latin typeface="Wingdings" pitchFamily="2" charset="2"/>
                </a:rPr>
                <a:t>ü</a:t>
              </a:r>
              <a:endParaRPr lang="da-DK" b="1" dirty="0"/>
            </a:p>
          </p:txBody>
        </p:sp>
        <p:sp>
          <p:nvSpPr>
            <p:cNvPr id="56" name="Rectangle 28"/>
            <p:cNvSpPr>
              <a:spLocks noChangeArrowheads="1"/>
            </p:cNvSpPr>
            <p:nvPr/>
          </p:nvSpPr>
          <p:spPr bwMode="auto">
            <a:xfrm>
              <a:off x="1908594" y="2204126"/>
              <a:ext cx="6321006" cy="660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lvl="0"/>
              <a:r>
                <a:rPr lang="da-DK" dirty="0">
                  <a:solidFill>
                    <a:srgbClr val="000000"/>
                  </a:solidFill>
                </a:rPr>
                <a:t>[ Indsæt tekst der må være op til to linjer lang ]</a:t>
              </a:r>
            </a:p>
          </p:txBody>
        </p:sp>
      </p:grpSp>
      <p:grpSp>
        <p:nvGrpSpPr>
          <p:cNvPr id="10" name="Gruppe 56"/>
          <p:cNvGrpSpPr/>
          <p:nvPr/>
        </p:nvGrpSpPr>
        <p:grpSpPr>
          <a:xfrm>
            <a:off x="957732" y="4144818"/>
            <a:ext cx="7271868" cy="660856"/>
            <a:chOff x="957732" y="2204126"/>
            <a:chExt cx="7271868" cy="660856"/>
          </a:xfrm>
        </p:grpSpPr>
        <p:sp>
          <p:nvSpPr>
            <p:cNvPr id="58" name="Rectangle 28"/>
            <p:cNvSpPr>
              <a:spLocks noChangeArrowheads="1"/>
            </p:cNvSpPr>
            <p:nvPr/>
          </p:nvSpPr>
          <p:spPr bwMode="auto">
            <a:xfrm>
              <a:off x="957732" y="2204126"/>
              <a:ext cx="660895" cy="6608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en-US" sz="4400" b="1" dirty="0">
                  <a:latin typeface="Wingdings" pitchFamily="2" charset="2"/>
                </a:rPr>
                <a:t>ü</a:t>
              </a:r>
              <a:endParaRPr lang="da-DK" b="1" dirty="0"/>
            </a:p>
          </p:txBody>
        </p:sp>
        <p:sp>
          <p:nvSpPr>
            <p:cNvPr id="59" name="Rectangle 28"/>
            <p:cNvSpPr>
              <a:spLocks noChangeArrowheads="1"/>
            </p:cNvSpPr>
            <p:nvPr/>
          </p:nvSpPr>
          <p:spPr bwMode="auto">
            <a:xfrm>
              <a:off x="1908594" y="2204126"/>
              <a:ext cx="6321006" cy="660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lvl="0"/>
              <a:r>
                <a:rPr lang="da-DK" dirty="0">
                  <a:solidFill>
                    <a:srgbClr val="000000"/>
                  </a:solidFill>
                </a:rPr>
                <a:t>[ Indsæt tekst der må være op til to linjer lang ]</a:t>
              </a:r>
            </a:p>
          </p:txBody>
        </p:sp>
      </p:grpSp>
      <p:grpSp>
        <p:nvGrpSpPr>
          <p:cNvPr id="13" name="Gruppe 59"/>
          <p:cNvGrpSpPr/>
          <p:nvPr/>
        </p:nvGrpSpPr>
        <p:grpSpPr>
          <a:xfrm>
            <a:off x="957732" y="5085184"/>
            <a:ext cx="7271868" cy="660856"/>
            <a:chOff x="957732" y="2204126"/>
            <a:chExt cx="7271868" cy="660856"/>
          </a:xfrm>
        </p:grpSpPr>
        <p:sp>
          <p:nvSpPr>
            <p:cNvPr id="61" name="Rectangle 28"/>
            <p:cNvSpPr>
              <a:spLocks noChangeArrowheads="1"/>
            </p:cNvSpPr>
            <p:nvPr/>
          </p:nvSpPr>
          <p:spPr bwMode="auto">
            <a:xfrm>
              <a:off x="957732" y="2204126"/>
              <a:ext cx="660895" cy="6608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en-US" sz="4400" b="1" dirty="0">
                  <a:latin typeface="Wingdings" pitchFamily="2" charset="2"/>
                </a:rPr>
                <a:t>ü</a:t>
              </a:r>
              <a:endParaRPr lang="da-DK" b="1" dirty="0"/>
            </a:p>
          </p:txBody>
        </p:sp>
        <p:sp>
          <p:nvSpPr>
            <p:cNvPr id="62" name="Rectangle 28"/>
            <p:cNvSpPr>
              <a:spLocks noChangeArrowheads="1"/>
            </p:cNvSpPr>
            <p:nvPr/>
          </p:nvSpPr>
          <p:spPr bwMode="auto">
            <a:xfrm>
              <a:off x="1908594" y="2204126"/>
              <a:ext cx="6321006" cy="660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lvl="0"/>
              <a:r>
                <a:rPr lang="da-DK" dirty="0">
                  <a:solidFill>
                    <a:srgbClr val="000000"/>
                  </a:solidFill>
                </a:rPr>
                <a:t>[ Indsæt tekst der må være op til to linjer lang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77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kt 17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475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Tabel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26722"/>
              </p:ext>
            </p:extLst>
          </p:nvPr>
        </p:nvGraphicFramePr>
        <p:xfrm>
          <a:off x="467544" y="1556792"/>
          <a:ext cx="8676000" cy="5351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2000"/>
                <a:gridCol w="216000"/>
                <a:gridCol w="1872000"/>
                <a:gridCol w="216000"/>
                <a:gridCol w="1872000"/>
                <a:gridCol w="432000"/>
                <a:gridCol w="684000"/>
                <a:gridCol w="108000"/>
                <a:gridCol w="648000"/>
                <a:gridCol w="108000"/>
                <a:gridCol w="648000"/>
              </a:tblGrid>
              <a:tr h="370840">
                <a:tc>
                  <a:txBody>
                    <a:bodyPr/>
                    <a:lstStyle/>
                    <a:p>
                      <a:endParaRPr lang="da-DK" sz="1200" dirty="0" smtClean="0"/>
                    </a:p>
                    <a:p>
                      <a:r>
                        <a:rPr lang="da-DK" sz="1200" dirty="0" smtClean="0"/>
                        <a:t>Overskrift</a:t>
                      </a:r>
                      <a:endParaRPr lang="da-DK" sz="12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Overskrift</a:t>
                      </a:r>
                      <a:endParaRPr lang="da-DK" sz="12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Overskrift</a:t>
                      </a:r>
                      <a:endParaRPr lang="da-DK" sz="12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Overskrift</a:t>
                      </a:r>
                      <a:endParaRPr lang="da-DK" sz="12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Overskrift</a:t>
                      </a:r>
                      <a:endParaRPr lang="da-DK" sz="12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Overskrift</a:t>
                      </a:r>
                      <a:endParaRPr lang="da-DK" sz="12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>
                  <a:txBody>
                    <a:bodyPr/>
                    <a:lstStyle/>
                    <a:p>
                      <a:endParaRPr lang="da-DK" sz="3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76000"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</a:tr>
              <a:tr h="79200"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</a:tr>
              <a:tr h="79200">
                <a:tc>
                  <a:txBody>
                    <a:bodyPr/>
                    <a:lstStyle/>
                    <a:p>
                      <a:endParaRPr lang="da-DK" sz="5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</a:tr>
              <a:tr h="576000"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</a:tr>
              <a:tr h="79200"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79200"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576000"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</a:tr>
              <a:tr h="792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792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612000"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/>
                </a:tc>
              </a:tr>
              <a:tr h="79200"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</a:tr>
              <a:tr h="79200"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</a:tr>
              <a:tr h="576000"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dirty="0" smtClean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200" dirty="0" smtClean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200" dirty="0" smtClean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00"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dirty="0" smtClean="0"/>
                    </a:p>
                  </a:txBody>
                  <a:tcP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xx</a:t>
                      </a:r>
                      <a:endParaRPr lang="da-DK" sz="1200" dirty="0"/>
                    </a:p>
                  </a:txBody>
                  <a:tcP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11">
                  <a:txBody>
                    <a:bodyPr/>
                    <a:lstStyle/>
                    <a:p>
                      <a:r>
                        <a:rPr lang="da-DK" sz="1000" dirty="0" smtClean="0"/>
                        <a:t>        Noter:</a:t>
                      </a:r>
                      <a:r>
                        <a:rPr lang="da-DK" sz="1000" baseline="0" dirty="0" smtClean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smtClean="0"/>
              <a:t>Hierarki, 3 niveauer, 1-2-3 kasser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30</a:t>
            </a:fld>
            <a:endParaRPr lang="da-DK" noProof="0"/>
          </a:p>
        </p:txBody>
      </p:sp>
      <p:sp>
        <p:nvSpPr>
          <p:cNvPr id="5" name="Rektangel 4"/>
          <p:cNvSpPr/>
          <p:nvPr/>
        </p:nvSpPr>
        <p:spPr bwMode="auto">
          <a:xfrm>
            <a:off x="467544" y="3645024"/>
            <a:ext cx="1872208" cy="1296208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6" name="Rektangel 5"/>
          <p:cNvSpPr/>
          <p:nvPr/>
        </p:nvSpPr>
        <p:spPr bwMode="auto">
          <a:xfrm>
            <a:off x="2555776" y="2878139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8" name="Rektangel 7"/>
          <p:cNvSpPr/>
          <p:nvPr/>
        </p:nvSpPr>
        <p:spPr bwMode="auto">
          <a:xfrm>
            <a:off x="2555776" y="5112000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cxnSp>
        <p:nvCxnSpPr>
          <p:cNvPr id="10" name="Vinklet forbindelse 9"/>
          <p:cNvCxnSpPr>
            <a:stCxn id="5" idx="3"/>
            <a:endCxn id="6" idx="1"/>
          </p:cNvCxnSpPr>
          <p:nvPr/>
        </p:nvCxnSpPr>
        <p:spPr bwMode="auto">
          <a:xfrm flipV="1">
            <a:off x="2339752" y="3166171"/>
            <a:ext cx="216024" cy="1126957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Vinklet forbindelse 11"/>
          <p:cNvCxnSpPr>
            <a:stCxn id="5" idx="3"/>
            <a:endCxn id="8" idx="1"/>
          </p:cNvCxnSpPr>
          <p:nvPr/>
        </p:nvCxnSpPr>
        <p:spPr bwMode="auto">
          <a:xfrm>
            <a:off x="2339752" y="4293128"/>
            <a:ext cx="216024" cy="1106904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7" name="Gruppe 1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53" name="Rektangel 52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overskrifterne over hver kolonne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teksten i kasserne – må gerne være sætninger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Slet overflødige kolonner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600" dirty="0" smtClean="0"/>
                  <a:t>Slet rækken med noter nederst hvis den ikke skal bruges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indholdet i tabellen. Brug gerne </a:t>
                </a:r>
                <a:r>
                  <a:rPr lang="da-DK" sz="1600" dirty="0" err="1" smtClean="0"/>
                  <a:t>harvey</a:t>
                </a:r>
                <a:r>
                  <a:rPr lang="da-DK" sz="1600" dirty="0" smtClean="0"/>
                  <a:t> </a:t>
                </a:r>
                <a:r>
                  <a:rPr lang="da-DK" sz="1600" dirty="0" err="1" smtClean="0"/>
                  <a:t>balls</a:t>
                </a:r>
                <a:r>
                  <a:rPr lang="da-DK" sz="1600" dirty="0" smtClean="0"/>
                  <a:t>, trafiklys eller andet i de enkelte celler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Husk at ændre overskriften :-)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54" name="Rektangel 53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52" name="Rektangel 51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27" name="Rektangel 26"/>
          <p:cNvSpPr/>
          <p:nvPr/>
        </p:nvSpPr>
        <p:spPr bwMode="auto">
          <a:xfrm>
            <a:off x="4644008" y="2132856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29" name="Rektangel 28"/>
          <p:cNvSpPr/>
          <p:nvPr/>
        </p:nvSpPr>
        <p:spPr bwMode="auto">
          <a:xfrm>
            <a:off x="4644008" y="2878139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31" name="AutoShape 26"/>
          <p:cNvSpPr>
            <a:spLocks noChangeArrowheads="1"/>
          </p:cNvSpPr>
          <p:nvPr/>
        </p:nvSpPr>
        <p:spPr bwMode="auto">
          <a:xfrm rot="5400000">
            <a:off x="6506679" y="2286409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33" name="AutoShape 26"/>
          <p:cNvSpPr>
            <a:spLocks noChangeArrowheads="1"/>
          </p:cNvSpPr>
          <p:nvPr/>
        </p:nvSpPr>
        <p:spPr bwMode="auto">
          <a:xfrm rot="5400000">
            <a:off x="6506679" y="3031692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34" name="Rektangel 33"/>
          <p:cNvSpPr/>
          <p:nvPr/>
        </p:nvSpPr>
        <p:spPr bwMode="auto">
          <a:xfrm>
            <a:off x="4644008" y="5112000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35" name="Rektangel 34"/>
          <p:cNvSpPr/>
          <p:nvPr/>
        </p:nvSpPr>
        <p:spPr bwMode="auto">
          <a:xfrm>
            <a:off x="4644008" y="5859270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36" name="AutoShape 26"/>
          <p:cNvSpPr>
            <a:spLocks noChangeArrowheads="1"/>
          </p:cNvSpPr>
          <p:nvPr/>
        </p:nvSpPr>
        <p:spPr bwMode="auto">
          <a:xfrm rot="5400000">
            <a:off x="6506679" y="5267605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37" name="AutoShape 26"/>
          <p:cNvSpPr>
            <a:spLocks noChangeArrowheads="1"/>
          </p:cNvSpPr>
          <p:nvPr/>
        </p:nvSpPr>
        <p:spPr bwMode="auto">
          <a:xfrm rot="5400000">
            <a:off x="6506679" y="6012887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38" name="Rektangel 37"/>
          <p:cNvSpPr/>
          <p:nvPr/>
        </p:nvSpPr>
        <p:spPr bwMode="auto">
          <a:xfrm>
            <a:off x="4644008" y="3623422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39" name="Rektangel 38"/>
          <p:cNvSpPr/>
          <p:nvPr/>
        </p:nvSpPr>
        <p:spPr bwMode="auto">
          <a:xfrm>
            <a:off x="4644008" y="4368705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40" name="AutoShape 26"/>
          <p:cNvSpPr>
            <a:spLocks noChangeArrowheads="1"/>
          </p:cNvSpPr>
          <p:nvPr/>
        </p:nvSpPr>
        <p:spPr bwMode="auto">
          <a:xfrm rot="5400000">
            <a:off x="6506679" y="3776975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41" name="AutoShape 26"/>
          <p:cNvSpPr>
            <a:spLocks noChangeArrowheads="1"/>
          </p:cNvSpPr>
          <p:nvPr/>
        </p:nvSpPr>
        <p:spPr bwMode="auto">
          <a:xfrm rot="5400000">
            <a:off x="6506679" y="4522258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cxnSp>
        <p:nvCxnSpPr>
          <p:cNvPr id="51" name="Vinklet forbindelse 50"/>
          <p:cNvCxnSpPr>
            <a:stCxn id="38" idx="1"/>
            <a:endCxn id="27" idx="1"/>
          </p:cNvCxnSpPr>
          <p:nvPr/>
        </p:nvCxnSpPr>
        <p:spPr bwMode="auto">
          <a:xfrm rot="10800000">
            <a:off x="4644008" y="2420888"/>
            <a:ext cx="12700" cy="1490566"/>
          </a:xfrm>
          <a:prstGeom prst="bentConnector3">
            <a:avLst>
              <a:gd name="adj1" fmla="val 1015166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Lige forbindelse 70"/>
          <p:cNvCxnSpPr>
            <a:stCxn id="6" idx="3"/>
            <a:endCxn id="29" idx="1"/>
          </p:cNvCxnSpPr>
          <p:nvPr/>
        </p:nvCxnSpPr>
        <p:spPr bwMode="auto">
          <a:xfrm>
            <a:off x="4427984" y="3166171"/>
            <a:ext cx="216024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5" name="Lige forbindelse 74"/>
          <p:cNvCxnSpPr>
            <a:stCxn id="8" idx="3"/>
            <a:endCxn id="34" idx="1"/>
          </p:cNvCxnSpPr>
          <p:nvPr/>
        </p:nvCxnSpPr>
        <p:spPr bwMode="auto">
          <a:xfrm>
            <a:off x="4427984" y="5400032"/>
            <a:ext cx="216024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7" name="Vinklet forbindelse 76"/>
          <p:cNvCxnSpPr>
            <a:stCxn id="35" idx="1"/>
            <a:endCxn id="39" idx="1"/>
          </p:cNvCxnSpPr>
          <p:nvPr/>
        </p:nvCxnSpPr>
        <p:spPr bwMode="auto">
          <a:xfrm rot="10800000">
            <a:off x="4644008" y="4656738"/>
            <a:ext cx="12700" cy="1490565"/>
          </a:xfrm>
          <a:prstGeom prst="bentConnector3">
            <a:avLst>
              <a:gd name="adj1" fmla="val 1049284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smtClean="0"/>
              <a:t>Tabel med store hvid kasse på mørk baggrund – 1 rækker, 7 kolonner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31</a:t>
            </a:fld>
            <a:endParaRPr lang="da-DK" noProof="0"/>
          </a:p>
        </p:txBody>
      </p:sp>
      <p:sp>
        <p:nvSpPr>
          <p:cNvPr id="5" name="Rektangel 4"/>
          <p:cNvSpPr/>
          <p:nvPr/>
        </p:nvSpPr>
        <p:spPr bwMode="auto">
          <a:xfrm>
            <a:off x="755576" y="2132856"/>
            <a:ext cx="1440160" cy="4104456"/>
          </a:xfrm>
          <a:prstGeom prst="rect">
            <a:avLst/>
          </a:prstGeom>
          <a:solidFill>
            <a:schemeClr val="accent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900" b="0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graphicFrame>
        <p:nvGraphicFramePr>
          <p:cNvPr id="8" name="Tabel 7"/>
          <p:cNvGraphicFramePr>
            <a:graphicFrameLocks noGrp="1"/>
          </p:cNvGraphicFramePr>
          <p:nvPr/>
        </p:nvGraphicFramePr>
        <p:xfrm>
          <a:off x="467544" y="1484784"/>
          <a:ext cx="8180676" cy="5209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8000"/>
                <a:gridCol w="2448000"/>
                <a:gridCol w="252000"/>
                <a:gridCol w="756000"/>
                <a:gridCol w="79569"/>
                <a:gridCol w="684000"/>
                <a:gridCol w="79569"/>
                <a:gridCol w="648000"/>
                <a:gridCol w="79569"/>
                <a:gridCol w="648000"/>
                <a:gridCol w="79569"/>
                <a:gridCol w="648000"/>
                <a:gridCol w="79200"/>
                <a:gridCol w="684000"/>
                <a:gridCol w="79200"/>
                <a:gridCol w="648000"/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672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dirty="0" smtClean="0"/>
                        <a:t>Noter:</a:t>
                      </a:r>
                      <a:r>
                        <a:rPr lang="da-DK" sz="1000" baseline="0" dirty="0" smtClean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pSp>
        <p:nvGrpSpPr>
          <p:cNvPr id="3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1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2" name="Rektangel 11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overskrifterne over hver kolonne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teksten i kasserne – må gerne være sætninger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Slet overflødige kolonner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600" dirty="0" smtClean="0"/>
                  <a:t>Slet rækken med noter nederst hvis den ikke skal bruges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indholdet i tabellen. Brug gerne </a:t>
                </a:r>
                <a:r>
                  <a:rPr lang="da-DK" sz="1600" dirty="0" err="1" smtClean="0"/>
                  <a:t>harvey</a:t>
                </a:r>
                <a:r>
                  <a:rPr lang="da-DK" sz="1600" dirty="0" smtClean="0"/>
                  <a:t> </a:t>
                </a:r>
                <a:r>
                  <a:rPr lang="da-DK" sz="1600" dirty="0" err="1" smtClean="0"/>
                  <a:t>balls</a:t>
                </a:r>
                <a:r>
                  <a:rPr lang="da-DK" sz="1600" dirty="0" smtClean="0"/>
                  <a:t>, trafiklys eller andet i de enkelte celler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Husk at ændre overskriften :-)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13" name="Rektangel 12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1" name="Rektangel 10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14" name="Rektangel 13"/>
          <p:cNvSpPr/>
          <p:nvPr/>
        </p:nvSpPr>
        <p:spPr bwMode="auto">
          <a:xfrm>
            <a:off x="1331640" y="2348880"/>
            <a:ext cx="1872208" cy="3672408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Tekst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smtClean="0"/>
              <a:t>Tabel med store hvid kasse på mørk baggrund – 2 rækker, 7 kolonner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32</a:t>
            </a:fld>
            <a:endParaRPr lang="da-DK" noProof="0"/>
          </a:p>
        </p:txBody>
      </p:sp>
      <p:sp>
        <p:nvSpPr>
          <p:cNvPr id="5" name="Rektangel 4"/>
          <p:cNvSpPr/>
          <p:nvPr/>
        </p:nvSpPr>
        <p:spPr bwMode="auto">
          <a:xfrm>
            <a:off x="755576" y="2132856"/>
            <a:ext cx="1440160" cy="4104456"/>
          </a:xfrm>
          <a:prstGeom prst="rect">
            <a:avLst/>
          </a:prstGeom>
          <a:solidFill>
            <a:schemeClr val="accent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900" b="0" i="0" u="none" strike="noStrike" cap="none" normalizeH="0" baseline="0" dirty="0" err="1" smtClean="0">
              <a:ln>
                <a:noFill/>
              </a:ln>
              <a:effectLst/>
              <a:latin typeface="Verdana" pitchFamily="34" charset="0"/>
            </a:endParaRPr>
          </a:p>
        </p:txBody>
      </p:sp>
      <p:sp>
        <p:nvSpPr>
          <p:cNvPr id="6" name="Rektangel 5"/>
          <p:cNvSpPr/>
          <p:nvPr/>
        </p:nvSpPr>
        <p:spPr bwMode="auto">
          <a:xfrm>
            <a:off x="1331640" y="2348880"/>
            <a:ext cx="1872208" cy="172819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7" name="Rektangel 6"/>
          <p:cNvSpPr/>
          <p:nvPr/>
        </p:nvSpPr>
        <p:spPr bwMode="auto">
          <a:xfrm>
            <a:off x="1331640" y="4293096"/>
            <a:ext cx="1872208" cy="172819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Tekst</a:t>
            </a:r>
          </a:p>
        </p:txBody>
      </p:sp>
      <p:graphicFrame>
        <p:nvGraphicFramePr>
          <p:cNvPr id="8" name="Tabel 7"/>
          <p:cNvGraphicFramePr>
            <a:graphicFrameLocks noGrp="1"/>
          </p:cNvGraphicFramePr>
          <p:nvPr/>
        </p:nvGraphicFramePr>
        <p:xfrm>
          <a:off x="467544" y="1484784"/>
          <a:ext cx="8180676" cy="5209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8000"/>
                <a:gridCol w="2448000"/>
                <a:gridCol w="252000"/>
                <a:gridCol w="756000"/>
                <a:gridCol w="79569"/>
                <a:gridCol w="684000"/>
                <a:gridCol w="79569"/>
                <a:gridCol w="648000"/>
                <a:gridCol w="79569"/>
                <a:gridCol w="648000"/>
                <a:gridCol w="79569"/>
                <a:gridCol w="648000"/>
                <a:gridCol w="79200"/>
                <a:gridCol w="684000"/>
                <a:gridCol w="79200"/>
                <a:gridCol w="648000"/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72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108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</a:tr>
              <a:tr h="108000"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</a:tr>
              <a:tr h="172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dirty="0" smtClean="0"/>
                        <a:t>Noter:</a:t>
                      </a:r>
                      <a:r>
                        <a:rPr lang="da-DK" sz="1000" baseline="0" dirty="0" smtClean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pSp>
        <p:nvGrpSpPr>
          <p:cNvPr id="3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9" name="Gruppe 1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2" name="Rektangel 11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overskrifterne over hver kolonne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teksten i kasserne – må gerne være sætninger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Slet overflødige kolonner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600" dirty="0" smtClean="0"/>
                  <a:t>Slet rækken med noter nederst hvis den ikke skal bruges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indholdet i tabellen. Brug gerne </a:t>
                </a:r>
                <a:r>
                  <a:rPr lang="da-DK" sz="1600" dirty="0" err="1" smtClean="0"/>
                  <a:t>harvey</a:t>
                </a:r>
                <a:r>
                  <a:rPr lang="da-DK" sz="1600" dirty="0" smtClean="0"/>
                  <a:t> </a:t>
                </a:r>
                <a:r>
                  <a:rPr lang="da-DK" sz="1600" dirty="0" err="1" smtClean="0"/>
                  <a:t>balls</a:t>
                </a:r>
                <a:r>
                  <a:rPr lang="da-DK" sz="1600" dirty="0" smtClean="0"/>
                  <a:t>, trafiklys eller andet i de enkelte celler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Husk at ændre overskriften :-)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13" name="Rektangel 12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1" name="Rektangel 10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smtClean="0"/>
              <a:t>Tabel med store hvid kasse på mørk baggrund – 3 rækker, 7 kolonner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33</a:t>
            </a:fld>
            <a:endParaRPr lang="da-DK" noProof="0"/>
          </a:p>
        </p:txBody>
      </p:sp>
      <p:sp>
        <p:nvSpPr>
          <p:cNvPr id="5" name="Rektangel 4"/>
          <p:cNvSpPr/>
          <p:nvPr/>
        </p:nvSpPr>
        <p:spPr bwMode="auto">
          <a:xfrm>
            <a:off x="755576" y="2132856"/>
            <a:ext cx="1440160" cy="4104456"/>
          </a:xfrm>
          <a:prstGeom prst="rect">
            <a:avLst/>
          </a:prstGeom>
          <a:solidFill>
            <a:schemeClr val="accent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900" b="0" i="0" u="none" strike="noStrike" cap="none" normalizeH="0" baseline="0" dirty="0" err="1" smtClean="0">
              <a:ln>
                <a:noFill/>
              </a:ln>
              <a:effectLst/>
              <a:latin typeface="Verdana" pitchFamily="34" charset="0"/>
            </a:endParaRPr>
          </a:p>
        </p:txBody>
      </p:sp>
      <p:graphicFrame>
        <p:nvGraphicFramePr>
          <p:cNvPr id="8" name="Tabel 7"/>
          <p:cNvGraphicFramePr>
            <a:graphicFrameLocks noGrp="1"/>
          </p:cNvGraphicFramePr>
          <p:nvPr/>
        </p:nvGraphicFramePr>
        <p:xfrm>
          <a:off x="467544" y="1484784"/>
          <a:ext cx="8180676" cy="5245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8000"/>
                <a:gridCol w="2448000"/>
                <a:gridCol w="252000"/>
                <a:gridCol w="756000"/>
                <a:gridCol w="79569"/>
                <a:gridCol w="684000"/>
                <a:gridCol w="79569"/>
                <a:gridCol w="648000"/>
                <a:gridCol w="79569"/>
                <a:gridCol w="648000"/>
                <a:gridCol w="79569"/>
                <a:gridCol w="648000"/>
                <a:gridCol w="79200"/>
                <a:gridCol w="684000"/>
                <a:gridCol w="79200"/>
                <a:gridCol w="648000"/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04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14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</a:tr>
              <a:tr h="144000"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</a:tr>
              <a:tr h="104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144000">
                <a:tc>
                  <a:txBody>
                    <a:bodyPr/>
                    <a:lstStyle/>
                    <a:p>
                      <a:endParaRPr lang="da-DK" sz="8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</a:tr>
              <a:tr h="144000">
                <a:tc>
                  <a:txBody>
                    <a:bodyPr/>
                    <a:lstStyle/>
                    <a:p>
                      <a:endParaRPr lang="da-DK" sz="8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</a:tr>
              <a:tr h="104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dirty="0" smtClean="0"/>
                        <a:t>Noter:</a:t>
                      </a:r>
                      <a:r>
                        <a:rPr lang="da-DK" sz="1000" baseline="0" dirty="0" smtClean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 bwMode="auto">
          <a:xfrm>
            <a:off x="1331640" y="2348880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13" name="Rektangel 12"/>
          <p:cNvSpPr/>
          <p:nvPr/>
        </p:nvSpPr>
        <p:spPr bwMode="auto">
          <a:xfrm>
            <a:off x="1331640" y="3681028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14" name="Rektangel 13"/>
          <p:cNvSpPr/>
          <p:nvPr/>
        </p:nvSpPr>
        <p:spPr bwMode="auto">
          <a:xfrm>
            <a:off x="1331640" y="5013176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Tekst</a:t>
            </a:r>
          </a:p>
        </p:txBody>
      </p:sp>
      <p:grpSp>
        <p:nvGrpSpPr>
          <p:cNvPr id="3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1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8" name="Rektangel 17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overskrifterne over hver kolonne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teksten i kasserne – må gerne være sætninger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Slet overflødige kolonner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600" dirty="0" smtClean="0"/>
                  <a:t>Slet rækken med noter nederst hvis den ikke skal bruges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indholdet i tabellen. Brug gerne </a:t>
                </a:r>
                <a:r>
                  <a:rPr lang="da-DK" sz="1600" dirty="0" err="1" smtClean="0"/>
                  <a:t>harvey</a:t>
                </a:r>
                <a:r>
                  <a:rPr lang="da-DK" sz="1600" dirty="0" smtClean="0"/>
                  <a:t> </a:t>
                </a:r>
                <a:r>
                  <a:rPr lang="da-DK" sz="1600" dirty="0" err="1" smtClean="0"/>
                  <a:t>balls</a:t>
                </a:r>
                <a:r>
                  <a:rPr lang="da-DK" sz="1600" dirty="0" smtClean="0"/>
                  <a:t>, trafiklys eller andet i de enkelte celler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Husk at ændre overskriften :-)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19" name="Rektangel 18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7" name="Rektangel 16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smtClean="0"/>
              <a:t>Tabel med store hvid kasse på mørk baggrund – 4 rækker, 7 kolonner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34</a:t>
            </a:fld>
            <a:endParaRPr lang="da-DK" noProof="0"/>
          </a:p>
        </p:txBody>
      </p:sp>
      <p:sp>
        <p:nvSpPr>
          <p:cNvPr id="5" name="Rektangel 4"/>
          <p:cNvSpPr/>
          <p:nvPr/>
        </p:nvSpPr>
        <p:spPr bwMode="auto">
          <a:xfrm>
            <a:off x="755576" y="2132856"/>
            <a:ext cx="1440160" cy="4104456"/>
          </a:xfrm>
          <a:prstGeom prst="rect">
            <a:avLst/>
          </a:prstGeom>
          <a:solidFill>
            <a:schemeClr val="accent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900" b="0" i="0" u="none" strike="noStrike" cap="none" normalizeH="0" baseline="0" dirty="0" err="1" smtClean="0">
              <a:ln>
                <a:noFill/>
              </a:ln>
              <a:effectLst/>
              <a:latin typeface="Verdana" pitchFamily="34" charset="0"/>
            </a:endParaRPr>
          </a:p>
        </p:txBody>
      </p:sp>
      <p:graphicFrame>
        <p:nvGraphicFramePr>
          <p:cNvPr id="8" name="Tabel 7"/>
          <p:cNvGraphicFramePr>
            <a:graphicFrameLocks noGrp="1"/>
          </p:cNvGraphicFramePr>
          <p:nvPr/>
        </p:nvGraphicFramePr>
        <p:xfrm>
          <a:off x="467544" y="1484784"/>
          <a:ext cx="8180676" cy="5281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8000"/>
                <a:gridCol w="2448000"/>
                <a:gridCol w="252000"/>
                <a:gridCol w="756000"/>
                <a:gridCol w="79569"/>
                <a:gridCol w="684000"/>
                <a:gridCol w="79569"/>
                <a:gridCol w="648000"/>
                <a:gridCol w="79569"/>
                <a:gridCol w="648000"/>
                <a:gridCol w="79569"/>
                <a:gridCol w="648000"/>
                <a:gridCol w="79200"/>
                <a:gridCol w="684000"/>
                <a:gridCol w="79200"/>
                <a:gridCol w="648000"/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82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72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72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82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72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72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82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72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</a:tr>
              <a:tr h="72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</a:tr>
              <a:tr h="82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dirty="0" smtClean="0"/>
                        <a:t>Noter:</a:t>
                      </a:r>
                      <a:r>
                        <a:rPr lang="da-DK" sz="1000" baseline="0" dirty="0" smtClean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pSp>
        <p:nvGrpSpPr>
          <p:cNvPr id="3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1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8" name="Rektangel 17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overskrifterne over hver kolonne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teksten i kasserne – må gerne være sætninger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Slet overflødige kolonner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600" dirty="0" smtClean="0"/>
                  <a:t>Slet rækken med noter nederst hvis den ikke skal bruges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indholdet i tabellen. Brug gerne </a:t>
                </a:r>
                <a:r>
                  <a:rPr lang="da-DK" sz="1600" dirty="0" err="1" smtClean="0"/>
                  <a:t>harvey</a:t>
                </a:r>
                <a:r>
                  <a:rPr lang="da-DK" sz="1600" dirty="0" smtClean="0"/>
                  <a:t> </a:t>
                </a:r>
                <a:r>
                  <a:rPr lang="da-DK" sz="1600" dirty="0" err="1" smtClean="0"/>
                  <a:t>balls</a:t>
                </a:r>
                <a:r>
                  <a:rPr lang="da-DK" sz="1600" dirty="0" smtClean="0"/>
                  <a:t>, trafiklys eller andet i de enkelte celler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Husk at ændre overskriften :-)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19" name="Rektangel 18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7" name="Rektangel 16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22" name="Rektangel 21"/>
          <p:cNvSpPr/>
          <p:nvPr/>
        </p:nvSpPr>
        <p:spPr bwMode="auto">
          <a:xfrm>
            <a:off x="1331640" y="2348880"/>
            <a:ext cx="1872208" cy="81609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23" name="Rektangel 22"/>
          <p:cNvSpPr/>
          <p:nvPr/>
        </p:nvSpPr>
        <p:spPr bwMode="auto">
          <a:xfrm>
            <a:off x="1331640" y="4269094"/>
            <a:ext cx="1872208" cy="81609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24" name="Rektangel 23"/>
          <p:cNvSpPr/>
          <p:nvPr/>
        </p:nvSpPr>
        <p:spPr bwMode="auto">
          <a:xfrm>
            <a:off x="1331640" y="5229200"/>
            <a:ext cx="1872208" cy="81609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25" name="Rektangel 24"/>
          <p:cNvSpPr/>
          <p:nvPr/>
        </p:nvSpPr>
        <p:spPr bwMode="auto">
          <a:xfrm>
            <a:off x="1331640" y="3308987"/>
            <a:ext cx="1872208" cy="81609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smtClean="0"/>
              <a:t>Tabel med store hvid kasse på mørk baggrund – 5 rækker, 7 kolonner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35</a:t>
            </a:fld>
            <a:endParaRPr lang="da-DK" noProof="0"/>
          </a:p>
        </p:txBody>
      </p:sp>
      <p:sp>
        <p:nvSpPr>
          <p:cNvPr id="5" name="Rektangel 4"/>
          <p:cNvSpPr/>
          <p:nvPr/>
        </p:nvSpPr>
        <p:spPr bwMode="auto">
          <a:xfrm>
            <a:off x="755576" y="2132856"/>
            <a:ext cx="1440160" cy="4104456"/>
          </a:xfrm>
          <a:prstGeom prst="rect">
            <a:avLst/>
          </a:prstGeom>
          <a:solidFill>
            <a:schemeClr val="accent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900" b="0" i="0" u="none" strike="noStrike" cap="none" normalizeH="0" baseline="0" dirty="0" err="1" smtClean="0">
              <a:ln>
                <a:noFill/>
              </a:ln>
              <a:effectLst/>
              <a:latin typeface="Verdana" pitchFamily="34" charset="0"/>
            </a:endParaRPr>
          </a:p>
        </p:txBody>
      </p:sp>
      <p:graphicFrame>
        <p:nvGraphicFramePr>
          <p:cNvPr id="8" name="Tabel 7"/>
          <p:cNvGraphicFramePr>
            <a:graphicFrameLocks noGrp="1"/>
          </p:cNvGraphicFramePr>
          <p:nvPr/>
        </p:nvGraphicFramePr>
        <p:xfrm>
          <a:off x="467544" y="1484784"/>
          <a:ext cx="8180676" cy="5245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8000"/>
                <a:gridCol w="2448000"/>
                <a:gridCol w="252000"/>
                <a:gridCol w="756000"/>
                <a:gridCol w="79569"/>
                <a:gridCol w="684000"/>
                <a:gridCol w="79569"/>
                <a:gridCol w="648000"/>
                <a:gridCol w="79569"/>
                <a:gridCol w="648000"/>
                <a:gridCol w="79569"/>
                <a:gridCol w="648000"/>
                <a:gridCol w="79200"/>
                <a:gridCol w="684000"/>
                <a:gridCol w="79200"/>
                <a:gridCol w="648000"/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5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108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108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55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108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108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55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108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</a:tr>
              <a:tr h="108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</a:tr>
              <a:tr h="55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108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</a:tr>
              <a:tr h="108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</a:tr>
              <a:tr h="576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dirty="0" smtClean="0"/>
                        <a:t>Noter:</a:t>
                      </a:r>
                      <a:r>
                        <a:rPr lang="da-DK" sz="1000" baseline="0" dirty="0" smtClean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pSp>
        <p:nvGrpSpPr>
          <p:cNvPr id="3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1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8" name="Rektangel 17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overskrifterne over hver kolonne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teksten i kasserne – må gerne være sætninger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Slet overflødige kolonner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600" dirty="0" smtClean="0"/>
                  <a:t>Slet rækken med noter nederst hvis den ikke skal bruges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indholdet i tabellen. Brug gerne </a:t>
                </a:r>
                <a:r>
                  <a:rPr lang="da-DK" sz="1600" dirty="0" err="1" smtClean="0"/>
                  <a:t>harvey</a:t>
                </a:r>
                <a:r>
                  <a:rPr lang="da-DK" sz="1600" dirty="0" smtClean="0"/>
                  <a:t> </a:t>
                </a:r>
                <a:r>
                  <a:rPr lang="da-DK" sz="1600" dirty="0" err="1" smtClean="0"/>
                  <a:t>balls</a:t>
                </a:r>
                <a:r>
                  <a:rPr lang="da-DK" sz="1600" dirty="0" smtClean="0"/>
                  <a:t>, trafiklys eller andet i de enkelte celler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Husk at ændre overskriften :-)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19" name="Rektangel 18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7" name="Rektangel 16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27" name="Rektangel 26"/>
          <p:cNvSpPr/>
          <p:nvPr/>
        </p:nvSpPr>
        <p:spPr bwMode="auto">
          <a:xfrm>
            <a:off x="1331640" y="2348880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28" name="Rektangel 27"/>
          <p:cNvSpPr/>
          <p:nvPr/>
        </p:nvSpPr>
        <p:spPr bwMode="auto">
          <a:xfrm>
            <a:off x="1331640" y="4689141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29" name="Rektangel 28"/>
          <p:cNvSpPr/>
          <p:nvPr/>
        </p:nvSpPr>
        <p:spPr bwMode="auto">
          <a:xfrm>
            <a:off x="1331640" y="5469226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30" name="Rektangel 29"/>
          <p:cNvSpPr/>
          <p:nvPr/>
        </p:nvSpPr>
        <p:spPr bwMode="auto">
          <a:xfrm>
            <a:off x="1331640" y="3909054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  <p:sp>
        <p:nvSpPr>
          <p:cNvPr id="31" name="Rektangel 30"/>
          <p:cNvSpPr/>
          <p:nvPr/>
        </p:nvSpPr>
        <p:spPr bwMode="auto">
          <a:xfrm>
            <a:off x="1331640" y="3128967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Verdana" pitchFamily="34" charset="0"/>
              </a:rPr>
              <a:t>Tekst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[ KPI definition – skriv navn som overskrift ]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36</a:t>
            </a:fld>
            <a:endParaRPr lang="da-DK" noProof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938096"/>
              </p:ext>
            </p:extLst>
          </p:nvPr>
        </p:nvGraphicFramePr>
        <p:xfrm>
          <a:off x="827584" y="1699736"/>
          <a:ext cx="7285037" cy="4033520"/>
        </p:xfrm>
        <a:graphic>
          <a:graphicData uri="http://schemas.openxmlformats.org/drawingml/2006/table">
            <a:tbl>
              <a:tblPr bandRow="1">
                <a:effectLst>
                  <a:outerShdw dist="38100" dir="27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968784"/>
                <a:gridCol w="6316253"/>
              </a:tblGrid>
              <a:tr h="208323"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KPI</a:t>
                      </a:r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[ Giv </a:t>
                      </a:r>
                      <a:r>
                        <a:rPr lang="da-DK" sz="1200" b="1" kern="120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KPI’en</a:t>
                      </a:r>
                      <a:r>
                        <a:rPr lang="da-DK" sz="12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et navn ]</a:t>
                      </a:r>
                      <a:endParaRPr lang="da-DK" sz="1200" b="1" dirty="0" smtClean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Definition</a:t>
                      </a:r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[ Beskriv</a:t>
                      </a:r>
                      <a:r>
                        <a:rPr lang="da-DK" sz="1200" baseline="0" dirty="0" smtClean="0"/>
                        <a:t> præcist hvad </a:t>
                      </a:r>
                      <a:r>
                        <a:rPr lang="da-DK" sz="1200" baseline="0" dirty="0" err="1" smtClean="0"/>
                        <a:t>KPI’en</a:t>
                      </a:r>
                      <a:r>
                        <a:rPr lang="da-DK" sz="1200" baseline="0" dirty="0" smtClean="0"/>
                        <a:t> viser, hvordan den beregnes, eventuelle usikkerheder samt hvordan den måles ]</a:t>
                      </a:r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Måles pr.</a:t>
                      </a:r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[ Beskriv frekvensen på hvornår det måles ]</a:t>
                      </a:r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Måles</a:t>
                      </a:r>
                      <a:r>
                        <a:rPr lang="da-DK" sz="1200" baseline="0" dirty="0" smtClean="0"/>
                        <a:t> af.</a:t>
                      </a:r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[ Navn samt</a:t>
                      </a:r>
                      <a:r>
                        <a:rPr lang="da-DK" sz="1200" baseline="0" dirty="0" smtClean="0"/>
                        <a:t> fuld afdelingsnavn inkl. hierarki]</a:t>
                      </a:r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Baseline</a:t>
                      </a:r>
                    </a:p>
                    <a:p>
                      <a:endParaRPr lang="da-DK" sz="1200" dirty="0" smtClean="0"/>
                    </a:p>
                    <a:p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[ Lav en graf (søjler eller linje) der viser den historiske udvikling samt de satte </a:t>
                      </a:r>
                      <a:r>
                        <a:rPr lang="da-DK" sz="1200" dirty="0" err="1" smtClean="0"/>
                        <a:t>targets</a:t>
                      </a:r>
                      <a:r>
                        <a:rPr lang="da-DK" sz="1200" dirty="0" smtClean="0"/>
                        <a:t> – husk at historik</a:t>
                      </a:r>
                      <a:r>
                        <a:rPr lang="da-DK" sz="1200" baseline="0" dirty="0" smtClean="0"/>
                        <a:t> og </a:t>
                      </a:r>
                      <a:r>
                        <a:rPr lang="da-DK" sz="1200" baseline="0" dirty="0" err="1" smtClean="0"/>
                        <a:t>target</a:t>
                      </a:r>
                      <a:r>
                        <a:rPr lang="da-DK" sz="1200" baseline="0" dirty="0" smtClean="0"/>
                        <a:t> skal være forskellige farver ]</a:t>
                      </a:r>
                      <a:endParaRPr lang="da-DK" sz="1200" dirty="0" smtClean="0"/>
                    </a:p>
                    <a:p>
                      <a:endParaRPr lang="da-DK" sz="1200" dirty="0" smtClean="0"/>
                    </a:p>
                    <a:p>
                      <a:endParaRPr lang="da-DK" sz="1200" dirty="0" smtClean="0"/>
                    </a:p>
                    <a:p>
                      <a:endParaRPr lang="da-DK" sz="1200" dirty="0" smtClean="0"/>
                    </a:p>
                    <a:p>
                      <a:endParaRPr lang="da-DK" sz="1200" dirty="0" smtClean="0"/>
                    </a:p>
                    <a:p>
                      <a:endParaRPr lang="da-DK" sz="1200" dirty="0" smtClean="0"/>
                    </a:p>
                    <a:p>
                      <a:endParaRPr lang="da-DK" sz="1200" dirty="0" smtClean="0"/>
                    </a:p>
                    <a:p>
                      <a:endParaRPr lang="da-DK" sz="1200" dirty="0" smtClean="0"/>
                    </a:p>
                    <a:p>
                      <a:endParaRPr lang="da-DK" sz="1200" dirty="0" smtClean="0"/>
                    </a:p>
                    <a:p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Targets</a:t>
                      </a:r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[ Angiv</a:t>
                      </a:r>
                      <a:r>
                        <a:rPr lang="da-DK" sz="1200" baseline="0" dirty="0" smtClean="0"/>
                        <a:t> fire </a:t>
                      </a:r>
                      <a:r>
                        <a:rPr lang="da-DK" sz="1200" baseline="0" dirty="0" err="1" smtClean="0"/>
                        <a:t>targets</a:t>
                      </a:r>
                      <a:r>
                        <a:rPr lang="da-DK" sz="1200" baseline="0" dirty="0" smtClean="0"/>
                        <a:t> (eks. kvartaler) i tekst for at undgå misforståelser ud fra grafen ]</a:t>
                      </a:r>
                      <a:endParaRPr lang="da-DK" sz="1200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6" name="Gruppe 7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sp>
          <p:nvSpPr>
            <p:cNvPr id="7" name="Rektangel 6"/>
            <p:cNvSpPr/>
            <p:nvPr/>
          </p:nvSpPr>
          <p:spPr bwMode="auto">
            <a:xfrm>
              <a:off x="9396536" y="548680"/>
              <a:ext cx="3528392" cy="63093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457200" marR="0" indent="-4572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arenR"/>
                <a:tabLst/>
              </a:pPr>
              <a:r>
                <a:rPr lang="da-DK" sz="1600" dirty="0" smtClean="0"/>
                <a:t>Udfyld slide med informationer om den relevante KPI</a:t>
              </a:r>
            </a:p>
            <a:p>
              <a:pPr marL="457200" marR="0" indent="-4572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arenR"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</a:rPr>
                <a:t>Alle</a:t>
              </a:r>
              <a:r>
                <a:rPr kumimoji="0" lang="da-DK" sz="1600" b="0" i="0" u="none" strike="noStrike" cap="none" normalizeH="0" dirty="0" smtClean="0">
                  <a:ln>
                    <a:noFill/>
                  </a:ln>
                  <a:effectLst/>
                </a:rPr>
                <a:t> tekster med firkantede parenteser [] skal erstattes</a:t>
              </a:r>
            </a:p>
            <a:p>
              <a:pPr marL="457200" marR="0" indent="-4572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arenR"/>
                <a:tabLst/>
              </a:pPr>
              <a:r>
                <a:rPr lang="da-DK" sz="1600" dirty="0" smtClean="0"/>
                <a:t>I feltet ”Baseline” er det vigtigt at der er en graf over udviklingen som beskrevet. Det skal enten være et søjlediagram eller et linjediagram.</a:t>
              </a:r>
            </a:p>
            <a:p>
              <a:pPr marR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da-DK" sz="1600" b="0" i="0" u="none" strike="noStrike" cap="none" normalizeH="0" dirty="0" smtClean="0">
                <a:ln>
                  <a:noFill/>
                </a:ln>
                <a:effectLst/>
              </a:endParaRPr>
            </a:p>
            <a:p>
              <a:pPr marR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da-DK" sz="1600" b="0" i="0" u="none" strike="noStrike" cap="none" normalizeH="0" dirty="0" smtClean="0">
                  <a:ln>
                    <a:noFill/>
                  </a:ln>
                  <a:effectLst/>
                </a:rPr>
                <a:t>Dette slide er et typisk bilags-slide der er vigtigt at have med, men som ikke skal bruges i selve præsentationen.</a:t>
              </a:r>
            </a:p>
            <a:p>
              <a:pPr marL="457200" marR="0" indent="-4572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arenR"/>
                <a:tabLst/>
              </a:pPr>
              <a:endParaRPr kumimoji="0" lang="da-DK" sz="1600" b="0" i="0" u="none" strike="noStrike" cap="none" normalizeH="0" baseline="0" dirty="0" smtClean="0">
                <a:ln>
                  <a:noFill/>
                </a:ln>
                <a:effectLst/>
              </a:endParaRPr>
            </a:p>
          </p:txBody>
        </p:sp>
        <p:sp>
          <p:nvSpPr>
            <p:cNvPr id="8" name="Rektangel 7"/>
            <p:cNvSpPr/>
            <p:nvPr/>
          </p:nvSpPr>
          <p:spPr bwMode="auto">
            <a:xfrm>
              <a:off x="9396536" y="0"/>
              <a:ext cx="3528392" cy="54868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Vejledning til template</a:t>
              </a:r>
            </a:p>
          </p:txBody>
        </p:sp>
      </p:grpSp>
      <p:sp>
        <p:nvSpPr>
          <p:cNvPr id="9" name="Rektangel 8"/>
          <p:cNvSpPr/>
          <p:nvPr/>
        </p:nvSpPr>
        <p:spPr bwMode="auto">
          <a:xfrm>
            <a:off x="9396536" y="6237312"/>
            <a:ext cx="3528392" cy="620688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9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Slet vejledning ved brug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536575"/>
            <a:ext cx="8389366" cy="762000"/>
          </a:xfrm>
          <a:noFill/>
        </p:spPr>
        <p:txBody>
          <a:bodyPr/>
          <a:lstStyle/>
          <a:p>
            <a:r>
              <a:rPr lang="da-DK" dirty="0" smtClean="0"/>
              <a:t>To vertikale kasser med sorte kasser som overskrifter samt konklusionskasser</a:t>
            </a:r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E1D250-0014-450E-ADD3-929C6907FF4E}" type="slidenum">
              <a:rPr lang="da-DK" smtClean="0"/>
              <a:pPr/>
              <a:t>37</a:t>
            </a:fld>
            <a:endParaRPr lang="da-DK"/>
          </a:p>
        </p:txBody>
      </p:sp>
      <p:sp>
        <p:nvSpPr>
          <p:cNvPr id="4" name="Pentagon 3"/>
          <p:cNvSpPr/>
          <p:nvPr/>
        </p:nvSpPr>
        <p:spPr bwMode="auto">
          <a:xfrm flipH="1">
            <a:off x="5076057" y="1628801"/>
            <a:ext cx="3816424" cy="3528392"/>
          </a:xfrm>
          <a:prstGeom prst="homePlate">
            <a:avLst>
              <a:gd name="adj" fmla="val 0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41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73038" indent="-173038"/>
            <a:r>
              <a:rPr lang="da-DK" sz="1000" b="1" dirty="0"/>
              <a:t>[ Evt. underoverskrift ]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da-DK" sz="1000" dirty="0" err="1"/>
              <a:t>Lorem</a:t>
            </a:r>
            <a:r>
              <a:rPr lang="da-DK" sz="1000" dirty="0"/>
              <a:t> </a:t>
            </a:r>
            <a:r>
              <a:rPr lang="da-DK" sz="1000" dirty="0" err="1"/>
              <a:t>ipsum</a:t>
            </a:r>
            <a:r>
              <a:rPr lang="da-DK" sz="1000" dirty="0"/>
              <a:t> </a:t>
            </a:r>
            <a:r>
              <a:rPr lang="da-DK" sz="1000" dirty="0" err="1"/>
              <a:t>dolor</a:t>
            </a:r>
            <a:r>
              <a:rPr lang="da-DK" sz="1000" dirty="0"/>
              <a:t> sit </a:t>
            </a:r>
            <a:r>
              <a:rPr lang="da-DK" sz="1000" dirty="0" err="1"/>
              <a:t>amet</a:t>
            </a:r>
            <a:r>
              <a:rPr lang="da-DK" sz="1000" dirty="0"/>
              <a:t>, </a:t>
            </a:r>
            <a:r>
              <a:rPr lang="da-DK" sz="1000" dirty="0" err="1"/>
              <a:t>consectetur</a:t>
            </a:r>
            <a:r>
              <a:rPr lang="da-DK" sz="1000" dirty="0"/>
              <a:t> </a:t>
            </a:r>
            <a:r>
              <a:rPr lang="da-DK" sz="1000" dirty="0" err="1"/>
              <a:t>adipisicing</a:t>
            </a:r>
            <a:r>
              <a:rPr lang="da-DK" sz="1000" dirty="0"/>
              <a:t> </a:t>
            </a:r>
            <a:r>
              <a:rPr lang="da-DK" sz="1000" dirty="0" err="1"/>
              <a:t>elit</a:t>
            </a:r>
            <a:r>
              <a:rPr lang="da-DK" sz="1000" dirty="0"/>
              <a:t>, </a:t>
            </a:r>
            <a:r>
              <a:rPr lang="da-DK" sz="1000" dirty="0" err="1"/>
              <a:t>sed</a:t>
            </a:r>
            <a:r>
              <a:rPr lang="da-DK" sz="1000" dirty="0"/>
              <a:t> do </a:t>
            </a:r>
            <a:r>
              <a:rPr lang="da-DK" sz="1000" dirty="0" err="1"/>
              <a:t>eiusmod</a:t>
            </a:r>
            <a:r>
              <a:rPr lang="da-DK" sz="1000" dirty="0"/>
              <a:t> </a:t>
            </a:r>
            <a:r>
              <a:rPr lang="da-DK" sz="1000" dirty="0" err="1"/>
              <a:t>tempor</a:t>
            </a:r>
            <a:r>
              <a:rPr lang="da-DK" sz="1000" dirty="0"/>
              <a:t> </a:t>
            </a:r>
            <a:r>
              <a:rPr lang="da-DK" sz="1000" dirty="0" err="1"/>
              <a:t>incididunt</a:t>
            </a:r>
            <a:r>
              <a:rPr lang="da-DK" sz="1000" dirty="0"/>
              <a:t> </a:t>
            </a:r>
            <a:r>
              <a:rPr lang="da-DK" sz="1000" dirty="0" err="1"/>
              <a:t>ut</a:t>
            </a:r>
            <a:r>
              <a:rPr lang="da-DK" sz="1000" dirty="0"/>
              <a:t> </a:t>
            </a:r>
            <a:r>
              <a:rPr lang="da-DK" sz="1000" dirty="0" err="1"/>
              <a:t>labore</a:t>
            </a:r>
            <a:r>
              <a:rPr lang="da-DK" sz="1000" dirty="0"/>
              <a:t> et </a:t>
            </a:r>
            <a:r>
              <a:rPr lang="da-DK" sz="1000" dirty="0" err="1"/>
              <a:t>dolore</a:t>
            </a:r>
            <a:r>
              <a:rPr lang="da-DK" sz="1000" dirty="0"/>
              <a:t> </a:t>
            </a:r>
            <a:r>
              <a:rPr lang="da-DK" sz="1000" dirty="0" err="1"/>
              <a:t>magna</a:t>
            </a:r>
            <a:r>
              <a:rPr lang="da-DK" sz="1000" dirty="0"/>
              <a:t> </a:t>
            </a:r>
            <a:r>
              <a:rPr lang="da-DK" sz="1000" dirty="0" err="1"/>
              <a:t>aliqua</a:t>
            </a:r>
            <a:r>
              <a:rPr lang="da-DK" sz="1000" dirty="0"/>
              <a:t>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da-DK" sz="1000" dirty="0" err="1"/>
              <a:t>Lorem</a:t>
            </a:r>
            <a:r>
              <a:rPr lang="da-DK" sz="1000" dirty="0"/>
              <a:t> </a:t>
            </a:r>
            <a:r>
              <a:rPr lang="da-DK" sz="1000" dirty="0" err="1"/>
              <a:t>ipsum</a:t>
            </a:r>
            <a:r>
              <a:rPr lang="da-DK" sz="1000" dirty="0"/>
              <a:t> </a:t>
            </a:r>
            <a:r>
              <a:rPr lang="da-DK" sz="1000" dirty="0" err="1"/>
              <a:t>dolor</a:t>
            </a:r>
            <a:r>
              <a:rPr lang="da-DK" sz="1000" dirty="0"/>
              <a:t> sit </a:t>
            </a:r>
            <a:r>
              <a:rPr lang="da-DK" sz="1000" dirty="0" err="1"/>
              <a:t>amet</a:t>
            </a:r>
            <a:r>
              <a:rPr lang="da-DK" sz="1000" dirty="0"/>
              <a:t>, </a:t>
            </a:r>
            <a:r>
              <a:rPr lang="da-DK" sz="1000" dirty="0" err="1"/>
              <a:t>consectetur</a:t>
            </a:r>
            <a:r>
              <a:rPr lang="da-DK" sz="1000" dirty="0"/>
              <a:t> </a:t>
            </a:r>
            <a:r>
              <a:rPr lang="da-DK" sz="1000" dirty="0" err="1"/>
              <a:t>adipisicing</a:t>
            </a:r>
            <a:r>
              <a:rPr lang="da-DK" sz="1000" dirty="0"/>
              <a:t> </a:t>
            </a:r>
            <a:r>
              <a:rPr lang="da-DK" sz="1000" dirty="0" err="1"/>
              <a:t>elit</a:t>
            </a:r>
            <a:r>
              <a:rPr lang="da-DK" sz="1000" dirty="0"/>
              <a:t>, </a:t>
            </a:r>
            <a:r>
              <a:rPr lang="da-DK" sz="1000" dirty="0" err="1"/>
              <a:t>sed</a:t>
            </a:r>
            <a:r>
              <a:rPr lang="da-DK" sz="1000" dirty="0"/>
              <a:t> do </a:t>
            </a:r>
            <a:r>
              <a:rPr lang="da-DK" sz="1000" dirty="0" err="1"/>
              <a:t>eiusmod</a:t>
            </a:r>
            <a:r>
              <a:rPr lang="da-DK" sz="1000" dirty="0"/>
              <a:t> </a:t>
            </a:r>
            <a:r>
              <a:rPr lang="da-DK" sz="1000" dirty="0" err="1"/>
              <a:t>tempor</a:t>
            </a:r>
            <a:r>
              <a:rPr lang="da-DK" sz="1000" dirty="0"/>
              <a:t> </a:t>
            </a:r>
            <a:r>
              <a:rPr lang="da-DK" sz="1000" dirty="0" err="1"/>
              <a:t>incididunt</a:t>
            </a:r>
            <a:r>
              <a:rPr lang="da-DK" sz="1000" dirty="0"/>
              <a:t> </a:t>
            </a:r>
            <a:r>
              <a:rPr lang="da-DK" sz="1000" dirty="0" err="1"/>
              <a:t>ut</a:t>
            </a:r>
            <a:r>
              <a:rPr lang="da-DK" sz="1000" dirty="0"/>
              <a:t> </a:t>
            </a:r>
            <a:r>
              <a:rPr lang="da-DK" sz="1000" dirty="0" err="1"/>
              <a:t>labore</a:t>
            </a:r>
            <a:r>
              <a:rPr lang="da-DK" sz="1000" dirty="0"/>
              <a:t> et </a:t>
            </a:r>
            <a:r>
              <a:rPr lang="da-DK" sz="1000" dirty="0" err="1"/>
              <a:t>dolore</a:t>
            </a:r>
            <a:r>
              <a:rPr lang="da-DK" sz="1000" dirty="0"/>
              <a:t> </a:t>
            </a:r>
            <a:r>
              <a:rPr lang="da-DK" sz="1000" dirty="0" err="1"/>
              <a:t>magna</a:t>
            </a:r>
            <a:r>
              <a:rPr lang="da-DK" sz="1000" dirty="0"/>
              <a:t> </a:t>
            </a:r>
            <a:r>
              <a:rPr lang="da-DK" sz="1000" dirty="0" err="1"/>
              <a:t>aliqua</a:t>
            </a:r>
            <a:r>
              <a:rPr lang="da-DK" sz="1000" dirty="0"/>
              <a:t>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da-DK" sz="1000" dirty="0" err="1"/>
              <a:t>Lorem</a:t>
            </a:r>
            <a:r>
              <a:rPr lang="da-DK" sz="1000" dirty="0"/>
              <a:t> </a:t>
            </a:r>
            <a:r>
              <a:rPr lang="da-DK" sz="1000" dirty="0" err="1"/>
              <a:t>ipsum</a:t>
            </a:r>
            <a:r>
              <a:rPr lang="da-DK" sz="1000" dirty="0"/>
              <a:t> </a:t>
            </a:r>
            <a:r>
              <a:rPr lang="da-DK" sz="1000" dirty="0" err="1"/>
              <a:t>dolor</a:t>
            </a:r>
            <a:r>
              <a:rPr lang="da-DK" sz="1000" dirty="0"/>
              <a:t> sit </a:t>
            </a:r>
            <a:r>
              <a:rPr lang="da-DK" sz="1000" dirty="0" err="1"/>
              <a:t>amet</a:t>
            </a:r>
            <a:r>
              <a:rPr lang="da-DK" sz="1000" dirty="0"/>
              <a:t>, </a:t>
            </a:r>
            <a:r>
              <a:rPr lang="da-DK" sz="1000" dirty="0" err="1"/>
              <a:t>consectetur</a:t>
            </a:r>
            <a:r>
              <a:rPr lang="da-DK" sz="1000" dirty="0"/>
              <a:t> </a:t>
            </a:r>
            <a:r>
              <a:rPr lang="da-DK" sz="1000" dirty="0" err="1"/>
              <a:t>adipisicing</a:t>
            </a:r>
            <a:r>
              <a:rPr lang="da-DK" sz="1000" dirty="0"/>
              <a:t> </a:t>
            </a:r>
            <a:r>
              <a:rPr lang="da-DK" sz="1000" dirty="0" err="1"/>
              <a:t>elit</a:t>
            </a:r>
            <a:r>
              <a:rPr lang="da-DK" sz="1000" dirty="0"/>
              <a:t>, </a:t>
            </a:r>
            <a:r>
              <a:rPr lang="da-DK" sz="1000" dirty="0" err="1"/>
              <a:t>sed</a:t>
            </a:r>
            <a:r>
              <a:rPr lang="da-DK" sz="1000" dirty="0"/>
              <a:t> do </a:t>
            </a:r>
            <a:r>
              <a:rPr lang="da-DK" sz="1000" dirty="0" err="1"/>
              <a:t>eiusmod</a:t>
            </a:r>
            <a:r>
              <a:rPr lang="da-DK" sz="1000" dirty="0"/>
              <a:t> </a:t>
            </a:r>
            <a:r>
              <a:rPr lang="da-DK" sz="1000" dirty="0" err="1"/>
              <a:t>tempor</a:t>
            </a:r>
            <a:r>
              <a:rPr lang="da-DK" sz="1000" dirty="0"/>
              <a:t> </a:t>
            </a:r>
            <a:r>
              <a:rPr lang="da-DK" sz="1000" dirty="0" err="1"/>
              <a:t>incididunt</a:t>
            </a:r>
            <a:r>
              <a:rPr lang="da-DK" sz="1000" dirty="0"/>
              <a:t> </a:t>
            </a:r>
            <a:r>
              <a:rPr lang="da-DK" sz="1000" dirty="0" err="1"/>
              <a:t>ut</a:t>
            </a:r>
            <a:r>
              <a:rPr lang="da-DK" sz="1000" dirty="0"/>
              <a:t> </a:t>
            </a:r>
            <a:r>
              <a:rPr lang="da-DK" sz="1000" dirty="0" err="1"/>
              <a:t>labore</a:t>
            </a:r>
            <a:r>
              <a:rPr lang="da-DK" sz="1000" dirty="0"/>
              <a:t> et </a:t>
            </a:r>
            <a:r>
              <a:rPr lang="da-DK" sz="1000" dirty="0" err="1"/>
              <a:t>dolore</a:t>
            </a:r>
            <a:r>
              <a:rPr lang="da-DK" sz="1000" dirty="0"/>
              <a:t> </a:t>
            </a:r>
            <a:r>
              <a:rPr lang="da-DK" sz="1000" dirty="0" err="1"/>
              <a:t>magna</a:t>
            </a:r>
            <a:r>
              <a:rPr lang="da-DK" sz="1000" dirty="0"/>
              <a:t> </a:t>
            </a:r>
            <a:r>
              <a:rPr lang="da-DK" sz="1000" dirty="0" err="1"/>
              <a:t>aliqua</a:t>
            </a:r>
            <a:r>
              <a:rPr lang="da-DK" sz="1000" dirty="0"/>
              <a:t>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endParaRPr lang="da-DK" sz="1000" dirty="0"/>
          </a:p>
          <a:p>
            <a:pPr marL="173038" indent="-173038"/>
            <a:r>
              <a:rPr lang="da-DK" sz="1000" b="1" dirty="0"/>
              <a:t>[ Evt. underoverskrift ]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da-DK" sz="1000" dirty="0" err="1"/>
              <a:t>Lorem</a:t>
            </a:r>
            <a:r>
              <a:rPr lang="da-DK" sz="1000" dirty="0"/>
              <a:t> </a:t>
            </a:r>
            <a:r>
              <a:rPr lang="da-DK" sz="1000" dirty="0" err="1"/>
              <a:t>ipsum</a:t>
            </a:r>
            <a:r>
              <a:rPr lang="da-DK" sz="1000" dirty="0"/>
              <a:t> </a:t>
            </a:r>
            <a:r>
              <a:rPr lang="da-DK" sz="1000" dirty="0" err="1"/>
              <a:t>dolor</a:t>
            </a:r>
            <a:r>
              <a:rPr lang="da-DK" sz="1000" dirty="0"/>
              <a:t> sit </a:t>
            </a:r>
            <a:r>
              <a:rPr lang="da-DK" sz="1000" dirty="0" err="1"/>
              <a:t>amet</a:t>
            </a:r>
            <a:r>
              <a:rPr lang="da-DK" sz="1000" dirty="0"/>
              <a:t>, </a:t>
            </a:r>
            <a:r>
              <a:rPr lang="da-DK" sz="1000" dirty="0" err="1"/>
              <a:t>consectetur</a:t>
            </a:r>
            <a:r>
              <a:rPr lang="da-DK" sz="1000" dirty="0"/>
              <a:t> </a:t>
            </a:r>
            <a:r>
              <a:rPr lang="da-DK" sz="1000" dirty="0" err="1"/>
              <a:t>adipisicing</a:t>
            </a:r>
            <a:r>
              <a:rPr lang="da-DK" sz="1000" dirty="0"/>
              <a:t> </a:t>
            </a:r>
            <a:r>
              <a:rPr lang="da-DK" sz="1000" dirty="0" err="1"/>
              <a:t>elit</a:t>
            </a:r>
            <a:r>
              <a:rPr lang="da-DK" sz="1000" dirty="0"/>
              <a:t>, </a:t>
            </a:r>
            <a:r>
              <a:rPr lang="da-DK" sz="1000" dirty="0" err="1"/>
              <a:t>sed</a:t>
            </a:r>
            <a:r>
              <a:rPr lang="da-DK" sz="1000" dirty="0"/>
              <a:t> do </a:t>
            </a:r>
            <a:r>
              <a:rPr lang="da-DK" sz="1000" dirty="0" err="1"/>
              <a:t>eiusmod</a:t>
            </a:r>
            <a:r>
              <a:rPr lang="da-DK" sz="1000" dirty="0"/>
              <a:t> </a:t>
            </a:r>
            <a:r>
              <a:rPr lang="da-DK" sz="1000" dirty="0" err="1"/>
              <a:t>tempor</a:t>
            </a:r>
            <a:r>
              <a:rPr lang="da-DK" sz="1000" dirty="0"/>
              <a:t> </a:t>
            </a:r>
            <a:r>
              <a:rPr lang="da-DK" sz="1000" dirty="0" err="1"/>
              <a:t>incididunt</a:t>
            </a:r>
            <a:r>
              <a:rPr lang="da-DK" sz="1000" dirty="0"/>
              <a:t> </a:t>
            </a:r>
            <a:r>
              <a:rPr lang="da-DK" sz="1000" dirty="0" err="1"/>
              <a:t>ut</a:t>
            </a:r>
            <a:r>
              <a:rPr lang="da-DK" sz="1000" dirty="0"/>
              <a:t> </a:t>
            </a:r>
            <a:r>
              <a:rPr lang="da-DK" sz="1000" dirty="0" err="1"/>
              <a:t>labore</a:t>
            </a:r>
            <a:r>
              <a:rPr lang="da-DK" sz="1000" dirty="0"/>
              <a:t> et </a:t>
            </a:r>
            <a:r>
              <a:rPr lang="da-DK" sz="1000" dirty="0" err="1"/>
              <a:t>dolore</a:t>
            </a:r>
            <a:r>
              <a:rPr lang="da-DK" sz="1000" dirty="0"/>
              <a:t> </a:t>
            </a:r>
            <a:r>
              <a:rPr lang="da-DK" sz="1000" dirty="0" err="1"/>
              <a:t>magna</a:t>
            </a:r>
            <a:r>
              <a:rPr lang="da-DK" sz="1000" dirty="0"/>
              <a:t> </a:t>
            </a:r>
            <a:r>
              <a:rPr lang="da-DK" sz="1000" dirty="0" err="1"/>
              <a:t>aliqua</a:t>
            </a:r>
            <a:r>
              <a:rPr lang="da-DK" sz="1000" dirty="0"/>
              <a:t>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da-DK" sz="1000" dirty="0" err="1"/>
              <a:t>Lorem</a:t>
            </a:r>
            <a:r>
              <a:rPr lang="da-DK" sz="1000" dirty="0"/>
              <a:t> </a:t>
            </a:r>
            <a:r>
              <a:rPr lang="da-DK" sz="1000" dirty="0" err="1"/>
              <a:t>ipsum</a:t>
            </a:r>
            <a:r>
              <a:rPr lang="da-DK" sz="1000" dirty="0"/>
              <a:t> </a:t>
            </a:r>
            <a:r>
              <a:rPr lang="da-DK" sz="1000" dirty="0" err="1"/>
              <a:t>dolor</a:t>
            </a:r>
            <a:r>
              <a:rPr lang="da-DK" sz="1000" dirty="0"/>
              <a:t> sit </a:t>
            </a:r>
            <a:r>
              <a:rPr lang="da-DK" sz="1000" dirty="0" err="1"/>
              <a:t>amet</a:t>
            </a:r>
            <a:r>
              <a:rPr lang="da-DK" sz="1000" dirty="0"/>
              <a:t>, </a:t>
            </a:r>
            <a:r>
              <a:rPr lang="da-DK" sz="1000" dirty="0" err="1"/>
              <a:t>consectetur</a:t>
            </a:r>
            <a:r>
              <a:rPr lang="da-DK" sz="1000" dirty="0"/>
              <a:t> </a:t>
            </a:r>
            <a:r>
              <a:rPr lang="da-DK" sz="1000" dirty="0" err="1"/>
              <a:t>adipisicing</a:t>
            </a:r>
            <a:r>
              <a:rPr lang="da-DK" sz="1000" dirty="0"/>
              <a:t> </a:t>
            </a:r>
            <a:r>
              <a:rPr lang="da-DK" sz="1000" dirty="0" err="1"/>
              <a:t>elit</a:t>
            </a:r>
            <a:r>
              <a:rPr lang="da-DK" sz="1000" dirty="0"/>
              <a:t>, </a:t>
            </a:r>
            <a:r>
              <a:rPr lang="da-DK" sz="1000" dirty="0" err="1"/>
              <a:t>sed</a:t>
            </a:r>
            <a:r>
              <a:rPr lang="da-DK" sz="1000" dirty="0"/>
              <a:t> do </a:t>
            </a:r>
            <a:r>
              <a:rPr lang="da-DK" sz="1000" dirty="0" err="1"/>
              <a:t>eiusmod</a:t>
            </a:r>
            <a:r>
              <a:rPr lang="da-DK" sz="1000" dirty="0"/>
              <a:t> </a:t>
            </a:r>
            <a:r>
              <a:rPr lang="da-DK" sz="1000" dirty="0" err="1"/>
              <a:t>tempor</a:t>
            </a:r>
            <a:r>
              <a:rPr lang="da-DK" sz="1000" dirty="0"/>
              <a:t> </a:t>
            </a:r>
            <a:r>
              <a:rPr lang="da-DK" sz="1000" dirty="0" err="1"/>
              <a:t>incididunt</a:t>
            </a:r>
            <a:r>
              <a:rPr lang="da-DK" sz="1000" dirty="0"/>
              <a:t> </a:t>
            </a:r>
            <a:r>
              <a:rPr lang="da-DK" sz="1000" dirty="0" err="1"/>
              <a:t>ut</a:t>
            </a:r>
            <a:r>
              <a:rPr lang="da-DK" sz="1000" dirty="0"/>
              <a:t> </a:t>
            </a:r>
            <a:r>
              <a:rPr lang="da-DK" sz="1000" dirty="0" err="1"/>
              <a:t>labore</a:t>
            </a:r>
            <a:r>
              <a:rPr lang="da-DK" sz="1000" dirty="0"/>
              <a:t> et </a:t>
            </a:r>
            <a:r>
              <a:rPr lang="da-DK" sz="1000" dirty="0" err="1"/>
              <a:t>dolore</a:t>
            </a:r>
            <a:r>
              <a:rPr lang="da-DK" sz="1000" dirty="0"/>
              <a:t> </a:t>
            </a:r>
            <a:r>
              <a:rPr lang="da-DK" sz="1000" dirty="0" err="1"/>
              <a:t>magna</a:t>
            </a:r>
            <a:r>
              <a:rPr lang="da-DK" sz="1000" dirty="0"/>
              <a:t> </a:t>
            </a:r>
            <a:r>
              <a:rPr lang="da-DK" sz="1000" dirty="0" err="1"/>
              <a:t>aliqua</a:t>
            </a:r>
            <a:r>
              <a:rPr lang="da-DK" sz="1000" dirty="0" smtClean="0"/>
              <a:t>.</a:t>
            </a:r>
            <a:endParaRPr lang="da-DK" sz="1000" dirty="0"/>
          </a:p>
        </p:txBody>
      </p:sp>
      <p:sp>
        <p:nvSpPr>
          <p:cNvPr id="23" name="Rektangel 22"/>
          <p:cNvSpPr/>
          <p:nvPr/>
        </p:nvSpPr>
        <p:spPr bwMode="auto">
          <a:xfrm>
            <a:off x="719138" y="1628800"/>
            <a:ext cx="3816000" cy="352839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41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73038" lvl="0" indent="-173038"/>
            <a:r>
              <a:rPr lang="da-DK" sz="1000" b="1" dirty="0">
                <a:solidFill>
                  <a:srgbClr val="000000"/>
                </a:solidFill>
              </a:rPr>
              <a:t>[ Evt. underoverskrift ]</a:t>
            </a:r>
          </a:p>
          <a:p>
            <a:pPr marL="173038" lvl="0" indent="-173038">
              <a:buFont typeface="Arial" panose="020B0604020202020204" pitchFamily="34" charset="0"/>
              <a:buChar char="•"/>
            </a:pPr>
            <a:r>
              <a:rPr lang="da-DK" sz="1000" dirty="0" err="1">
                <a:solidFill>
                  <a:srgbClr val="000000"/>
                </a:solidFill>
              </a:rPr>
              <a:t>Lorem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ipsum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dolor</a:t>
            </a:r>
            <a:r>
              <a:rPr lang="da-DK" sz="1000" dirty="0">
                <a:solidFill>
                  <a:srgbClr val="000000"/>
                </a:solidFill>
              </a:rPr>
              <a:t> sit </a:t>
            </a:r>
            <a:r>
              <a:rPr lang="da-DK" sz="1000" dirty="0" err="1">
                <a:solidFill>
                  <a:srgbClr val="000000"/>
                </a:solidFill>
              </a:rPr>
              <a:t>amet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consectetur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adipisicing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elit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sed</a:t>
            </a:r>
            <a:r>
              <a:rPr lang="da-DK" sz="1000" dirty="0">
                <a:solidFill>
                  <a:srgbClr val="000000"/>
                </a:solidFill>
              </a:rPr>
              <a:t> do </a:t>
            </a:r>
            <a:r>
              <a:rPr lang="da-DK" sz="1000" dirty="0" err="1">
                <a:solidFill>
                  <a:srgbClr val="000000"/>
                </a:solidFill>
              </a:rPr>
              <a:t>eiusmod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tempor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incididunt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ut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labore</a:t>
            </a:r>
            <a:r>
              <a:rPr lang="da-DK" sz="1000" dirty="0">
                <a:solidFill>
                  <a:srgbClr val="000000"/>
                </a:solidFill>
              </a:rPr>
              <a:t> et </a:t>
            </a:r>
            <a:r>
              <a:rPr lang="da-DK" sz="1000" dirty="0" err="1">
                <a:solidFill>
                  <a:srgbClr val="000000"/>
                </a:solidFill>
              </a:rPr>
              <a:t>dolore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magna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aliqua</a:t>
            </a:r>
            <a:r>
              <a:rPr lang="da-DK" sz="1000" dirty="0">
                <a:solidFill>
                  <a:srgbClr val="000000"/>
                </a:solidFill>
              </a:rPr>
              <a:t>.</a:t>
            </a:r>
          </a:p>
          <a:p>
            <a:pPr marL="173038" lvl="0" indent="-173038">
              <a:buFont typeface="Arial" panose="020B0604020202020204" pitchFamily="34" charset="0"/>
              <a:buChar char="•"/>
            </a:pPr>
            <a:r>
              <a:rPr lang="da-DK" sz="1000" dirty="0" err="1">
                <a:solidFill>
                  <a:srgbClr val="000000"/>
                </a:solidFill>
              </a:rPr>
              <a:t>Lorem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ipsum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dolor</a:t>
            </a:r>
            <a:r>
              <a:rPr lang="da-DK" sz="1000" dirty="0">
                <a:solidFill>
                  <a:srgbClr val="000000"/>
                </a:solidFill>
              </a:rPr>
              <a:t> sit </a:t>
            </a:r>
            <a:r>
              <a:rPr lang="da-DK" sz="1000" dirty="0" err="1">
                <a:solidFill>
                  <a:srgbClr val="000000"/>
                </a:solidFill>
              </a:rPr>
              <a:t>amet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consectetur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adipisicing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elit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sed</a:t>
            </a:r>
            <a:r>
              <a:rPr lang="da-DK" sz="1000" dirty="0">
                <a:solidFill>
                  <a:srgbClr val="000000"/>
                </a:solidFill>
              </a:rPr>
              <a:t> do </a:t>
            </a:r>
            <a:r>
              <a:rPr lang="da-DK" sz="1000" dirty="0" err="1">
                <a:solidFill>
                  <a:srgbClr val="000000"/>
                </a:solidFill>
              </a:rPr>
              <a:t>eiusmod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tempor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incididunt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ut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labore</a:t>
            </a:r>
            <a:r>
              <a:rPr lang="da-DK" sz="1000" dirty="0">
                <a:solidFill>
                  <a:srgbClr val="000000"/>
                </a:solidFill>
              </a:rPr>
              <a:t> et </a:t>
            </a:r>
            <a:r>
              <a:rPr lang="da-DK" sz="1000" dirty="0" err="1">
                <a:solidFill>
                  <a:srgbClr val="000000"/>
                </a:solidFill>
              </a:rPr>
              <a:t>dolore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magna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aliqua</a:t>
            </a:r>
            <a:r>
              <a:rPr lang="da-DK" sz="1000" dirty="0">
                <a:solidFill>
                  <a:srgbClr val="000000"/>
                </a:solidFill>
              </a:rPr>
              <a:t>.</a:t>
            </a:r>
          </a:p>
          <a:p>
            <a:pPr marL="173038" lvl="0" indent="-173038">
              <a:buFont typeface="Arial" panose="020B0604020202020204" pitchFamily="34" charset="0"/>
              <a:buChar char="•"/>
            </a:pPr>
            <a:r>
              <a:rPr lang="da-DK" sz="1000" dirty="0" err="1">
                <a:solidFill>
                  <a:srgbClr val="000000"/>
                </a:solidFill>
              </a:rPr>
              <a:t>Lorem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ipsum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dolor</a:t>
            </a:r>
            <a:r>
              <a:rPr lang="da-DK" sz="1000" dirty="0">
                <a:solidFill>
                  <a:srgbClr val="000000"/>
                </a:solidFill>
              </a:rPr>
              <a:t> sit </a:t>
            </a:r>
            <a:r>
              <a:rPr lang="da-DK" sz="1000" dirty="0" err="1">
                <a:solidFill>
                  <a:srgbClr val="000000"/>
                </a:solidFill>
              </a:rPr>
              <a:t>amet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consectetur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adipisicing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elit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sed</a:t>
            </a:r>
            <a:r>
              <a:rPr lang="da-DK" sz="1000" dirty="0">
                <a:solidFill>
                  <a:srgbClr val="000000"/>
                </a:solidFill>
              </a:rPr>
              <a:t> do </a:t>
            </a:r>
            <a:r>
              <a:rPr lang="da-DK" sz="1000" dirty="0" err="1">
                <a:solidFill>
                  <a:srgbClr val="000000"/>
                </a:solidFill>
              </a:rPr>
              <a:t>eiusmod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tempor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incididunt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ut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labore</a:t>
            </a:r>
            <a:r>
              <a:rPr lang="da-DK" sz="1000" dirty="0">
                <a:solidFill>
                  <a:srgbClr val="000000"/>
                </a:solidFill>
              </a:rPr>
              <a:t> et </a:t>
            </a:r>
            <a:r>
              <a:rPr lang="da-DK" sz="1000" dirty="0" err="1">
                <a:solidFill>
                  <a:srgbClr val="000000"/>
                </a:solidFill>
              </a:rPr>
              <a:t>dolore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magna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aliqua</a:t>
            </a:r>
            <a:r>
              <a:rPr lang="da-DK" sz="1000" dirty="0">
                <a:solidFill>
                  <a:srgbClr val="000000"/>
                </a:solidFill>
              </a:rPr>
              <a:t>.</a:t>
            </a:r>
          </a:p>
          <a:p>
            <a:pPr marL="173038" lvl="0" indent="-173038">
              <a:buFont typeface="Arial" panose="020B0604020202020204" pitchFamily="34" charset="0"/>
              <a:buChar char="•"/>
            </a:pPr>
            <a:endParaRPr lang="da-DK" sz="1000" dirty="0">
              <a:solidFill>
                <a:srgbClr val="000000"/>
              </a:solidFill>
            </a:endParaRPr>
          </a:p>
          <a:p>
            <a:pPr marL="173038" lvl="0" indent="-173038"/>
            <a:r>
              <a:rPr lang="da-DK" sz="1000" b="1" dirty="0">
                <a:solidFill>
                  <a:srgbClr val="000000"/>
                </a:solidFill>
              </a:rPr>
              <a:t>[ Evt. underoverskrift ]</a:t>
            </a:r>
          </a:p>
          <a:p>
            <a:pPr marL="173038" lvl="0" indent="-173038">
              <a:buFont typeface="Arial" panose="020B0604020202020204" pitchFamily="34" charset="0"/>
              <a:buChar char="•"/>
            </a:pPr>
            <a:r>
              <a:rPr lang="da-DK" sz="1000" dirty="0" err="1">
                <a:solidFill>
                  <a:srgbClr val="000000"/>
                </a:solidFill>
              </a:rPr>
              <a:t>Lorem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ipsum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dolor</a:t>
            </a:r>
            <a:r>
              <a:rPr lang="da-DK" sz="1000" dirty="0">
                <a:solidFill>
                  <a:srgbClr val="000000"/>
                </a:solidFill>
              </a:rPr>
              <a:t> sit </a:t>
            </a:r>
            <a:r>
              <a:rPr lang="da-DK" sz="1000" dirty="0" err="1">
                <a:solidFill>
                  <a:srgbClr val="000000"/>
                </a:solidFill>
              </a:rPr>
              <a:t>amet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consectetur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adipisicing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elit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sed</a:t>
            </a:r>
            <a:r>
              <a:rPr lang="da-DK" sz="1000" dirty="0">
                <a:solidFill>
                  <a:srgbClr val="000000"/>
                </a:solidFill>
              </a:rPr>
              <a:t> do </a:t>
            </a:r>
            <a:r>
              <a:rPr lang="da-DK" sz="1000" dirty="0" err="1">
                <a:solidFill>
                  <a:srgbClr val="000000"/>
                </a:solidFill>
              </a:rPr>
              <a:t>eiusmod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tempor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incididunt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ut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labore</a:t>
            </a:r>
            <a:r>
              <a:rPr lang="da-DK" sz="1000" dirty="0">
                <a:solidFill>
                  <a:srgbClr val="000000"/>
                </a:solidFill>
              </a:rPr>
              <a:t> et </a:t>
            </a:r>
            <a:r>
              <a:rPr lang="da-DK" sz="1000" dirty="0" err="1">
                <a:solidFill>
                  <a:srgbClr val="000000"/>
                </a:solidFill>
              </a:rPr>
              <a:t>dolore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magna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aliqua</a:t>
            </a:r>
            <a:r>
              <a:rPr lang="da-DK" sz="1000" dirty="0">
                <a:solidFill>
                  <a:srgbClr val="000000"/>
                </a:solidFill>
              </a:rPr>
              <a:t>.</a:t>
            </a:r>
          </a:p>
          <a:p>
            <a:pPr marL="173038" lvl="0" indent="-173038">
              <a:buFont typeface="Arial" panose="020B0604020202020204" pitchFamily="34" charset="0"/>
              <a:buChar char="•"/>
            </a:pPr>
            <a:r>
              <a:rPr lang="da-DK" sz="1000" dirty="0" err="1">
                <a:solidFill>
                  <a:srgbClr val="000000"/>
                </a:solidFill>
              </a:rPr>
              <a:t>Lorem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ipsum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dolor</a:t>
            </a:r>
            <a:r>
              <a:rPr lang="da-DK" sz="1000" dirty="0">
                <a:solidFill>
                  <a:srgbClr val="000000"/>
                </a:solidFill>
              </a:rPr>
              <a:t> sit </a:t>
            </a:r>
            <a:r>
              <a:rPr lang="da-DK" sz="1000" dirty="0" err="1">
                <a:solidFill>
                  <a:srgbClr val="000000"/>
                </a:solidFill>
              </a:rPr>
              <a:t>amet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consectetur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adipisicing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elit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sed</a:t>
            </a:r>
            <a:r>
              <a:rPr lang="da-DK" sz="1000" dirty="0">
                <a:solidFill>
                  <a:srgbClr val="000000"/>
                </a:solidFill>
              </a:rPr>
              <a:t> do </a:t>
            </a:r>
            <a:r>
              <a:rPr lang="da-DK" sz="1000" dirty="0" err="1">
                <a:solidFill>
                  <a:srgbClr val="000000"/>
                </a:solidFill>
              </a:rPr>
              <a:t>eiusmod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tempor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incididunt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ut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labore</a:t>
            </a:r>
            <a:r>
              <a:rPr lang="da-DK" sz="1000" dirty="0">
                <a:solidFill>
                  <a:srgbClr val="000000"/>
                </a:solidFill>
              </a:rPr>
              <a:t> et </a:t>
            </a:r>
            <a:r>
              <a:rPr lang="da-DK" sz="1000" dirty="0" err="1">
                <a:solidFill>
                  <a:srgbClr val="000000"/>
                </a:solidFill>
              </a:rPr>
              <a:t>dolore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magna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aliqua</a:t>
            </a:r>
            <a:r>
              <a:rPr lang="da-DK" sz="10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4" name="Rektangel 13"/>
          <p:cNvSpPr/>
          <p:nvPr/>
        </p:nvSpPr>
        <p:spPr bwMode="auto">
          <a:xfrm>
            <a:off x="719138" y="1628800"/>
            <a:ext cx="3816000" cy="323234"/>
          </a:xfrm>
          <a:prstGeom prst="rect">
            <a:avLst/>
          </a:prstGeom>
          <a:solidFill>
            <a:schemeClr val="tx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r>
              <a:rPr kumimoji="0" lang="da-DK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[ Overskrift på kassen ]</a:t>
            </a:r>
            <a:endParaRPr lang="da-DK" sz="1200" b="1" dirty="0" smtClean="0">
              <a:solidFill>
                <a:schemeClr val="bg1"/>
              </a:solidFill>
            </a:endParaRPr>
          </a:p>
        </p:txBody>
      </p:sp>
      <p:sp>
        <p:nvSpPr>
          <p:cNvPr id="15" name="Rektangel 14"/>
          <p:cNvSpPr/>
          <p:nvPr/>
        </p:nvSpPr>
        <p:spPr bwMode="auto">
          <a:xfrm>
            <a:off x="5076058" y="1628800"/>
            <a:ext cx="3816424" cy="323234"/>
          </a:xfrm>
          <a:prstGeom prst="rect">
            <a:avLst/>
          </a:prstGeom>
          <a:solidFill>
            <a:schemeClr val="tx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r>
              <a:rPr kumimoji="0" lang="da-DK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[ Overskrift på kassen ]</a:t>
            </a:r>
            <a:endParaRPr lang="da-DK" sz="1200" b="1" dirty="0" smtClean="0">
              <a:solidFill>
                <a:schemeClr val="bg1"/>
              </a:solidFill>
            </a:endParaRPr>
          </a:p>
        </p:txBody>
      </p:sp>
      <p:sp>
        <p:nvSpPr>
          <p:cNvPr id="16" name="Rektangel 15"/>
          <p:cNvSpPr/>
          <p:nvPr/>
        </p:nvSpPr>
        <p:spPr bwMode="auto">
          <a:xfrm>
            <a:off x="719138" y="5308192"/>
            <a:ext cx="3816000" cy="678581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000" dirty="0" err="1"/>
              <a:t>Lorem</a:t>
            </a:r>
            <a:r>
              <a:rPr lang="da-DK" sz="1000" dirty="0"/>
              <a:t> </a:t>
            </a:r>
            <a:r>
              <a:rPr lang="da-DK" sz="1000" dirty="0" err="1"/>
              <a:t>ipsum</a:t>
            </a:r>
            <a:r>
              <a:rPr lang="da-DK" sz="1000" dirty="0"/>
              <a:t> </a:t>
            </a:r>
            <a:r>
              <a:rPr lang="da-DK" sz="1000" dirty="0" err="1"/>
              <a:t>dolor</a:t>
            </a:r>
            <a:r>
              <a:rPr lang="da-DK" sz="1000" dirty="0"/>
              <a:t> sit </a:t>
            </a:r>
            <a:r>
              <a:rPr lang="da-DK" sz="1000" dirty="0" err="1"/>
              <a:t>amet</a:t>
            </a:r>
            <a:r>
              <a:rPr lang="da-DK" sz="1000" dirty="0"/>
              <a:t>, </a:t>
            </a:r>
            <a:r>
              <a:rPr lang="da-DK" sz="1000" dirty="0" err="1"/>
              <a:t>consectetur</a:t>
            </a:r>
            <a:r>
              <a:rPr lang="da-DK" sz="1000" dirty="0"/>
              <a:t> </a:t>
            </a:r>
            <a:r>
              <a:rPr lang="da-DK" sz="1000" dirty="0" err="1"/>
              <a:t>adipisicing</a:t>
            </a:r>
            <a:r>
              <a:rPr lang="da-DK" sz="1000" dirty="0"/>
              <a:t> </a:t>
            </a:r>
            <a:r>
              <a:rPr lang="da-DK" sz="1000" dirty="0" err="1"/>
              <a:t>elit</a:t>
            </a:r>
            <a:r>
              <a:rPr lang="da-DK" sz="1000" dirty="0"/>
              <a:t>, </a:t>
            </a:r>
            <a:r>
              <a:rPr lang="da-DK" sz="1000" dirty="0" err="1"/>
              <a:t>sed</a:t>
            </a:r>
            <a:r>
              <a:rPr lang="da-DK" sz="1000" dirty="0"/>
              <a:t> do </a:t>
            </a:r>
            <a:r>
              <a:rPr lang="da-DK" sz="1000" dirty="0" err="1"/>
              <a:t>eiusmod</a:t>
            </a:r>
            <a:r>
              <a:rPr lang="da-DK" sz="1000" dirty="0"/>
              <a:t> </a:t>
            </a:r>
            <a:r>
              <a:rPr lang="da-DK" sz="1000" dirty="0" err="1"/>
              <a:t>tempor</a:t>
            </a:r>
            <a:r>
              <a:rPr lang="da-DK" sz="1000" dirty="0"/>
              <a:t> </a:t>
            </a:r>
            <a:r>
              <a:rPr lang="da-DK" sz="1000" dirty="0" err="1"/>
              <a:t>incididunt</a:t>
            </a:r>
            <a:r>
              <a:rPr lang="da-DK" sz="1000" dirty="0"/>
              <a:t> </a:t>
            </a:r>
            <a:r>
              <a:rPr lang="da-DK" sz="1000" dirty="0" err="1"/>
              <a:t>ut</a:t>
            </a:r>
            <a:r>
              <a:rPr lang="da-DK" sz="1000" dirty="0"/>
              <a:t> </a:t>
            </a:r>
            <a:r>
              <a:rPr lang="da-DK" sz="1000" dirty="0" err="1"/>
              <a:t>labore</a:t>
            </a:r>
            <a:r>
              <a:rPr lang="da-DK" sz="1000" dirty="0"/>
              <a:t> et </a:t>
            </a:r>
            <a:r>
              <a:rPr lang="da-DK" sz="1000" dirty="0" err="1"/>
              <a:t>dolore</a:t>
            </a:r>
            <a:r>
              <a:rPr lang="da-DK" sz="1000" dirty="0"/>
              <a:t> </a:t>
            </a:r>
            <a:r>
              <a:rPr lang="da-DK" sz="1000" dirty="0" err="1"/>
              <a:t>magna</a:t>
            </a:r>
            <a:r>
              <a:rPr lang="da-DK" sz="1000" dirty="0"/>
              <a:t> </a:t>
            </a:r>
            <a:r>
              <a:rPr lang="da-DK" sz="1000" dirty="0" err="1"/>
              <a:t>aliqua</a:t>
            </a:r>
            <a:r>
              <a:rPr lang="da-DK" sz="1000" dirty="0"/>
              <a:t>.</a:t>
            </a:r>
          </a:p>
        </p:txBody>
      </p:sp>
      <p:sp>
        <p:nvSpPr>
          <p:cNvPr id="17" name="Rektangel 16"/>
          <p:cNvSpPr/>
          <p:nvPr/>
        </p:nvSpPr>
        <p:spPr bwMode="auto">
          <a:xfrm>
            <a:off x="5076057" y="5309937"/>
            <a:ext cx="3816000" cy="678581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000" dirty="0" err="1"/>
              <a:t>Lorem</a:t>
            </a:r>
            <a:r>
              <a:rPr lang="da-DK" sz="1000" dirty="0"/>
              <a:t> </a:t>
            </a:r>
            <a:r>
              <a:rPr lang="da-DK" sz="1000" dirty="0" err="1"/>
              <a:t>ipsum</a:t>
            </a:r>
            <a:r>
              <a:rPr lang="da-DK" sz="1000" dirty="0"/>
              <a:t> </a:t>
            </a:r>
            <a:r>
              <a:rPr lang="da-DK" sz="1000" dirty="0" err="1"/>
              <a:t>dolor</a:t>
            </a:r>
            <a:r>
              <a:rPr lang="da-DK" sz="1000" dirty="0"/>
              <a:t> sit </a:t>
            </a:r>
            <a:r>
              <a:rPr lang="da-DK" sz="1000" dirty="0" err="1"/>
              <a:t>amet</a:t>
            </a:r>
            <a:r>
              <a:rPr lang="da-DK" sz="1000" dirty="0"/>
              <a:t>, </a:t>
            </a:r>
            <a:r>
              <a:rPr lang="da-DK" sz="1000" dirty="0" err="1"/>
              <a:t>consectetur</a:t>
            </a:r>
            <a:r>
              <a:rPr lang="da-DK" sz="1000" dirty="0"/>
              <a:t> </a:t>
            </a:r>
            <a:r>
              <a:rPr lang="da-DK" sz="1000" dirty="0" err="1"/>
              <a:t>adipisicing</a:t>
            </a:r>
            <a:r>
              <a:rPr lang="da-DK" sz="1000" dirty="0"/>
              <a:t> </a:t>
            </a:r>
            <a:r>
              <a:rPr lang="da-DK" sz="1000" dirty="0" err="1"/>
              <a:t>elit</a:t>
            </a:r>
            <a:r>
              <a:rPr lang="da-DK" sz="1000" dirty="0"/>
              <a:t>, </a:t>
            </a:r>
            <a:r>
              <a:rPr lang="da-DK" sz="1000" dirty="0" err="1"/>
              <a:t>sed</a:t>
            </a:r>
            <a:r>
              <a:rPr lang="da-DK" sz="1000" dirty="0"/>
              <a:t> do </a:t>
            </a:r>
            <a:r>
              <a:rPr lang="da-DK" sz="1000" dirty="0" err="1"/>
              <a:t>eiusmod</a:t>
            </a:r>
            <a:r>
              <a:rPr lang="da-DK" sz="1000" dirty="0"/>
              <a:t> </a:t>
            </a:r>
            <a:r>
              <a:rPr lang="da-DK" sz="1000" dirty="0" err="1"/>
              <a:t>tempor</a:t>
            </a:r>
            <a:r>
              <a:rPr lang="da-DK" sz="1000" dirty="0"/>
              <a:t> </a:t>
            </a:r>
            <a:r>
              <a:rPr lang="da-DK" sz="1000" dirty="0" err="1"/>
              <a:t>incididunt</a:t>
            </a:r>
            <a:r>
              <a:rPr lang="da-DK" sz="1000" dirty="0"/>
              <a:t> </a:t>
            </a:r>
            <a:r>
              <a:rPr lang="da-DK" sz="1000" dirty="0" err="1"/>
              <a:t>ut</a:t>
            </a:r>
            <a:r>
              <a:rPr lang="da-DK" sz="1000" dirty="0"/>
              <a:t> </a:t>
            </a:r>
            <a:r>
              <a:rPr lang="da-DK" sz="1000" dirty="0" err="1"/>
              <a:t>labore</a:t>
            </a:r>
            <a:r>
              <a:rPr lang="da-DK" sz="1000" dirty="0"/>
              <a:t> et </a:t>
            </a:r>
            <a:r>
              <a:rPr lang="da-DK" sz="1000" dirty="0" err="1"/>
              <a:t>dolore</a:t>
            </a:r>
            <a:r>
              <a:rPr lang="da-DK" sz="1000" dirty="0"/>
              <a:t> </a:t>
            </a:r>
            <a:r>
              <a:rPr lang="da-DK" sz="1000" dirty="0" err="1"/>
              <a:t>magna</a:t>
            </a:r>
            <a:r>
              <a:rPr lang="da-DK" sz="1000" dirty="0"/>
              <a:t> </a:t>
            </a:r>
            <a:r>
              <a:rPr lang="da-DK" sz="1000" dirty="0" err="1"/>
              <a:t>aliqua</a:t>
            </a:r>
            <a:r>
              <a:rPr lang="da-DK" sz="1000" dirty="0"/>
              <a:t>.</a:t>
            </a:r>
          </a:p>
        </p:txBody>
      </p:sp>
      <p:sp>
        <p:nvSpPr>
          <p:cNvPr id="12" name="Tekstfelt 11"/>
          <p:cNvSpPr txBox="1"/>
          <p:nvPr/>
        </p:nvSpPr>
        <p:spPr>
          <a:xfrm>
            <a:off x="827584" y="6474241"/>
            <a:ext cx="792088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1941" indent="-361941">
              <a:tabLst>
                <a:tab pos="361941" algn="l"/>
              </a:tabLst>
            </a:pPr>
            <a:r>
              <a:rPr lang="da-DK" sz="800" dirty="0" smtClean="0"/>
              <a:t>Noter: [ Angiv noter ]</a:t>
            </a:r>
          </a:p>
          <a:p>
            <a:pPr marL="361941" indent="-361941">
              <a:tabLst>
                <a:tab pos="361941" algn="l"/>
              </a:tabLst>
            </a:pPr>
            <a:r>
              <a:rPr lang="da-DK" sz="800" dirty="0" smtClean="0"/>
              <a:t>Kilde</a:t>
            </a:r>
            <a:r>
              <a:rPr lang="da-DK" sz="800" dirty="0"/>
              <a:t>:	</a:t>
            </a:r>
            <a:r>
              <a:rPr lang="da-DK" sz="800" dirty="0" smtClean="0"/>
              <a:t>[ Angiv kilder ]</a:t>
            </a:r>
            <a:endParaRPr lang="da-DK" sz="800" dirty="0"/>
          </a:p>
        </p:txBody>
      </p:sp>
      <p:grpSp>
        <p:nvGrpSpPr>
          <p:cNvPr id="13" name="Gruppe 13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18" name="Gruppe 14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20" name="Rektangel 19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for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gerne konklusionskassen i bunden af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og kildefeltet i bunden af siden skal bruges, så skal det slettes</a:t>
                </a:r>
              </a:p>
            </p:txBody>
          </p:sp>
          <p:sp>
            <p:nvSpPr>
              <p:cNvPr id="21" name="Rektangel 20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9" name="Rektangel 18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092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536575"/>
            <a:ext cx="8029326" cy="762000"/>
          </a:xfrm>
          <a:noFill/>
        </p:spPr>
        <p:txBody>
          <a:bodyPr/>
          <a:lstStyle/>
          <a:p>
            <a:r>
              <a:rPr lang="da-DK" dirty="0" smtClean="0"/>
              <a:t>Kommentering af indholdselement: Indholdselement til venstre, kommentering til højre med venstrevendt  pil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E1D250-0014-450E-ADD3-929C6907FF4E}" type="slidenum">
              <a:rPr lang="da-DK" smtClean="0"/>
              <a:pPr/>
              <a:t>38</a:t>
            </a:fld>
            <a:endParaRPr lang="da-DK"/>
          </a:p>
        </p:txBody>
      </p:sp>
      <p:sp>
        <p:nvSpPr>
          <p:cNvPr id="10" name="Tekstfelt 11"/>
          <p:cNvSpPr txBox="1"/>
          <p:nvPr/>
        </p:nvSpPr>
        <p:spPr>
          <a:xfrm>
            <a:off x="827584" y="6474241"/>
            <a:ext cx="792088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1941" indent="-361941">
              <a:tabLst>
                <a:tab pos="361941" algn="l"/>
              </a:tabLst>
            </a:pPr>
            <a:r>
              <a:rPr lang="da-DK" sz="800" dirty="0" smtClean="0"/>
              <a:t>Noter: [ Angiv noter ]</a:t>
            </a:r>
          </a:p>
          <a:p>
            <a:pPr marL="361941" indent="-361941">
              <a:tabLst>
                <a:tab pos="361941" algn="l"/>
              </a:tabLst>
            </a:pPr>
            <a:r>
              <a:rPr lang="da-DK" sz="800" dirty="0" smtClean="0"/>
              <a:t>Kilde</a:t>
            </a:r>
            <a:r>
              <a:rPr lang="da-DK" sz="800" dirty="0"/>
              <a:t>:	</a:t>
            </a:r>
            <a:r>
              <a:rPr lang="da-DK" sz="800" dirty="0" smtClean="0"/>
              <a:t>[ Angiv kilder ]</a:t>
            </a:r>
            <a:endParaRPr lang="da-DK" sz="800" dirty="0"/>
          </a:p>
        </p:txBody>
      </p:sp>
      <p:grpSp>
        <p:nvGrpSpPr>
          <p:cNvPr id="8" name="Gruppe 7"/>
          <p:cNvGrpSpPr/>
          <p:nvPr/>
        </p:nvGrpSpPr>
        <p:grpSpPr>
          <a:xfrm>
            <a:off x="4932040" y="1628801"/>
            <a:ext cx="3744417" cy="4536503"/>
            <a:chOff x="5148064" y="1628801"/>
            <a:chExt cx="3744417" cy="4536503"/>
          </a:xfrm>
        </p:grpSpPr>
        <p:sp>
          <p:nvSpPr>
            <p:cNvPr id="4" name="Pentagon 3"/>
            <p:cNvSpPr/>
            <p:nvPr/>
          </p:nvSpPr>
          <p:spPr bwMode="auto">
            <a:xfrm flipH="1">
              <a:off x="5148064" y="1628801"/>
              <a:ext cx="3744416" cy="4536503"/>
            </a:xfrm>
            <a:prstGeom prst="homePlate">
              <a:avLst>
                <a:gd name="adj" fmla="val 58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chemeClr val="tx1"/>
              </a:outerShdw>
            </a:effectLst>
          </p:spPr>
          <p:txBody>
            <a:bodyPr vert="horz" wrap="square" lIns="72000" tIns="468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74621"/>
              <a:r>
                <a:rPr lang="da-DK" sz="1200" b="1" dirty="0" smtClean="0"/>
                <a:t>[ Evt. underoverskrift ]</a:t>
              </a:r>
            </a:p>
            <a:p>
              <a:pPr marL="346071" indent="-171450">
                <a:buFont typeface="Arial" panose="020B0604020202020204" pitchFamily="34" charset="0"/>
                <a:buChar char="•"/>
              </a:pPr>
              <a:r>
                <a:rPr lang="da-DK" sz="1200" dirty="0" err="1"/>
                <a:t>Lorem</a:t>
              </a:r>
              <a:r>
                <a:rPr lang="da-DK" sz="1200" dirty="0"/>
                <a:t> </a:t>
              </a:r>
              <a:r>
                <a:rPr lang="da-DK" sz="1200" dirty="0" err="1"/>
                <a:t>ipsum</a:t>
              </a:r>
              <a:r>
                <a:rPr lang="da-DK" sz="1200" dirty="0"/>
                <a:t> </a:t>
              </a:r>
              <a:r>
                <a:rPr lang="da-DK" sz="1200" dirty="0" err="1"/>
                <a:t>dolor</a:t>
              </a:r>
              <a:r>
                <a:rPr lang="da-DK" sz="1200" dirty="0"/>
                <a:t> sit </a:t>
              </a:r>
              <a:r>
                <a:rPr lang="da-DK" sz="1200" dirty="0" err="1"/>
                <a:t>amet</a:t>
              </a:r>
              <a:r>
                <a:rPr lang="da-DK" sz="1200" dirty="0"/>
                <a:t>, </a:t>
              </a:r>
              <a:r>
                <a:rPr lang="da-DK" sz="1200" dirty="0" err="1"/>
                <a:t>consectetur</a:t>
              </a:r>
              <a:r>
                <a:rPr lang="da-DK" sz="1200" dirty="0"/>
                <a:t> </a:t>
              </a:r>
              <a:r>
                <a:rPr lang="da-DK" sz="1200" dirty="0" err="1"/>
                <a:t>adipisicing</a:t>
              </a:r>
              <a:r>
                <a:rPr lang="da-DK" sz="1200" dirty="0"/>
                <a:t> </a:t>
              </a:r>
              <a:r>
                <a:rPr lang="da-DK" sz="1200" dirty="0" err="1"/>
                <a:t>elit</a:t>
              </a:r>
              <a:r>
                <a:rPr lang="da-DK" sz="1200" dirty="0"/>
                <a:t>, </a:t>
              </a:r>
              <a:r>
                <a:rPr lang="da-DK" sz="1200" dirty="0" err="1"/>
                <a:t>sed</a:t>
              </a:r>
              <a:r>
                <a:rPr lang="da-DK" sz="1200" dirty="0"/>
                <a:t> do </a:t>
              </a:r>
              <a:r>
                <a:rPr lang="da-DK" sz="1200" dirty="0" err="1"/>
                <a:t>eiusmod</a:t>
              </a:r>
              <a:r>
                <a:rPr lang="da-DK" sz="1200" dirty="0"/>
                <a:t> </a:t>
              </a:r>
              <a:r>
                <a:rPr lang="da-DK" sz="1200" dirty="0" err="1"/>
                <a:t>tempor</a:t>
              </a:r>
              <a:r>
                <a:rPr lang="da-DK" sz="1200" dirty="0"/>
                <a:t> </a:t>
              </a:r>
              <a:r>
                <a:rPr lang="da-DK" sz="1200" dirty="0" err="1"/>
                <a:t>incididunt</a:t>
              </a:r>
              <a:r>
                <a:rPr lang="da-DK" sz="1200" dirty="0"/>
                <a:t> </a:t>
              </a:r>
              <a:r>
                <a:rPr lang="da-DK" sz="1200" dirty="0" err="1"/>
                <a:t>ut</a:t>
              </a:r>
              <a:r>
                <a:rPr lang="da-DK" sz="1200" dirty="0"/>
                <a:t> </a:t>
              </a:r>
              <a:r>
                <a:rPr lang="da-DK" sz="1200" dirty="0" err="1"/>
                <a:t>labore</a:t>
              </a:r>
              <a:r>
                <a:rPr lang="da-DK" sz="1200" dirty="0"/>
                <a:t> et </a:t>
              </a:r>
              <a:r>
                <a:rPr lang="da-DK" sz="1200" dirty="0" err="1"/>
                <a:t>dolore</a:t>
              </a:r>
              <a:r>
                <a:rPr lang="da-DK" sz="1200" dirty="0"/>
                <a:t> </a:t>
              </a:r>
              <a:r>
                <a:rPr lang="da-DK" sz="1200" dirty="0" err="1"/>
                <a:t>magna</a:t>
              </a:r>
              <a:r>
                <a:rPr lang="da-DK" sz="1200" dirty="0"/>
                <a:t> </a:t>
              </a:r>
              <a:r>
                <a:rPr lang="da-DK" sz="1200" dirty="0" err="1"/>
                <a:t>aliqua</a:t>
              </a:r>
              <a:r>
                <a:rPr lang="da-DK" sz="1200" dirty="0" smtClean="0"/>
                <a:t>.</a:t>
              </a:r>
            </a:p>
            <a:p>
              <a:pPr marL="346071" indent="-171450">
                <a:buFont typeface="Arial" panose="020B0604020202020204" pitchFamily="34" charset="0"/>
                <a:buChar char="•"/>
              </a:pPr>
              <a:r>
                <a:rPr lang="da-DK" sz="1200" dirty="0" err="1"/>
                <a:t>Lorem</a:t>
              </a:r>
              <a:r>
                <a:rPr lang="da-DK" sz="1200" dirty="0"/>
                <a:t> </a:t>
              </a:r>
              <a:r>
                <a:rPr lang="da-DK" sz="1200" dirty="0" err="1"/>
                <a:t>ipsum</a:t>
              </a:r>
              <a:r>
                <a:rPr lang="da-DK" sz="1200" dirty="0"/>
                <a:t> </a:t>
              </a:r>
              <a:r>
                <a:rPr lang="da-DK" sz="1200" dirty="0" err="1"/>
                <a:t>dolor</a:t>
              </a:r>
              <a:r>
                <a:rPr lang="da-DK" sz="1200" dirty="0"/>
                <a:t> sit </a:t>
              </a:r>
              <a:r>
                <a:rPr lang="da-DK" sz="1200" dirty="0" err="1"/>
                <a:t>amet</a:t>
              </a:r>
              <a:r>
                <a:rPr lang="da-DK" sz="1200" dirty="0"/>
                <a:t>, </a:t>
              </a:r>
              <a:r>
                <a:rPr lang="da-DK" sz="1200" dirty="0" err="1"/>
                <a:t>consectetur</a:t>
              </a:r>
              <a:r>
                <a:rPr lang="da-DK" sz="1200" dirty="0"/>
                <a:t> </a:t>
              </a:r>
              <a:r>
                <a:rPr lang="da-DK" sz="1200" dirty="0" err="1"/>
                <a:t>adipisicing</a:t>
              </a:r>
              <a:r>
                <a:rPr lang="da-DK" sz="1200" dirty="0"/>
                <a:t> </a:t>
              </a:r>
              <a:r>
                <a:rPr lang="da-DK" sz="1200" dirty="0" err="1"/>
                <a:t>elit</a:t>
              </a:r>
              <a:r>
                <a:rPr lang="da-DK" sz="1200" dirty="0"/>
                <a:t>, </a:t>
              </a:r>
              <a:r>
                <a:rPr lang="da-DK" sz="1200" dirty="0" err="1"/>
                <a:t>sed</a:t>
              </a:r>
              <a:r>
                <a:rPr lang="da-DK" sz="1200" dirty="0"/>
                <a:t> do </a:t>
              </a:r>
              <a:r>
                <a:rPr lang="da-DK" sz="1200" dirty="0" err="1"/>
                <a:t>eiusmod</a:t>
              </a:r>
              <a:r>
                <a:rPr lang="da-DK" sz="1200" dirty="0"/>
                <a:t> </a:t>
              </a:r>
              <a:r>
                <a:rPr lang="da-DK" sz="1200" dirty="0" err="1"/>
                <a:t>tempor</a:t>
              </a:r>
              <a:r>
                <a:rPr lang="da-DK" sz="1200" dirty="0"/>
                <a:t> </a:t>
              </a:r>
              <a:r>
                <a:rPr lang="da-DK" sz="1200" dirty="0" err="1"/>
                <a:t>incididunt</a:t>
              </a:r>
              <a:r>
                <a:rPr lang="da-DK" sz="1200" dirty="0"/>
                <a:t> </a:t>
              </a:r>
              <a:r>
                <a:rPr lang="da-DK" sz="1200" dirty="0" err="1"/>
                <a:t>ut</a:t>
              </a:r>
              <a:r>
                <a:rPr lang="da-DK" sz="1200" dirty="0"/>
                <a:t> </a:t>
              </a:r>
              <a:r>
                <a:rPr lang="da-DK" sz="1200" dirty="0" err="1"/>
                <a:t>labore</a:t>
              </a:r>
              <a:r>
                <a:rPr lang="da-DK" sz="1200" dirty="0"/>
                <a:t> et </a:t>
              </a:r>
              <a:r>
                <a:rPr lang="da-DK" sz="1200" dirty="0" err="1"/>
                <a:t>dolore</a:t>
              </a:r>
              <a:r>
                <a:rPr lang="da-DK" sz="1200" dirty="0"/>
                <a:t> </a:t>
              </a:r>
              <a:r>
                <a:rPr lang="da-DK" sz="1200" dirty="0" err="1"/>
                <a:t>magna</a:t>
              </a:r>
              <a:r>
                <a:rPr lang="da-DK" sz="1200" dirty="0"/>
                <a:t> </a:t>
              </a:r>
              <a:r>
                <a:rPr lang="da-DK" sz="1200" dirty="0" err="1"/>
                <a:t>aliqua</a:t>
              </a:r>
              <a:r>
                <a:rPr lang="da-DK" sz="1200" dirty="0" smtClean="0"/>
                <a:t>.</a:t>
              </a:r>
            </a:p>
            <a:p>
              <a:pPr marL="346071" indent="-171450">
                <a:buFont typeface="Arial" panose="020B0604020202020204" pitchFamily="34" charset="0"/>
                <a:buChar char="•"/>
              </a:pPr>
              <a:r>
                <a:rPr lang="da-DK" sz="1200" dirty="0" err="1"/>
                <a:t>Lorem</a:t>
              </a:r>
              <a:r>
                <a:rPr lang="da-DK" sz="1200" dirty="0"/>
                <a:t> </a:t>
              </a:r>
              <a:r>
                <a:rPr lang="da-DK" sz="1200" dirty="0" err="1"/>
                <a:t>ipsum</a:t>
              </a:r>
              <a:r>
                <a:rPr lang="da-DK" sz="1200" dirty="0"/>
                <a:t> </a:t>
              </a:r>
              <a:r>
                <a:rPr lang="da-DK" sz="1200" dirty="0" err="1"/>
                <a:t>dolor</a:t>
              </a:r>
              <a:r>
                <a:rPr lang="da-DK" sz="1200" dirty="0"/>
                <a:t> sit </a:t>
              </a:r>
              <a:r>
                <a:rPr lang="da-DK" sz="1200" dirty="0" err="1"/>
                <a:t>amet</a:t>
              </a:r>
              <a:r>
                <a:rPr lang="da-DK" sz="1200" dirty="0"/>
                <a:t>, </a:t>
              </a:r>
              <a:r>
                <a:rPr lang="da-DK" sz="1200" dirty="0" err="1"/>
                <a:t>consectetur</a:t>
              </a:r>
              <a:r>
                <a:rPr lang="da-DK" sz="1200" dirty="0"/>
                <a:t> </a:t>
              </a:r>
              <a:r>
                <a:rPr lang="da-DK" sz="1200" dirty="0" err="1"/>
                <a:t>adipisicing</a:t>
              </a:r>
              <a:r>
                <a:rPr lang="da-DK" sz="1200" dirty="0"/>
                <a:t> </a:t>
              </a:r>
              <a:r>
                <a:rPr lang="da-DK" sz="1200" dirty="0" err="1"/>
                <a:t>elit</a:t>
              </a:r>
              <a:r>
                <a:rPr lang="da-DK" sz="1200" dirty="0"/>
                <a:t>, </a:t>
              </a:r>
              <a:r>
                <a:rPr lang="da-DK" sz="1200" dirty="0" err="1"/>
                <a:t>sed</a:t>
              </a:r>
              <a:r>
                <a:rPr lang="da-DK" sz="1200" dirty="0"/>
                <a:t> do </a:t>
              </a:r>
              <a:r>
                <a:rPr lang="da-DK" sz="1200" dirty="0" err="1"/>
                <a:t>eiusmod</a:t>
              </a:r>
              <a:r>
                <a:rPr lang="da-DK" sz="1200" dirty="0"/>
                <a:t> </a:t>
              </a:r>
              <a:r>
                <a:rPr lang="da-DK" sz="1200" dirty="0" err="1"/>
                <a:t>tempor</a:t>
              </a:r>
              <a:r>
                <a:rPr lang="da-DK" sz="1200" dirty="0"/>
                <a:t> </a:t>
              </a:r>
              <a:r>
                <a:rPr lang="da-DK" sz="1200" dirty="0" err="1"/>
                <a:t>incididunt</a:t>
              </a:r>
              <a:r>
                <a:rPr lang="da-DK" sz="1200" dirty="0"/>
                <a:t> </a:t>
              </a:r>
              <a:r>
                <a:rPr lang="da-DK" sz="1200" dirty="0" err="1"/>
                <a:t>ut</a:t>
              </a:r>
              <a:r>
                <a:rPr lang="da-DK" sz="1200" dirty="0"/>
                <a:t> </a:t>
              </a:r>
              <a:r>
                <a:rPr lang="da-DK" sz="1200" dirty="0" err="1"/>
                <a:t>labore</a:t>
              </a:r>
              <a:r>
                <a:rPr lang="da-DK" sz="1200" dirty="0"/>
                <a:t> et </a:t>
              </a:r>
              <a:r>
                <a:rPr lang="da-DK" sz="1200" dirty="0" err="1"/>
                <a:t>dolore</a:t>
              </a:r>
              <a:r>
                <a:rPr lang="da-DK" sz="1200" dirty="0"/>
                <a:t> </a:t>
              </a:r>
              <a:r>
                <a:rPr lang="da-DK" sz="1200" dirty="0" err="1"/>
                <a:t>magna</a:t>
              </a:r>
              <a:r>
                <a:rPr lang="da-DK" sz="1200" dirty="0"/>
                <a:t> </a:t>
              </a:r>
              <a:r>
                <a:rPr lang="da-DK" sz="1200" dirty="0" err="1"/>
                <a:t>aliqua</a:t>
              </a:r>
              <a:r>
                <a:rPr lang="da-DK" sz="1200" dirty="0" smtClean="0"/>
                <a:t>.</a:t>
              </a:r>
            </a:p>
            <a:p>
              <a:pPr marL="346071" indent="-171450">
                <a:buFont typeface="Arial" panose="020B0604020202020204" pitchFamily="34" charset="0"/>
                <a:buChar char="•"/>
              </a:pPr>
              <a:endParaRPr lang="da-DK" sz="1200" dirty="0"/>
            </a:p>
            <a:p>
              <a:pPr marL="174621"/>
              <a:r>
                <a:rPr lang="da-DK" sz="1200" b="1" dirty="0"/>
                <a:t>[ Evt. underoverskrift ]</a:t>
              </a:r>
            </a:p>
            <a:p>
              <a:pPr marL="346071" indent="-171450">
                <a:buFont typeface="Arial" panose="020B0604020202020204" pitchFamily="34" charset="0"/>
                <a:buChar char="•"/>
              </a:pPr>
              <a:r>
                <a:rPr lang="da-DK" sz="1200" dirty="0" err="1"/>
                <a:t>Lorem</a:t>
              </a:r>
              <a:r>
                <a:rPr lang="da-DK" sz="1200" dirty="0"/>
                <a:t> </a:t>
              </a:r>
              <a:r>
                <a:rPr lang="da-DK" sz="1200" dirty="0" err="1"/>
                <a:t>ipsum</a:t>
              </a:r>
              <a:r>
                <a:rPr lang="da-DK" sz="1200" dirty="0"/>
                <a:t> </a:t>
              </a:r>
              <a:r>
                <a:rPr lang="da-DK" sz="1200" dirty="0" err="1"/>
                <a:t>dolor</a:t>
              </a:r>
              <a:r>
                <a:rPr lang="da-DK" sz="1200" dirty="0"/>
                <a:t> sit </a:t>
              </a:r>
              <a:r>
                <a:rPr lang="da-DK" sz="1200" dirty="0" err="1"/>
                <a:t>amet</a:t>
              </a:r>
              <a:r>
                <a:rPr lang="da-DK" sz="1200" dirty="0"/>
                <a:t>, </a:t>
              </a:r>
              <a:r>
                <a:rPr lang="da-DK" sz="1200" dirty="0" err="1"/>
                <a:t>consectetur</a:t>
              </a:r>
              <a:r>
                <a:rPr lang="da-DK" sz="1200" dirty="0"/>
                <a:t> </a:t>
              </a:r>
              <a:r>
                <a:rPr lang="da-DK" sz="1200" dirty="0" err="1"/>
                <a:t>adipisicing</a:t>
              </a:r>
              <a:r>
                <a:rPr lang="da-DK" sz="1200" dirty="0"/>
                <a:t> </a:t>
              </a:r>
              <a:r>
                <a:rPr lang="da-DK" sz="1200" dirty="0" err="1"/>
                <a:t>elit</a:t>
              </a:r>
              <a:r>
                <a:rPr lang="da-DK" sz="1200" dirty="0"/>
                <a:t>, </a:t>
              </a:r>
              <a:r>
                <a:rPr lang="da-DK" sz="1200" dirty="0" err="1"/>
                <a:t>sed</a:t>
              </a:r>
              <a:r>
                <a:rPr lang="da-DK" sz="1200" dirty="0"/>
                <a:t> do </a:t>
              </a:r>
              <a:r>
                <a:rPr lang="da-DK" sz="1200" dirty="0" err="1"/>
                <a:t>eiusmod</a:t>
              </a:r>
              <a:r>
                <a:rPr lang="da-DK" sz="1200" dirty="0"/>
                <a:t> </a:t>
              </a:r>
              <a:r>
                <a:rPr lang="da-DK" sz="1200" dirty="0" err="1"/>
                <a:t>tempor</a:t>
              </a:r>
              <a:r>
                <a:rPr lang="da-DK" sz="1200" dirty="0"/>
                <a:t> </a:t>
              </a:r>
              <a:r>
                <a:rPr lang="da-DK" sz="1200" dirty="0" err="1"/>
                <a:t>incididunt</a:t>
              </a:r>
              <a:r>
                <a:rPr lang="da-DK" sz="1200" dirty="0"/>
                <a:t> </a:t>
              </a:r>
              <a:r>
                <a:rPr lang="da-DK" sz="1200" dirty="0" err="1"/>
                <a:t>ut</a:t>
              </a:r>
              <a:r>
                <a:rPr lang="da-DK" sz="1200" dirty="0"/>
                <a:t> </a:t>
              </a:r>
              <a:r>
                <a:rPr lang="da-DK" sz="1200" dirty="0" err="1"/>
                <a:t>labore</a:t>
              </a:r>
              <a:r>
                <a:rPr lang="da-DK" sz="1200" dirty="0"/>
                <a:t> et </a:t>
              </a:r>
              <a:r>
                <a:rPr lang="da-DK" sz="1200" dirty="0" err="1"/>
                <a:t>dolore</a:t>
              </a:r>
              <a:r>
                <a:rPr lang="da-DK" sz="1200" dirty="0"/>
                <a:t> </a:t>
              </a:r>
              <a:r>
                <a:rPr lang="da-DK" sz="1200" dirty="0" err="1"/>
                <a:t>magna</a:t>
              </a:r>
              <a:r>
                <a:rPr lang="da-DK" sz="1200" dirty="0"/>
                <a:t> </a:t>
              </a:r>
              <a:r>
                <a:rPr lang="da-DK" sz="1200" dirty="0" err="1"/>
                <a:t>aliqua</a:t>
              </a:r>
              <a:r>
                <a:rPr lang="da-DK" sz="1200" dirty="0" smtClean="0"/>
                <a:t>.</a:t>
              </a:r>
              <a:endParaRPr lang="da-DK" sz="1200" dirty="0"/>
            </a:p>
          </p:txBody>
        </p:sp>
        <p:sp>
          <p:nvSpPr>
            <p:cNvPr id="27" name="Kombinationstegning 26"/>
            <p:cNvSpPr/>
            <p:nvPr/>
          </p:nvSpPr>
          <p:spPr bwMode="auto">
            <a:xfrm>
              <a:off x="5331620" y="1628802"/>
              <a:ext cx="3560861" cy="360039"/>
            </a:xfrm>
            <a:custGeom>
              <a:avLst/>
              <a:gdLst>
                <a:gd name="connsiteX0" fmla="*/ 34632 w 3560861"/>
                <a:gd name="connsiteY0" fmla="*/ 0 h 360039"/>
                <a:gd name="connsiteX1" fmla="*/ 3560861 w 3560861"/>
                <a:gd name="connsiteY1" fmla="*/ 0 h 360039"/>
                <a:gd name="connsiteX2" fmla="*/ 3560861 w 3560861"/>
                <a:gd name="connsiteY2" fmla="*/ 360039 h 360039"/>
                <a:gd name="connsiteX3" fmla="*/ 0 w 3560861"/>
                <a:gd name="connsiteY3" fmla="*/ 360039 h 36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0861" h="360039">
                  <a:moveTo>
                    <a:pt x="34632" y="0"/>
                  </a:moveTo>
                  <a:lnTo>
                    <a:pt x="3560861" y="0"/>
                  </a:lnTo>
                  <a:lnTo>
                    <a:pt x="3560861" y="360039"/>
                  </a:lnTo>
                  <a:lnTo>
                    <a:pt x="0" y="36003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92075" marR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[ Overskrift ]</a:t>
              </a:r>
            </a:p>
          </p:txBody>
        </p:sp>
      </p:grpSp>
      <p:pic>
        <p:nvPicPr>
          <p:cNvPr id="7" name="Billed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71" y="1628800"/>
            <a:ext cx="3756012" cy="4536504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28" name="Gruppe 13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29" name="Gruppe 14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31" name="Rektangel 30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for kassen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Udskift billedet med det element der skal kommenteres (en graf, et billede, et indsat slide, en figur eller noget helt tredje)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</a:t>
                </a:r>
                <a:r>
                  <a:rPr lang="da-DK" sz="1600" dirty="0" err="1" smtClean="0"/>
                  <a:t>kasen</a:t>
                </a:r>
                <a:r>
                  <a:rPr lang="da-DK" sz="1600" dirty="0" smtClean="0"/>
                  <a:t>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og kildefeltet i bunden af siden skal bruges, så skal det slettes</a:t>
                </a:r>
              </a:p>
            </p:txBody>
          </p:sp>
          <p:sp>
            <p:nvSpPr>
              <p:cNvPr id="32" name="Rektangel 31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30" name="Rektangel 29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221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536575"/>
            <a:ext cx="8029326" cy="762000"/>
          </a:xfrm>
          <a:noFill/>
        </p:spPr>
        <p:txBody>
          <a:bodyPr/>
          <a:lstStyle/>
          <a:p>
            <a:r>
              <a:rPr lang="da-DK" dirty="0" smtClean="0"/>
              <a:t>Kommentering af indholdselement: Indholdselement til venstre, kommentering til højre uden pil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E1D250-0014-450E-ADD3-929C6907FF4E}" type="slidenum">
              <a:rPr lang="da-DK" smtClean="0"/>
              <a:pPr/>
              <a:t>39</a:t>
            </a:fld>
            <a:endParaRPr lang="da-DK"/>
          </a:p>
        </p:txBody>
      </p:sp>
      <p:sp>
        <p:nvSpPr>
          <p:cNvPr id="10" name="Tekstfelt 11"/>
          <p:cNvSpPr txBox="1"/>
          <p:nvPr/>
        </p:nvSpPr>
        <p:spPr>
          <a:xfrm>
            <a:off x="827584" y="6474241"/>
            <a:ext cx="792088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1941" indent="-361941">
              <a:tabLst>
                <a:tab pos="361941" algn="l"/>
              </a:tabLst>
            </a:pPr>
            <a:r>
              <a:rPr lang="da-DK" sz="800" dirty="0" smtClean="0"/>
              <a:t>Noter: [ Angiv noter ]</a:t>
            </a:r>
          </a:p>
          <a:p>
            <a:pPr marL="361941" indent="-361941">
              <a:tabLst>
                <a:tab pos="361941" algn="l"/>
              </a:tabLst>
            </a:pPr>
            <a:r>
              <a:rPr lang="da-DK" sz="800" dirty="0" smtClean="0"/>
              <a:t>Kilde</a:t>
            </a:r>
            <a:r>
              <a:rPr lang="da-DK" sz="800" dirty="0"/>
              <a:t>:	</a:t>
            </a:r>
            <a:r>
              <a:rPr lang="da-DK" sz="800" dirty="0" smtClean="0"/>
              <a:t>[ Angiv kilder ]</a:t>
            </a:r>
            <a:endParaRPr lang="da-DK" sz="800" dirty="0"/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1623536"/>
            <a:ext cx="3420814" cy="4613776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28" name="Gruppe 13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29" name="Gruppe 14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31" name="Rektangel 30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for kassen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Udskift billedet med det element der skal kommenteres (en graf, et billede, et indsat slide, en figur eller noget helt tredje)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</a:t>
                </a:r>
                <a:r>
                  <a:rPr lang="da-DK" sz="1600" dirty="0" err="1" smtClean="0"/>
                  <a:t>kasen</a:t>
                </a:r>
                <a:r>
                  <a:rPr lang="da-DK" sz="1600" dirty="0" smtClean="0"/>
                  <a:t>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og kildefeltet i bunden af siden skal bruges, så skal det slettes</a:t>
                </a:r>
              </a:p>
            </p:txBody>
          </p:sp>
          <p:sp>
            <p:nvSpPr>
              <p:cNvPr id="32" name="Rektangel 31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30" name="Rektangel 29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grpSp>
        <p:nvGrpSpPr>
          <p:cNvPr id="5" name="Gruppe 4"/>
          <p:cNvGrpSpPr/>
          <p:nvPr/>
        </p:nvGrpSpPr>
        <p:grpSpPr>
          <a:xfrm>
            <a:off x="4499992" y="1623536"/>
            <a:ext cx="4248472" cy="4613776"/>
            <a:chOff x="4499992" y="1623536"/>
            <a:chExt cx="4248472" cy="4613776"/>
          </a:xfrm>
        </p:grpSpPr>
        <p:sp>
          <p:nvSpPr>
            <p:cNvPr id="14" name="Rektangel 13"/>
            <p:cNvSpPr/>
            <p:nvPr/>
          </p:nvSpPr>
          <p:spPr bwMode="auto">
            <a:xfrm>
              <a:off x="4499992" y="1623536"/>
              <a:ext cx="4248472" cy="461377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chemeClr val="tx1"/>
              </a:outerShdw>
            </a:effectLst>
          </p:spPr>
          <p:txBody>
            <a:bodyPr vert="horz" wrap="square" lIns="72000" tIns="41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73038" indent="-173038"/>
              <a:r>
                <a:rPr lang="da-DK" sz="1200" b="1" dirty="0"/>
                <a:t>[ Evt. underoverskrift ]</a:t>
              </a:r>
            </a:p>
            <a:p>
              <a:pPr marL="173038" indent="-173038">
                <a:buFont typeface="Arial" panose="020B0604020202020204" pitchFamily="34" charset="0"/>
                <a:buChar char="•"/>
              </a:pPr>
              <a:r>
                <a:rPr lang="da-DK" sz="1200" dirty="0" err="1"/>
                <a:t>Lorem</a:t>
              </a:r>
              <a:r>
                <a:rPr lang="da-DK" sz="1200" dirty="0"/>
                <a:t> </a:t>
              </a:r>
              <a:r>
                <a:rPr lang="da-DK" sz="1200" dirty="0" err="1"/>
                <a:t>ipsum</a:t>
              </a:r>
              <a:r>
                <a:rPr lang="da-DK" sz="1200" dirty="0"/>
                <a:t> </a:t>
              </a:r>
              <a:r>
                <a:rPr lang="da-DK" sz="1200" dirty="0" err="1"/>
                <a:t>dolor</a:t>
              </a:r>
              <a:r>
                <a:rPr lang="da-DK" sz="1200" dirty="0"/>
                <a:t> sit </a:t>
              </a:r>
              <a:r>
                <a:rPr lang="da-DK" sz="1200" dirty="0" err="1"/>
                <a:t>amet</a:t>
              </a:r>
              <a:r>
                <a:rPr lang="da-DK" sz="1200" dirty="0"/>
                <a:t>, </a:t>
              </a:r>
              <a:r>
                <a:rPr lang="da-DK" sz="1200" dirty="0" err="1"/>
                <a:t>consectetur</a:t>
              </a:r>
              <a:r>
                <a:rPr lang="da-DK" sz="1200" dirty="0"/>
                <a:t> </a:t>
              </a:r>
              <a:r>
                <a:rPr lang="da-DK" sz="1200" dirty="0" err="1"/>
                <a:t>adipisicing</a:t>
              </a:r>
              <a:r>
                <a:rPr lang="da-DK" sz="1200" dirty="0"/>
                <a:t> </a:t>
              </a:r>
              <a:r>
                <a:rPr lang="da-DK" sz="1200" dirty="0" err="1"/>
                <a:t>elit</a:t>
              </a:r>
              <a:r>
                <a:rPr lang="da-DK" sz="1200" dirty="0"/>
                <a:t>, </a:t>
              </a:r>
              <a:r>
                <a:rPr lang="da-DK" sz="1200" dirty="0" err="1"/>
                <a:t>sed</a:t>
              </a:r>
              <a:r>
                <a:rPr lang="da-DK" sz="1200" dirty="0"/>
                <a:t> do </a:t>
              </a:r>
              <a:r>
                <a:rPr lang="da-DK" sz="1200" dirty="0" err="1"/>
                <a:t>eiusmod</a:t>
              </a:r>
              <a:r>
                <a:rPr lang="da-DK" sz="1200" dirty="0"/>
                <a:t> </a:t>
              </a:r>
              <a:r>
                <a:rPr lang="da-DK" sz="1200" dirty="0" err="1"/>
                <a:t>tempor</a:t>
              </a:r>
              <a:r>
                <a:rPr lang="da-DK" sz="1200" dirty="0"/>
                <a:t> </a:t>
              </a:r>
              <a:r>
                <a:rPr lang="da-DK" sz="1200" dirty="0" err="1"/>
                <a:t>incididunt</a:t>
              </a:r>
              <a:r>
                <a:rPr lang="da-DK" sz="1200" dirty="0"/>
                <a:t> </a:t>
              </a:r>
              <a:r>
                <a:rPr lang="da-DK" sz="1200" dirty="0" err="1"/>
                <a:t>ut</a:t>
              </a:r>
              <a:r>
                <a:rPr lang="da-DK" sz="1200" dirty="0"/>
                <a:t> </a:t>
              </a:r>
              <a:r>
                <a:rPr lang="da-DK" sz="1200" dirty="0" err="1"/>
                <a:t>labore</a:t>
              </a:r>
              <a:r>
                <a:rPr lang="da-DK" sz="1200" dirty="0"/>
                <a:t> et </a:t>
              </a:r>
              <a:r>
                <a:rPr lang="da-DK" sz="1200" dirty="0" err="1"/>
                <a:t>dolore</a:t>
              </a:r>
              <a:r>
                <a:rPr lang="da-DK" sz="1200" dirty="0"/>
                <a:t> </a:t>
              </a:r>
              <a:r>
                <a:rPr lang="da-DK" sz="1200" dirty="0" err="1"/>
                <a:t>magna</a:t>
              </a:r>
              <a:r>
                <a:rPr lang="da-DK" sz="1200" dirty="0"/>
                <a:t> </a:t>
              </a:r>
              <a:r>
                <a:rPr lang="da-DK" sz="1200" dirty="0" err="1"/>
                <a:t>aliqua</a:t>
              </a:r>
              <a:r>
                <a:rPr lang="da-DK" sz="1200" dirty="0"/>
                <a:t>.</a:t>
              </a:r>
            </a:p>
            <a:p>
              <a:pPr marL="173038" indent="-173038">
                <a:buFont typeface="Arial" panose="020B0604020202020204" pitchFamily="34" charset="0"/>
                <a:buChar char="•"/>
              </a:pPr>
              <a:r>
                <a:rPr lang="da-DK" sz="1200" dirty="0" err="1"/>
                <a:t>Lorem</a:t>
              </a:r>
              <a:r>
                <a:rPr lang="da-DK" sz="1200" dirty="0"/>
                <a:t> </a:t>
              </a:r>
              <a:r>
                <a:rPr lang="da-DK" sz="1200" dirty="0" err="1"/>
                <a:t>ipsum</a:t>
              </a:r>
              <a:r>
                <a:rPr lang="da-DK" sz="1200" dirty="0"/>
                <a:t> </a:t>
              </a:r>
              <a:r>
                <a:rPr lang="da-DK" sz="1200" dirty="0" err="1"/>
                <a:t>dolor</a:t>
              </a:r>
              <a:r>
                <a:rPr lang="da-DK" sz="1200" dirty="0"/>
                <a:t> sit </a:t>
              </a:r>
              <a:r>
                <a:rPr lang="da-DK" sz="1200" dirty="0" err="1"/>
                <a:t>amet</a:t>
              </a:r>
              <a:r>
                <a:rPr lang="da-DK" sz="1200" dirty="0"/>
                <a:t>, </a:t>
              </a:r>
              <a:r>
                <a:rPr lang="da-DK" sz="1200" dirty="0" err="1"/>
                <a:t>consectetur</a:t>
              </a:r>
              <a:r>
                <a:rPr lang="da-DK" sz="1200" dirty="0"/>
                <a:t> </a:t>
              </a:r>
              <a:r>
                <a:rPr lang="da-DK" sz="1200" dirty="0" err="1"/>
                <a:t>adipisicing</a:t>
              </a:r>
              <a:r>
                <a:rPr lang="da-DK" sz="1200" dirty="0"/>
                <a:t> </a:t>
              </a:r>
              <a:r>
                <a:rPr lang="da-DK" sz="1200" dirty="0" err="1"/>
                <a:t>elit</a:t>
              </a:r>
              <a:r>
                <a:rPr lang="da-DK" sz="1200" dirty="0"/>
                <a:t>, </a:t>
              </a:r>
              <a:r>
                <a:rPr lang="da-DK" sz="1200" dirty="0" err="1"/>
                <a:t>sed</a:t>
              </a:r>
              <a:r>
                <a:rPr lang="da-DK" sz="1200" dirty="0"/>
                <a:t> do </a:t>
              </a:r>
              <a:r>
                <a:rPr lang="da-DK" sz="1200" dirty="0" err="1"/>
                <a:t>eiusmod</a:t>
              </a:r>
              <a:r>
                <a:rPr lang="da-DK" sz="1200" dirty="0"/>
                <a:t> </a:t>
              </a:r>
              <a:r>
                <a:rPr lang="da-DK" sz="1200" dirty="0" err="1"/>
                <a:t>tempor</a:t>
              </a:r>
              <a:r>
                <a:rPr lang="da-DK" sz="1200" dirty="0"/>
                <a:t> </a:t>
              </a:r>
              <a:r>
                <a:rPr lang="da-DK" sz="1200" dirty="0" err="1"/>
                <a:t>incididunt</a:t>
              </a:r>
              <a:r>
                <a:rPr lang="da-DK" sz="1200" dirty="0"/>
                <a:t> </a:t>
              </a:r>
              <a:r>
                <a:rPr lang="da-DK" sz="1200" dirty="0" err="1"/>
                <a:t>ut</a:t>
              </a:r>
              <a:r>
                <a:rPr lang="da-DK" sz="1200" dirty="0"/>
                <a:t> </a:t>
              </a:r>
              <a:r>
                <a:rPr lang="da-DK" sz="1200" dirty="0" err="1"/>
                <a:t>labore</a:t>
              </a:r>
              <a:r>
                <a:rPr lang="da-DK" sz="1200" dirty="0"/>
                <a:t> et </a:t>
              </a:r>
              <a:r>
                <a:rPr lang="da-DK" sz="1200" dirty="0" err="1"/>
                <a:t>dolore</a:t>
              </a:r>
              <a:r>
                <a:rPr lang="da-DK" sz="1200" dirty="0"/>
                <a:t> </a:t>
              </a:r>
              <a:r>
                <a:rPr lang="da-DK" sz="1200" dirty="0" err="1"/>
                <a:t>magna</a:t>
              </a:r>
              <a:r>
                <a:rPr lang="da-DK" sz="1200" dirty="0"/>
                <a:t> </a:t>
              </a:r>
              <a:r>
                <a:rPr lang="da-DK" sz="1200" dirty="0" err="1"/>
                <a:t>aliqua</a:t>
              </a:r>
              <a:r>
                <a:rPr lang="da-DK" sz="1200" dirty="0"/>
                <a:t>.</a:t>
              </a:r>
            </a:p>
            <a:p>
              <a:pPr marL="173038" indent="-173038">
                <a:buFont typeface="Arial" panose="020B0604020202020204" pitchFamily="34" charset="0"/>
                <a:buChar char="•"/>
              </a:pPr>
              <a:r>
                <a:rPr lang="da-DK" sz="1200" dirty="0" err="1"/>
                <a:t>Lorem</a:t>
              </a:r>
              <a:r>
                <a:rPr lang="da-DK" sz="1200" dirty="0"/>
                <a:t> </a:t>
              </a:r>
              <a:r>
                <a:rPr lang="da-DK" sz="1200" dirty="0" err="1"/>
                <a:t>ipsum</a:t>
              </a:r>
              <a:r>
                <a:rPr lang="da-DK" sz="1200" dirty="0"/>
                <a:t> </a:t>
              </a:r>
              <a:r>
                <a:rPr lang="da-DK" sz="1200" dirty="0" err="1"/>
                <a:t>dolor</a:t>
              </a:r>
              <a:r>
                <a:rPr lang="da-DK" sz="1200" dirty="0"/>
                <a:t> sit </a:t>
              </a:r>
              <a:r>
                <a:rPr lang="da-DK" sz="1200" dirty="0" err="1"/>
                <a:t>amet</a:t>
              </a:r>
              <a:r>
                <a:rPr lang="da-DK" sz="1200" dirty="0"/>
                <a:t>, </a:t>
              </a:r>
              <a:r>
                <a:rPr lang="da-DK" sz="1200" dirty="0" err="1"/>
                <a:t>consectetur</a:t>
              </a:r>
              <a:r>
                <a:rPr lang="da-DK" sz="1200" dirty="0"/>
                <a:t> </a:t>
              </a:r>
              <a:r>
                <a:rPr lang="da-DK" sz="1200" dirty="0" err="1"/>
                <a:t>adipisicing</a:t>
              </a:r>
              <a:r>
                <a:rPr lang="da-DK" sz="1200" dirty="0"/>
                <a:t> </a:t>
              </a:r>
              <a:r>
                <a:rPr lang="da-DK" sz="1200" dirty="0" err="1"/>
                <a:t>elit</a:t>
              </a:r>
              <a:r>
                <a:rPr lang="da-DK" sz="1200" dirty="0"/>
                <a:t>, </a:t>
              </a:r>
              <a:r>
                <a:rPr lang="da-DK" sz="1200" dirty="0" err="1"/>
                <a:t>sed</a:t>
              </a:r>
              <a:r>
                <a:rPr lang="da-DK" sz="1200" dirty="0"/>
                <a:t> do </a:t>
              </a:r>
              <a:r>
                <a:rPr lang="da-DK" sz="1200" dirty="0" err="1"/>
                <a:t>eiusmod</a:t>
              </a:r>
              <a:r>
                <a:rPr lang="da-DK" sz="1200" dirty="0"/>
                <a:t> </a:t>
              </a:r>
              <a:r>
                <a:rPr lang="da-DK" sz="1200" dirty="0" err="1"/>
                <a:t>tempor</a:t>
              </a:r>
              <a:r>
                <a:rPr lang="da-DK" sz="1200" dirty="0"/>
                <a:t> </a:t>
              </a:r>
              <a:r>
                <a:rPr lang="da-DK" sz="1200" dirty="0" err="1"/>
                <a:t>incididunt</a:t>
              </a:r>
              <a:r>
                <a:rPr lang="da-DK" sz="1200" dirty="0"/>
                <a:t> </a:t>
              </a:r>
              <a:r>
                <a:rPr lang="da-DK" sz="1200" dirty="0" err="1"/>
                <a:t>ut</a:t>
              </a:r>
              <a:r>
                <a:rPr lang="da-DK" sz="1200" dirty="0"/>
                <a:t> </a:t>
              </a:r>
              <a:r>
                <a:rPr lang="da-DK" sz="1200" dirty="0" err="1"/>
                <a:t>labore</a:t>
              </a:r>
              <a:r>
                <a:rPr lang="da-DK" sz="1200" dirty="0"/>
                <a:t> et </a:t>
              </a:r>
              <a:r>
                <a:rPr lang="da-DK" sz="1200" dirty="0" err="1"/>
                <a:t>dolore</a:t>
              </a:r>
              <a:r>
                <a:rPr lang="da-DK" sz="1200" dirty="0"/>
                <a:t> </a:t>
              </a:r>
              <a:r>
                <a:rPr lang="da-DK" sz="1200" dirty="0" err="1"/>
                <a:t>magna</a:t>
              </a:r>
              <a:r>
                <a:rPr lang="da-DK" sz="1200" dirty="0"/>
                <a:t> </a:t>
              </a:r>
              <a:r>
                <a:rPr lang="da-DK" sz="1200" dirty="0" err="1"/>
                <a:t>aliqua</a:t>
              </a:r>
              <a:r>
                <a:rPr lang="da-DK" sz="1200" dirty="0"/>
                <a:t>.</a:t>
              </a:r>
            </a:p>
            <a:p>
              <a:pPr marL="173038" indent="-173038">
                <a:buFont typeface="Arial" panose="020B0604020202020204" pitchFamily="34" charset="0"/>
                <a:buChar char="•"/>
              </a:pPr>
              <a:endParaRPr lang="da-DK" sz="1200" dirty="0"/>
            </a:p>
            <a:p>
              <a:pPr marL="173038" indent="-173038"/>
              <a:r>
                <a:rPr lang="da-DK" sz="1200" b="1" dirty="0"/>
                <a:t>[ Evt. underoverskrift ]</a:t>
              </a:r>
            </a:p>
            <a:p>
              <a:pPr marL="173038" indent="-173038">
                <a:buFont typeface="Arial" panose="020B0604020202020204" pitchFamily="34" charset="0"/>
                <a:buChar char="•"/>
              </a:pPr>
              <a:r>
                <a:rPr lang="da-DK" sz="1200" dirty="0" err="1"/>
                <a:t>Lorem</a:t>
              </a:r>
              <a:r>
                <a:rPr lang="da-DK" sz="1200" dirty="0"/>
                <a:t> </a:t>
              </a:r>
              <a:r>
                <a:rPr lang="da-DK" sz="1200" dirty="0" err="1"/>
                <a:t>ipsum</a:t>
              </a:r>
              <a:r>
                <a:rPr lang="da-DK" sz="1200" dirty="0"/>
                <a:t> </a:t>
              </a:r>
              <a:r>
                <a:rPr lang="da-DK" sz="1200" dirty="0" err="1"/>
                <a:t>dolor</a:t>
              </a:r>
              <a:r>
                <a:rPr lang="da-DK" sz="1200" dirty="0"/>
                <a:t> sit </a:t>
              </a:r>
              <a:r>
                <a:rPr lang="da-DK" sz="1200" dirty="0" err="1"/>
                <a:t>amet</a:t>
              </a:r>
              <a:r>
                <a:rPr lang="da-DK" sz="1200" dirty="0"/>
                <a:t>, </a:t>
              </a:r>
              <a:r>
                <a:rPr lang="da-DK" sz="1200" dirty="0" err="1"/>
                <a:t>consectetur</a:t>
              </a:r>
              <a:r>
                <a:rPr lang="da-DK" sz="1200" dirty="0"/>
                <a:t> </a:t>
              </a:r>
              <a:r>
                <a:rPr lang="da-DK" sz="1200" dirty="0" err="1"/>
                <a:t>adipisicing</a:t>
              </a:r>
              <a:r>
                <a:rPr lang="da-DK" sz="1200" dirty="0"/>
                <a:t> </a:t>
              </a:r>
              <a:r>
                <a:rPr lang="da-DK" sz="1200" dirty="0" err="1"/>
                <a:t>elit</a:t>
              </a:r>
              <a:r>
                <a:rPr lang="da-DK" sz="1200" dirty="0"/>
                <a:t>, </a:t>
              </a:r>
              <a:r>
                <a:rPr lang="da-DK" sz="1200" dirty="0" err="1"/>
                <a:t>sed</a:t>
              </a:r>
              <a:r>
                <a:rPr lang="da-DK" sz="1200" dirty="0"/>
                <a:t> do </a:t>
              </a:r>
              <a:r>
                <a:rPr lang="da-DK" sz="1200" dirty="0" err="1"/>
                <a:t>eiusmod</a:t>
              </a:r>
              <a:r>
                <a:rPr lang="da-DK" sz="1200" dirty="0"/>
                <a:t> </a:t>
              </a:r>
              <a:r>
                <a:rPr lang="da-DK" sz="1200" dirty="0" err="1"/>
                <a:t>tempor</a:t>
              </a:r>
              <a:r>
                <a:rPr lang="da-DK" sz="1200" dirty="0"/>
                <a:t> </a:t>
              </a:r>
              <a:r>
                <a:rPr lang="da-DK" sz="1200" dirty="0" err="1"/>
                <a:t>incididunt</a:t>
              </a:r>
              <a:r>
                <a:rPr lang="da-DK" sz="1200" dirty="0"/>
                <a:t> </a:t>
              </a:r>
              <a:r>
                <a:rPr lang="da-DK" sz="1200" dirty="0" err="1"/>
                <a:t>ut</a:t>
              </a:r>
              <a:r>
                <a:rPr lang="da-DK" sz="1200" dirty="0"/>
                <a:t> </a:t>
              </a:r>
              <a:r>
                <a:rPr lang="da-DK" sz="1200" dirty="0" err="1"/>
                <a:t>labore</a:t>
              </a:r>
              <a:r>
                <a:rPr lang="da-DK" sz="1200" dirty="0"/>
                <a:t> et </a:t>
              </a:r>
              <a:r>
                <a:rPr lang="da-DK" sz="1200" dirty="0" err="1"/>
                <a:t>dolore</a:t>
              </a:r>
              <a:r>
                <a:rPr lang="da-DK" sz="1200" dirty="0"/>
                <a:t> </a:t>
              </a:r>
              <a:r>
                <a:rPr lang="da-DK" sz="1200" dirty="0" err="1"/>
                <a:t>magna</a:t>
              </a:r>
              <a:r>
                <a:rPr lang="da-DK" sz="1200" dirty="0"/>
                <a:t> </a:t>
              </a:r>
              <a:r>
                <a:rPr lang="da-DK" sz="1200" dirty="0" err="1"/>
                <a:t>aliqua</a:t>
              </a:r>
              <a:r>
                <a:rPr lang="da-DK" sz="1200" dirty="0"/>
                <a:t>.</a:t>
              </a:r>
            </a:p>
            <a:p>
              <a:pPr marL="173038" indent="-173038">
                <a:buFont typeface="Arial" panose="020B0604020202020204" pitchFamily="34" charset="0"/>
                <a:buChar char="•"/>
              </a:pPr>
              <a:r>
                <a:rPr lang="da-DK" sz="1200" dirty="0" err="1"/>
                <a:t>Lorem</a:t>
              </a:r>
              <a:r>
                <a:rPr lang="da-DK" sz="1200" dirty="0"/>
                <a:t> </a:t>
              </a:r>
              <a:r>
                <a:rPr lang="da-DK" sz="1200" dirty="0" err="1"/>
                <a:t>ipsum</a:t>
              </a:r>
              <a:r>
                <a:rPr lang="da-DK" sz="1200" dirty="0"/>
                <a:t> </a:t>
              </a:r>
              <a:r>
                <a:rPr lang="da-DK" sz="1200" dirty="0" err="1"/>
                <a:t>dolor</a:t>
              </a:r>
              <a:r>
                <a:rPr lang="da-DK" sz="1200" dirty="0"/>
                <a:t> sit </a:t>
              </a:r>
              <a:r>
                <a:rPr lang="da-DK" sz="1200" dirty="0" err="1"/>
                <a:t>amet</a:t>
              </a:r>
              <a:r>
                <a:rPr lang="da-DK" sz="1200" dirty="0"/>
                <a:t>, </a:t>
              </a:r>
              <a:r>
                <a:rPr lang="da-DK" sz="1200" dirty="0" err="1"/>
                <a:t>consectetur</a:t>
              </a:r>
              <a:r>
                <a:rPr lang="da-DK" sz="1200" dirty="0"/>
                <a:t> </a:t>
              </a:r>
              <a:r>
                <a:rPr lang="da-DK" sz="1200" dirty="0" err="1"/>
                <a:t>adipisicing</a:t>
              </a:r>
              <a:r>
                <a:rPr lang="da-DK" sz="1200" dirty="0"/>
                <a:t> </a:t>
              </a:r>
              <a:r>
                <a:rPr lang="da-DK" sz="1200" dirty="0" err="1"/>
                <a:t>elit</a:t>
              </a:r>
              <a:r>
                <a:rPr lang="da-DK" sz="1200" dirty="0"/>
                <a:t>, </a:t>
              </a:r>
              <a:r>
                <a:rPr lang="da-DK" sz="1200" dirty="0" err="1"/>
                <a:t>sed</a:t>
              </a:r>
              <a:r>
                <a:rPr lang="da-DK" sz="1200" dirty="0"/>
                <a:t> do </a:t>
              </a:r>
              <a:r>
                <a:rPr lang="da-DK" sz="1200" dirty="0" err="1"/>
                <a:t>eiusmod</a:t>
              </a:r>
              <a:r>
                <a:rPr lang="da-DK" sz="1200" dirty="0"/>
                <a:t> </a:t>
              </a:r>
              <a:r>
                <a:rPr lang="da-DK" sz="1200" dirty="0" err="1"/>
                <a:t>tempor</a:t>
              </a:r>
              <a:r>
                <a:rPr lang="da-DK" sz="1200" dirty="0"/>
                <a:t> </a:t>
              </a:r>
              <a:r>
                <a:rPr lang="da-DK" sz="1200" dirty="0" err="1"/>
                <a:t>incididunt</a:t>
              </a:r>
              <a:r>
                <a:rPr lang="da-DK" sz="1200" dirty="0"/>
                <a:t> </a:t>
              </a:r>
              <a:r>
                <a:rPr lang="da-DK" sz="1200" dirty="0" err="1"/>
                <a:t>ut</a:t>
              </a:r>
              <a:r>
                <a:rPr lang="da-DK" sz="1200" dirty="0"/>
                <a:t> </a:t>
              </a:r>
              <a:r>
                <a:rPr lang="da-DK" sz="1200" dirty="0" err="1"/>
                <a:t>labore</a:t>
              </a:r>
              <a:r>
                <a:rPr lang="da-DK" sz="1200" dirty="0"/>
                <a:t> et </a:t>
              </a:r>
              <a:r>
                <a:rPr lang="da-DK" sz="1200" dirty="0" err="1"/>
                <a:t>dolore</a:t>
              </a:r>
              <a:r>
                <a:rPr lang="da-DK" sz="1200" dirty="0"/>
                <a:t> </a:t>
              </a:r>
              <a:r>
                <a:rPr lang="da-DK" sz="1200" dirty="0" err="1"/>
                <a:t>magna</a:t>
              </a:r>
              <a:r>
                <a:rPr lang="da-DK" sz="1200" dirty="0"/>
                <a:t> </a:t>
              </a:r>
              <a:r>
                <a:rPr lang="da-DK" sz="1200" dirty="0" err="1"/>
                <a:t>aliqua</a:t>
              </a:r>
              <a:r>
                <a:rPr lang="da-DK" sz="1200" dirty="0"/>
                <a:t>.</a:t>
              </a:r>
            </a:p>
            <a:p>
              <a:pPr marL="173038" indent="-173038">
                <a:buFont typeface="Arial" panose="020B0604020202020204" pitchFamily="34" charset="0"/>
                <a:buChar char="•"/>
              </a:pPr>
              <a:r>
                <a:rPr lang="da-DK" sz="1200" dirty="0" err="1"/>
                <a:t>Lorem</a:t>
              </a:r>
              <a:r>
                <a:rPr lang="da-DK" sz="1200" dirty="0"/>
                <a:t> </a:t>
              </a:r>
              <a:r>
                <a:rPr lang="da-DK" sz="1200" dirty="0" err="1"/>
                <a:t>ipsum</a:t>
              </a:r>
              <a:r>
                <a:rPr lang="da-DK" sz="1200" dirty="0"/>
                <a:t> </a:t>
              </a:r>
              <a:r>
                <a:rPr lang="da-DK" sz="1200" dirty="0" err="1"/>
                <a:t>dolor</a:t>
              </a:r>
              <a:r>
                <a:rPr lang="da-DK" sz="1200" dirty="0"/>
                <a:t> sit </a:t>
              </a:r>
              <a:r>
                <a:rPr lang="da-DK" sz="1200" dirty="0" err="1"/>
                <a:t>amet</a:t>
              </a:r>
              <a:r>
                <a:rPr lang="da-DK" sz="1200" dirty="0"/>
                <a:t>, </a:t>
              </a:r>
              <a:r>
                <a:rPr lang="da-DK" sz="1200" dirty="0" err="1"/>
                <a:t>consectetur</a:t>
              </a:r>
              <a:r>
                <a:rPr lang="da-DK" sz="1200" dirty="0"/>
                <a:t> </a:t>
              </a:r>
              <a:r>
                <a:rPr lang="da-DK" sz="1200" dirty="0" err="1"/>
                <a:t>adipisicing</a:t>
              </a:r>
              <a:r>
                <a:rPr lang="da-DK" sz="1200" dirty="0"/>
                <a:t> </a:t>
              </a:r>
              <a:r>
                <a:rPr lang="da-DK" sz="1200" dirty="0" err="1"/>
                <a:t>elit</a:t>
              </a:r>
              <a:r>
                <a:rPr lang="da-DK" sz="1200" dirty="0"/>
                <a:t>, </a:t>
              </a:r>
              <a:r>
                <a:rPr lang="da-DK" sz="1200" dirty="0" err="1"/>
                <a:t>sed</a:t>
              </a:r>
              <a:r>
                <a:rPr lang="da-DK" sz="1200" dirty="0"/>
                <a:t> do </a:t>
              </a:r>
              <a:r>
                <a:rPr lang="da-DK" sz="1200" dirty="0" err="1"/>
                <a:t>eiusmod</a:t>
              </a:r>
              <a:r>
                <a:rPr lang="da-DK" sz="1200" dirty="0"/>
                <a:t> </a:t>
              </a:r>
              <a:r>
                <a:rPr lang="da-DK" sz="1200" dirty="0" err="1"/>
                <a:t>tempor</a:t>
              </a:r>
              <a:r>
                <a:rPr lang="da-DK" sz="1200" dirty="0"/>
                <a:t> </a:t>
              </a:r>
              <a:r>
                <a:rPr lang="da-DK" sz="1200" dirty="0" err="1"/>
                <a:t>incididunt</a:t>
              </a:r>
              <a:r>
                <a:rPr lang="da-DK" sz="1200" dirty="0"/>
                <a:t> </a:t>
              </a:r>
              <a:r>
                <a:rPr lang="da-DK" sz="1200" dirty="0" err="1"/>
                <a:t>ut</a:t>
              </a:r>
              <a:r>
                <a:rPr lang="da-DK" sz="1200" dirty="0"/>
                <a:t> </a:t>
              </a:r>
              <a:r>
                <a:rPr lang="da-DK" sz="1200" dirty="0" err="1"/>
                <a:t>labore</a:t>
              </a:r>
              <a:r>
                <a:rPr lang="da-DK" sz="1200" dirty="0"/>
                <a:t> et </a:t>
              </a:r>
              <a:r>
                <a:rPr lang="da-DK" sz="1200" dirty="0" err="1"/>
                <a:t>dolore</a:t>
              </a:r>
              <a:r>
                <a:rPr lang="da-DK" sz="1200" dirty="0"/>
                <a:t> </a:t>
              </a:r>
              <a:r>
                <a:rPr lang="da-DK" sz="1200" dirty="0" err="1"/>
                <a:t>magna</a:t>
              </a:r>
              <a:r>
                <a:rPr lang="da-DK" sz="1200" dirty="0"/>
                <a:t> </a:t>
              </a:r>
              <a:r>
                <a:rPr lang="da-DK" sz="1200" dirty="0" err="1"/>
                <a:t>aliqua</a:t>
              </a:r>
              <a:r>
                <a:rPr lang="da-DK" sz="1200" dirty="0"/>
                <a:t>.</a:t>
              </a:r>
            </a:p>
          </p:txBody>
        </p:sp>
        <p:sp>
          <p:nvSpPr>
            <p:cNvPr id="15" name="Rektangel 14"/>
            <p:cNvSpPr/>
            <p:nvPr/>
          </p:nvSpPr>
          <p:spPr bwMode="auto">
            <a:xfrm>
              <a:off x="4499992" y="1623536"/>
              <a:ext cx="4248472" cy="323234"/>
            </a:xfrm>
            <a:prstGeom prst="rect">
              <a:avLst/>
            </a:pr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r>
                <a:rPr lang="da-DK" sz="1400" b="1" dirty="0" smtClean="0">
                  <a:solidFill>
                    <a:schemeClr val="bg1"/>
                  </a:solidFill>
                </a:rPr>
                <a:t>[ Overskrift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305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Hvid kasse uden skygge til citater, 1 stor med tre citater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smtClean="0">
                <a:solidFill>
                  <a:srgbClr val="000000"/>
                </a:solidFill>
              </a:rPr>
              <a:pPr/>
              <a:t>4</a:t>
            </a:fld>
            <a:endParaRPr lang="da-DK">
              <a:solidFill>
                <a:srgbClr val="000000"/>
              </a:solidFill>
            </a:endParaRPr>
          </a:p>
        </p:txBody>
      </p:sp>
      <p:sp>
        <p:nvSpPr>
          <p:cNvPr id="5" name="Rektangel 4"/>
          <p:cNvSpPr/>
          <p:nvPr/>
        </p:nvSpPr>
        <p:spPr bwMode="auto">
          <a:xfrm>
            <a:off x="755576" y="1700808"/>
            <a:ext cx="7704856" cy="432048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smtClean="0"/>
          </a:p>
        </p:txBody>
      </p:sp>
      <p:sp>
        <p:nvSpPr>
          <p:cNvPr id="12" name="Tekstboks 11"/>
          <p:cNvSpPr txBox="1"/>
          <p:nvPr/>
        </p:nvSpPr>
        <p:spPr>
          <a:xfrm>
            <a:off x="827584" y="5867400"/>
            <a:ext cx="72008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 smtClean="0">
                <a:solidFill>
                  <a:srgbClr val="000000"/>
                </a:solidFill>
              </a:rPr>
              <a:t>Note: [ Angiv note ]</a:t>
            </a:r>
          </a:p>
        </p:txBody>
      </p:sp>
      <p:grpSp>
        <p:nvGrpSpPr>
          <p:cNvPr id="3" name="Gruppe 13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14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7" name="Rektangel 16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indent="-457200">
                  <a:buFontTx/>
                  <a:buAutoNum type="arabicParenR"/>
                </a:pPr>
                <a:r>
                  <a:rPr lang="da-DK" sz="1600" dirty="0" smtClean="0">
                    <a:solidFill>
                      <a:srgbClr val="000000"/>
                    </a:solidFill>
                  </a:rPr>
                  <a:t>Udfyld overskriften for siden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600" dirty="0" smtClean="0">
                    <a:solidFill>
                      <a:srgbClr val="000000"/>
                    </a:solidFill>
                  </a:rPr>
                  <a:t>Udfyld taleboblerne med passende korte citater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600" dirty="0" smtClean="0">
                    <a:solidFill>
                      <a:srgbClr val="000000"/>
                    </a:solidFill>
                  </a:rPr>
                  <a:t>Udfyld kasserne med de længere citater og kilder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600" dirty="0" smtClean="0">
                    <a:solidFill>
                      <a:srgbClr val="000000"/>
                    </a:solidFill>
                  </a:rPr>
                  <a:t>Hvis ikke notes feltet i bunden skal det slettes. Brug eventuelt dette felt til kilde oplysninger</a:t>
                </a:r>
              </a:p>
              <a:p>
                <a:pPr marL="457200" indent="-457200">
                  <a:buFontTx/>
                  <a:buAutoNum type="arabicParenR"/>
                </a:pPr>
                <a:endParaRPr lang="da-DK" sz="1600" dirty="0">
                  <a:solidFill>
                    <a:srgbClr val="000000"/>
                  </a:solidFill>
                </a:endParaRPr>
              </a:p>
              <a:p>
                <a:pPr marL="457200" indent="-457200">
                  <a:buFontTx/>
                  <a:buAutoNum type="arabicParenR"/>
                </a:pPr>
                <a:endParaRPr lang="da-DK" sz="1600" dirty="0" smtClean="0">
                  <a:solidFill>
                    <a:srgbClr val="000000"/>
                  </a:solidFill>
                </a:endParaRPr>
              </a:p>
              <a:p>
                <a:pPr marL="457200" indent="-457200"/>
                <a:endParaRPr lang="da-DK" sz="1600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Rektangel 17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da-DK" b="1" dirty="0" smtClean="0">
                    <a:solidFill>
                      <a:srgbClr val="FFFFFF"/>
                    </a:solidFill>
                  </a:rPr>
                  <a:t>Vejledning til template</a:t>
                </a:r>
              </a:p>
            </p:txBody>
          </p:sp>
        </p:grpSp>
        <p:sp>
          <p:nvSpPr>
            <p:cNvPr id="16" name="Rektangel 15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da-DK" b="1" dirty="0" smtClean="0">
                  <a:solidFill>
                    <a:srgbClr val="FFFFFF"/>
                  </a:solidFill>
                </a:rPr>
                <a:t>Slet vejledning ved brug</a:t>
              </a:r>
            </a:p>
          </p:txBody>
        </p:sp>
      </p:grpSp>
      <p:pic>
        <p:nvPicPr>
          <p:cNvPr id="22" name="Billede 21" descr="Billede1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l="41986" t="26335" r="40838" b="60497"/>
          <a:stretch>
            <a:fillRect/>
          </a:stretch>
        </p:blipFill>
        <p:spPr>
          <a:xfrm>
            <a:off x="539552" y="1484784"/>
            <a:ext cx="648072" cy="5040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23" name="Billede 22" descr="Billede1.png"/>
          <p:cNvPicPr>
            <a:picLocks noChangeAspect="1"/>
          </p:cNvPicPr>
          <p:nvPr/>
        </p:nvPicPr>
        <p:blipFill>
          <a:blip r:embed="rId2" cstate="print"/>
          <a:srcRect l="41986" t="26335" r="42746" b="60497"/>
          <a:stretch>
            <a:fillRect/>
          </a:stretch>
        </p:blipFill>
        <p:spPr>
          <a:xfrm>
            <a:off x="8100392" y="5733256"/>
            <a:ext cx="576064" cy="5040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grpSp>
        <p:nvGrpSpPr>
          <p:cNvPr id="7" name="Gruppe 33"/>
          <p:cNvGrpSpPr/>
          <p:nvPr/>
        </p:nvGrpSpPr>
        <p:grpSpPr>
          <a:xfrm>
            <a:off x="1187624" y="1988840"/>
            <a:ext cx="6984776" cy="1080120"/>
            <a:chOff x="1187624" y="1988840"/>
            <a:chExt cx="6840760" cy="1080120"/>
          </a:xfrm>
        </p:grpSpPr>
        <p:sp>
          <p:nvSpPr>
            <p:cNvPr id="24" name="Afrundet rektangel 23"/>
            <p:cNvSpPr/>
            <p:nvPr/>
          </p:nvSpPr>
          <p:spPr bwMode="auto">
            <a:xfrm>
              <a:off x="1187624" y="1988840"/>
              <a:ext cx="6840760" cy="1080120"/>
            </a:xfrm>
            <a:prstGeom prst="roundRect">
              <a:avLst>
                <a:gd name="adj" fmla="val 7408"/>
              </a:avLst>
            </a:prstGeom>
            <a:solidFill>
              <a:schemeClr val="bg1">
                <a:lumMod val="50000"/>
              </a:schemeClr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9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30" name="Oval billedforklaring 29"/>
            <p:cNvSpPr/>
            <p:nvPr/>
          </p:nvSpPr>
          <p:spPr>
            <a:xfrm>
              <a:off x="1403648" y="2132857"/>
              <a:ext cx="1224136" cy="720078"/>
            </a:xfrm>
            <a:prstGeom prst="wedgeEllipseCallout">
              <a:avLst>
                <a:gd name="adj1" fmla="val -47800"/>
                <a:gd name="adj2" fmla="val 6094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a-D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a-DK" sz="1000" dirty="0" smtClean="0">
                  <a:solidFill>
                    <a:schemeClr val="tx1"/>
                  </a:solidFill>
                </a:rPr>
                <a:t>[ Tekst ]</a:t>
              </a:r>
              <a:endParaRPr lang="da-DK" sz="1000" dirty="0">
                <a:solidFill>
                  <a:schemeClr val="tx1"/>
                </a:solidFill>
              </a:endParaRPr>
            </a:p>
          </p:txBody>
        </p:sp>
        <p:sp>
          <p:nvSpPr>
            <p:cNvPr id="33" name="Rektangel 32"/>
            <p:cNvSpPr/>
            <p:nvPr/>
          </p:nvSpPr>
          <p:spPr bwMode="auto">
            <a:xfrm>
              <a:off x="2771800" y="2060848"/>
              <a:ext cx="5112568" cy="93610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r>
                <a:rPr lang="da-DK" sz="1000" i="1" dirty="0" smtClean="0">
                  <a:solidFill>
                    <a:schemeClr val="bg1"/>
                  </a:solidFill>
                </a:rPr>
                <a:t>”l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Lorem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ipsum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dolor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sit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amet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,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consectetur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adipisicing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elit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,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sed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do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eiusmod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tempor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incididunt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ut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labore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et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dolore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magna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aliqua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.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Ut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enim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ad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minim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veniam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,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quis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nostrud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exercitation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ullamco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laboris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nisi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ut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aliquip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ex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ea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commodo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consequat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” </a:t>
              </a:r>
              <a:r>
                <a:rPr lang="da-DK" sz="1000" dirty="0" smtClean="0">
                  <a:solidFill>
                    <a:schemeClr val="bg1"/>
                  </a:solidFill>
                </a:rPr>
                <a:t/>
              </a:r>
              <a:br>
                <a:rPr lang="da-DK" sz="1000" dirty="0" smtClean="0">
                  <a:solidFill>
                    <a:schemeClr val="bg1"/>
                  </a:solidFill>
                </a:rPr>
              </a:br>
              <a:r>
                <a:rPr lang="da-DK" sz="1000" dirty="0" smtClean="0">
                  <a:solidFill>
                    <a:schemeClr val="bg1"/>
                  </a:solidFill>
                </a:rPr>
                <a:t>[ Kilde ]</a:t>
              </a:r>
              <a:endParaRPr kumimoji="0" lang="da-DK" sz="1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  <p:grpSp>
        <p:nvGrpSpPr>
          <p:cNvPr id="8" name="Gruppe 34"/>
          <p:cNvGrpSpPr/>
          <p:nvPr/>
        </p:nvGrpSpPr>
        <p:grpSpPr>
          <a:xfrm>
            <a:off x="1187624" y="3284984"/>
            <a:ext cx="6984776" cy="1080120"/>
            <a:chOff x="1187624" y="1988840"/>
            <a:chExt cx="6840760" cy="1080120"/>
          </a:xfrm>
        </p:grpSpPr>
        <p:sp>
          <p:nvSpPr>
            <p:cNvPr id="36" name="Afrundet rektangel 35"/>
            <p:cNvSpPr/>
            <p:nvPr/>
          </p:nvSpPr>
          <p:spPr bwMode="auto">
            <a:xfrm>
              <a:off x="1187624" y="1988840"/>
              <a:ext cx="6840760" cy="1080120"/>
            </a:xfrm>
            <a:prstGeom prst="roundRect">
              <a:avLst>
                <a:gd name="adj" fmla="val 7408"/>
              </a:avLst>
            </a:prstGeom>
            <a:solidFill>
              <a:schemeClr val="bg1">
                <a:lumMod val="50000"/>
              </a:schemeClr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9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37" name="Oval billedforklaring 36"/>
            <p:cNvSpPr/>
            <p:nvPr/>
          </p:nvSpPr>
          <p:spPr>
            <a:xfrm>
              <a:off x="1403648" y="2132857"/>
              <a:ext cx="1224136" cy="720078"/>
            </a:xfrm>
            <a:prstGeom prst="wedgeEllipseCallout">
              <a:avLst>
                <a:gd name="adj1" fmla="val -47800"/>
                <a:gd name="adj2" fmla="val 6094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a-D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a-DK" sz="1000" dirty="0" smtClean="0">
                  <a:solidFill>
                    <a:schemeClr val="tx1"/>
                  </a:solidFill>
                </a:rPr>
                <a:t>[ Tekst ]</a:t>
              </a:r>
              <a:endParaRPr lang="da-DK" sz="1000" dirty="0">
                <a:solidFill>
                  <a:schemeClr val="tx1"/>
                </a:solidFill>
              </a:endParaRPr>
            </a:p>
          </p:txBody>
        </p:sp>
        <p:sp>
          <p:nvSpPr>
            <p:cNvPr id="38" name="Rektangel 37"/>
            <p:cNvSpPr/>
            <p:nvPr/>
          </p:nvSpPr>
          <p:spPr bwMode="auto">
            <a:xfrm>
              <a:off x="2771800" y="2060848"/>
              <a:ext cx="5112568" cy="93610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r>
                <a:rPr lang="da-DK" sz="1000" i="1" dirty="0" smtClean="0">
                  <a:solidFill>
                    <a:schemeClr val="bg1"/>
                  </a:solidFill>
                </a:rPr>
                <a:t>”l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Lorem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ipsum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dolor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sit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amet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,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consectetur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adipisicing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elit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,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sed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do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eiusmod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tempor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incididunt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ut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labore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et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dolore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magna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aliqua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.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Ut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enim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ad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minim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veniam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,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quis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nostrud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exercitation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ullamco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laboris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nisi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ut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aliquip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ex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ea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commodo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consequat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” </a:t>
              </a:r>
              <a:r>
                <a:rPr lang="da-DK" sz="1000" dirty="0" smtClean="0">
                  <a:solidFill>
                    <a:schemeClr val="bg1"/>
                  </a:solidFill>
                </a:rPr>
                <a:t/>
              </a:r>
              <a:br>
                <a:rPr lang="da-DK" sz="1000" dirty="0" smtClean="0">
                  <a:solidFill>
                    <a:schemeClr val="bg1"/>
                  </a:solidFill>
                </a:rPr>
              </a:br>
              <a:r>
                <a:rPr lang="da-DK" sz="1000" dirty="0" smtClean="0">
                  <a:solidFill>
                    <a:schemeClr val="bg1"/>
                  </a:solidFill>
                </a:rPr>
                <a:t>[ Kilde ]</a:t>
              </a:r>
              <a:endParaRPr kumimoji="0" lang="da-DK" sz="1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  <p:grpSp>
        <p:nvGrpSpPr>
          <p:cNvPr id="9" name="Gruppe 38"/>
          <p:cNvGrpSpPr/>
          <p:nvPr/>
        </p:nvGrpSpPr>
        <p:grpSpPr>
          <a:xfrm>
            <a:off x="1187624" y="4581128"/>
            <a:ext cx="6984776" cy="1080120"/>
            <a:chOff x="1187624" y="1988840"/>
            <a:chExt cx="6840760" cy="1080120"/>
          </a:xfrm>
        </p:grpSpPr>
        <p:sp>
          <p:nvSpPr>
            <p:cNvPr id="40" name="Afrundet rektangel 39"/>
            <p:cNvSpPr/>
            <p:nvPr/>
          </p:nvSpPr>
          <p:spPr bwMode="auto">
            <a:xfrm>
              <a:off x="1187624" y="1988840"/>
              <a:ext cx="6840760" cy="1080120"/>
            </a:xfrm>
            <a:prstGeom prst="roundRect">
              <a:avLst>
                <a:gd name="adj" fmla="val 7408"/>
              </a:avLst>
            </a:prstGeom>
            <a:solidFill>
              <a:schemeClr val="bg1">
                <a:lumMod val="50000"/>
              </a:schemeClr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9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41" name="Oval billedforklaring 40"/>
            <p:cNvSpPr/>
            <p:nvPr/>
          </p:nvSpPr>
          <p:spPr>
            <a:xfrm>
              <a:off x="1403648" y="2132857"/>
              <a:ext cx="1224136" cy="720078"/>
            </a:xfrm>
            <a:prstGeom prst="wedgeEllipseCallout">
              <a:avLst>
                <a:gd name="adj1" fmla="val -47800"/>
                <a:gd name="adj2" fmla="val 6094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a-D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a-DK" sz="1000" dirty="0" smtClean="0">
                  <a:solidFill>
                    <a:schemeClr val="tx1"/>
                  </a:solidFill>
                </a:rPr>
                <a:t>[ Tekst ]</a:t>
              </a:r>
              <a:endParaRPr lang="da-DK" sz="1000" dirty="0">
                <a:solidFill>
                  <a:schemeClr val="tx1"/>
                </a:solidFill>
              </a:endParaRPr>
            </a:p>
          </p:txBody>
        </p:sp>
        <p:sp>
          <p:nvSpPr>
            <p:cNvPr id="42" name="Rektangel 41"/>
            <p:cNvSpPr/>
            <p:nvPr/>
          </p:nvSpPr>
          <p:spPr bwMode="auto">
            <a:xfrm>
              <a:off x="2771800" y="2060848"/>
              <a:ext cx="5112568" cy="93610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r>
                <a:rPr lang="da-DK" sz="1000" i="1" dirty="0" smtClean="0">
                  <a:solidFill>
                    <a:schemeClr val="bg1"/>
                  </a:solidFill>
                </a:rPr>
                <a:t>”l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Lorem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ipsum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dolor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sit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amet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,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consectetur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adipisicing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elit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,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sed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do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eiusmod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tempor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incididunt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ut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labore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et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dolore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magna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aliqua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.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Ut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enim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ad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minim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veniam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,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quis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nostrud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exercitation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ullamco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laboris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nisi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ut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aliquip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ex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ea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commodo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 smtClean="0">
                  <a:solidFill>
                    <a:schemeClr val="bg1"/>
                  </a:solidFill>
                </a:rPr>
                <a:t>consequat</a:t>
              </a:r>
              <a:r>
                <a:rPr lang="da-DK" sz="1000" i="1" dirty="0" smtClean="0">
                  <a:solidFill>
                    <a:schemeClr val="bg1"/>
                  </a:solidFill>
                </a:rPr>
                <a:t>” </a:t>
              </a:r>
              <a:r>
                <a:rPr lang="da-DK" sz="1000" dirty="0" smtClean="0">
                  <a:solidFill>
                    <a:schemeClr val="bg1"/>
                  </a:solidFill>
                </a:rPr>
                <a:t/>
              </a:r>
              <a:br>
                <a:rPr lang="da-DK" sz="1000" dirty="0" smtClean="0">
                  <a:solidFill>
                    <a:schemeClr val="bg1"/>
                  </a:solidFill>
                </a:rPr>
              </a:br>
              <a:r>
                <a:rPr lang="da-DK" sz="1000" dirty="0" smtClean="0">
                  <a:solidFill>
                    <a:schemeClr val="bg1"/>
                  </a:solidFill>
                </a:rPr>
                <a:t>[ Kilde ]</a:t>
              </a:r>
              <a:endParaRPr kumimoji="0" lang="da-DK" sz="1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475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7" y="1700807"/>
            <a:ext cx="2857500" cy="36004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7" y="536575"/>
            <a:ext cx="8101335" cy="762000"/>
          </a:xfrm>
        </p:spPr>
        <p:txBody>
          <a:bodyPr/>
          <a:lstStyle/>
          <a:p>
            <a:r>
              <a:rPr lang="da-DK" dirty="0"/>
              <a:t>Kommentering af indholdselement: Indholdselement til venstre, kommentering til højre med </a:t>
            </a:r>
            <a:r>
              <a:rPr lang="da-DK" dirty="0" smtClean="0"/>
              <a:t>højrevendt pil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E1D250-0014-450E-ADD3-929C6907FF4E}" type="slidenum">
              <a:rPr lang="da-DK" smtClean="0"/>
              <a:pPr/>
              <a:t>40</a:t>
            </a:fld>
            <a:endParaRPr lang="da-DK" dirty="0"/>
          </a:p>
        </p:txBody>
      </p:sp>
      <p:sp>
        <p:nvSpPr>
          <p:cNvPr id="5" name="Vinkel 4"/>
          <p:cNvSpPr/>
          <p:nvPr/>
        </p:nvSpPr>
        <p:spPr bwMode="auto">
          <a:xfrm>
            <a:off x="3923928" y="1700808"/>
            <a:ext cx="432048" cy="3600400"/>
          </a:xfrm>
          <a:prstGeom prst="chevron">
            <a:avLst>
              <a:gd name="adj" fmla="val 80235"/>
            </a:avLst>
          </a:prstGeom>
          <a:solidFill>
            <a:schemeClr val="bg1">
              <a:lumMod val="7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900" b="0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591191"/>
              </p:ext>
            </p:extLst>
          </p:nvPr>
        </p:nvGraphicFramePr>
        <p:xfrm>
          <a:off x="4572000" y="1700808"/>
          <a:ext cx="4032448" cy="36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32448"/>
              </a:tblGrid>
              <a:tr h="3876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dirty="0" smtClean="0">
                          <a:solidFill>
                            <a:schemeClr val="bg1"/>
                          </a:solidFill>
                        </a:rPr>
                        <a:t>Overskrift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</a:tr>
              <a:tr h="3212771">
                <a:tc>
                  <a:txBody>
                    <a:bodyPr/>
                    <a:lstStyle/>
                    <a:p>
                      <a:pPr marL="173038" marR="0" lvl="0" indent="-1730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[ Evt. underoverskrift ]</a:t>
                      </a:r>
                    </a:p>
                    <a:p>
                      <a:pPr marL="173038" marR="0" lvl="0" indent="-1730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Lorem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ipsum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dolor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sit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amet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,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consectetur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adipisicing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elit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,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sed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do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eiusmod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tempor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incididunt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ut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labore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et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dolore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magna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aliqua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.</a:t>
                      </a:r>
                    </a:p>
                    <a:p>
                      <a:pPr marL="173038" marR="0" lvl="0" indent="-1730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Lorem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ipsum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dolor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sit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amet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,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consectetur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adipisicing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elit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,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sed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do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eiusmod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tempor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incididunt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ut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labore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et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dolore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magna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aliqua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.</a:t>
                      </a:r>
                    </a:p>
                    <a:p>
                      <a:pPr marL="173038" marR="0" lvl="0" indent="-1730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Lorem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ipsum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dolor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sit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amet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,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consectetur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adipisicing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elit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,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sed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do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eiusmod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tempor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incididunt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ut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labore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et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dolore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magna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aliqua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.</a:t>
                      </a:r>
                    </a:p>
                    <a:p>
                      <a:pPr marL="173038" marR="0" lvl="0" indent="-1730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 pitchFamily="34" charset="0"/>
                      </a:endParaRPr>
                    </a:p>
                    <a:p>
                      <a:pPr marL="173038" marR="0" lvl="0" indent="-1730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[ Evt. underoverskrift ]</a:t>
                      </a:r>
                    </a:p>
                    <a:p>
                      <a:pPr marL="173038" marR="0" lvl="0" indent="-1730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Lorem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ipsum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dolor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sit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amet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,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consectetur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adipisicing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elit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,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sed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do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eiusmod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tempor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incididunt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ut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labore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et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dolore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magna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aliqua</a:t>
                      </a: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 bwMode="auto">
          <a:xfrm>
            <a:off x="1475656" y="5733256"/>
            <a:ext cx="6912768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r>
              <a:rPr lang="da-DK" sz="1200" dirty="0" err="1"/>
              <a:t>Lorem</a:t>
            </a:r>
            <a:r>
              <a:rPr lang="da-DK" sz="1200" dirty="0"/>
              <a:t> </a:t>
            </a:r>
            <a:r>
              <a:rPr lang="da-DK" sz="1200" dirty="0" err="1"/>
              <a:t>ipsum</a:t>
            </a:r>
            <a:r>
              <a:rPr lang="da-DK" sz="1200" dirty="0"/>
              <a:t> </a:t>
            </a:r>
            <a:r>
              <a:rPr lang="da-DK" sz="1200" dirty="0" err="1"/>
              <a:t>dolor</a:t>
            </a:r>
            <a:r>
              <a:rPr lang="da-DK" sz="1200" dirty="0"/>
              <a:t> sit </a:t>
            </a:r>
            <a:r>
              <a:rPr lang="da-DK" sz="1200" dirty="0" err="1"/>
              <a:t>amet</a:t>
            </a:r>
            <a:r>
              <a:rPr lang="da-DK" sz="1200" dirty="0"/>
              <a:t>, </a:t>
            </a:r>
            <a:r>
              <a:rPr lang="da-DK" sz="1200" dirty="0" err="1"/>
              <a:t>consectetur</a:t>
            </a:r>
            <a:r>
              <a:rPr lang="da-DK" sz="1200" dirty="0"/>
              <a:t> </a:t>
            </a:r>
            <a:r>
              <a:rPr lang="da-DK" sz="1200" dirty="0" err="1"/>
              <a:t>adipisicing</a:t>
            </a:r>
            <a:r>
              <a:rPr lang="da-DK" sz="1200" dirty="0"/>
              <a:t> </a:t>
            </a:r>
            <a:r>
              <a:rPr lang="da-DK" sz="1200" dirty="0" err="1"/>
              <a:t>elit</a:t>
            </a:r>
            <a:r>
              <a:rPr lang="da-DK" sz="1200" dirty="0"/>
              <a:t>, </a:t>
            </a:r>
            <a:r>
              <a:rPr lang="da-DK" sz="1200" dirty="0" err="1"/>
              <a:t>sed</a:t>
            </a:r>
            <a:r>
              <a:rPr lang="da-DK" sz="1200" dirty="0"/>
              <a:t> do </a:t>
            </a:r>
            <a:r>
              <a:rPr lang="da-DK" sz="1200" dirty="0" err="1"/>
              <a:t>eiusmod</a:t>
            </a:r>
            <a:r>
              <a:rPr lang="da-DK" sz="1200" dirty="0"/>
              <a:t> </a:t>
            </a:r>
            <a:r>
              <a:rPr lang="da-DK" sz="1200" dirty="0" err="1"/>
              <a:t>tempor</a:t>
            </a:r>
            <a:r>
              <a:rPr lang="da-DK" sz="1200" dirty="0"/>
              <a:t> </a:t>
            </a:r>
            <a:r>
              <a:rPr lang="da-DK" sz="1200" dirty="0" err="1"/>
              <a:t>incididunt</a:t>
            </a:r>
            <a:r>
              <a:rPr lang="da-DK" sz="1200" dirty="0"/>
              <a:t> </a:t>
            </a:r>
            <a:r>
              <a:rPr lang="da-DK" sz="1200" dirty="0" err="1"/>
              <a:t>ut</a:t>
            </a:r>
            <a:r>
              <a:rPr lang="da-DK" sz="1200" dirty="0"/>
              <a:t> </a:t>
            </a:r>
            <a:r>
              <a:rPr lang="da-DK" sz="1200" dirty="0" err="1"/>
              <a:t>labore</a:t>
            </a:r>
            <a:r>
              <a:rPr lang="da-DK" sz="1200" dirty="0"/>
              <a:t> et </a:t>
            </a:r>
            <a:r>
              <a:rPr lang="da-DK" sz="1200" dirty="0" err="1"/>
              <a:t>dolore</a:t>
            </a:r>
            <a:r>
              <a:rPr lang="da-DK" sz="1200" dirty="0"/>
              <a:t> </a:t>
            </a:r>
            <a:r>
              <a:rPr lang="da-DK" sz="1200" dirty="0" err="1"/>
              <a:t>magna</a:t>
            </a:r>
            <a:r>
              <a:rPr lang="da-DK" sz="1200" dirty="0"/>
              <a:t> </a:t>
            </a:r>
            <a:r>
              <a:rPr lang="da-DK" sz="1200" dirty="0" err="1"/>
              <a:t>aliqua</a:t>
            </a:r>
            <a:r>
              <a:rPr lang="da-DK" sz="1200" dirty="0"/>
              <a:t>.</a:t>
            </a:r>
          </a:p>
        </p:txBody>
      </p:sp>
      <p:sp>
        <p:nvSpPr>
          <p:cNvPr id="10" name="Tekstfelt 11"/>
          <p:cNvSpPr txBox="1"/>
          <p:nvPr/>
        </p:nvSpPr>
        <p:spPr>
          <a:xfrm>
            <a:off x="827584" y="6474241"/>
            <a:ext cx="792088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1941" indent="-361941">
              <a:tabLst>
                <a:tab pos="361941" algn="l"/>
              </a:tabLst>
            </a:pPr>
            <a:r>
              <a:rPr lang="da-DK" sz="800" dirty="0" smtClean="0"/>
              <a:t>Noter: [ Angiv noter ]</a:t>
            </a:r>
          </a:p>
          <a:p>
            <a:pPr marL="361941" indent="-361941">
              <a:tabLst>
                <a:tab pos="361941" algn="l"/>
              </a:tabLst>
            </a:pPr>
            <a:r>
              <a:rPr lang="da-DK" sz="800" dirty="0" smtClean="0"/>
              <a:t>Kilde</a:t>
            </a:r>
            <a:r>
              <a:rPr lang="da-DK" sz="800" dirty="0"/>
              <a:t>:	</a:t>
            </a:r>
            <a:r>
              <a:rPr lang="da-DK" sz="800" dirty="0" smtClean="0"/>
              <a:t>[ Angiv kilder ]</a:t>
            </a:r>
            <a:endParaRPr lang="da-DK" sz="800" dirty="0"/>
          </a:p>
        </p:txBody>
      </p:sp>
      <p:grpSp>
        <p:nvGrpSpPr>
          <p:cNvPr id="13" name="Gruppe 13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14" name="Gruppe 14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6" name="Rektangel 15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for kassen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Udskift billedet med det element der skal kommenteres (en graf, et billede, et indsat slide, en figur eller noget helt tredje)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</a:t>
                </a:r>
                <a:r>
                  <a:rPr lang="da-DK" sz="1600" dirty="0" err="1" smtClean="0"/>
                  <a:t>kasen</a:t>
                </a:r>
                <a:r>
                  <a:rPr lang="da-DK" sz="1600" dirty="0" smtClean="0"/>
                  <a:t>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og kildefeltet i bunden af siden skal bruges, så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eller slet konklusionskassen nederst på siden</a:t>
                </a:r>
              </a:p>
            </p:txBody>
          </p:sp>
          <p:sp>
            <p:nvSpPr>
              <p:cNvPr id="17" name="Rektangel 16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5" name="Rektangel 14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048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Kun streger</a:t>
            </a:r>
            <a:endParaRPr lang="da-DK" dirty="0"/>
          </a:p>
        </p:txBody>
      </p:sp>
      <p:sp>
        <p:nvSpPr>
          <p:cNvPr id="2" name="U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4A204B1-5332-4199-B5D1-D8BEA3E48DFA}" type="slidenum">
              <a:rPr lang="da-DK" noProof="0" smtClean="0"/>
              <a:pPr/>
              <a:t>41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144966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Sort streg, 1 stor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42</a:t>
            </a:fld>
            <a:endParaRPr lang="da-DK" noProof="0"/>
          </a:p>
        </p:txBody>
      </p:sp>
      <p:cxnSp>
        <p:nvCxnSpPr>
          <p:cNvPr id="8" name="Lige forbindelse 7"/>
          <p:cNvCxnSpPr/>
          <p:nvPr/>
        </p:nvCxnSpPr>
        <p:spPr bwMode="auto">
          <a:xfrm>
            <a:off x="899592" y="2132856"/>
            <a:ext cx="7344816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ktangel 10"/>
          <p:cNvSpPr/>
          <p:nvPr/>
        </p:nvSpPr>
        <p:spPr bwMode="auto">
          <a:xfrm>
            <a:off x="899592" y="1556792"/>
            <a:ext cx="7344816" cy="576064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Overskriften]</a:t>
            </a:r>
          </a:p>
        </p:txBody>
      </p:sp>
      <p:sp>
        <p:nvSpPr>
          <p:cNvPr id="12" name="Tekstboks 11"/>
          <p:cNvSpPr txBox="1"/>
          <p:nvPr/>
        </p:nvSpPr>
        <p:spPr>
          <a:xfrm>
            <a:off x="899592" y="5867400"/>
            <a:ext cx="72008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 smtClean="0"/>
              <a:t>Note: [ Angiv note ]</a:t>
            </a:r>
          </a:p>
        </p:txBody>
      </p:sp>
      <p:sp>
        <p:nvSpPr>
          <p:cNvPr id="13" name="Rektangel 12"/>
          <p:cNvSpPr/>
          <p:nvPr/>
        </p:nvSpPr>
        <p:spPr bwMode="auto">
          <a:xfrm>
            <a:off x="899592" y="2276872"/>
            <a:ext cx="7344816" cy="3590528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Tekst ]</a:t>
            </a:r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400" dirty="0" smtClean="0"/>
              <a:t>[ Tekst ]</a:t>
            </a:r>
            <a:endParaRPr kumimoji="0" lang="da-DK" sz="14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</p:txBody>
      </p:sp>
      <p:grpSp>
        <p:nvGrpSpPr>
          <p:cNvPr id="3" name="Gruppe 13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14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7" name="Rektangel 16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over stregerne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under stregerne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18" name="Rektangel 17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6" name="Rektangel 15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6135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Sort streg, 2 vertikale</a:t>
            </a: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43</a:t>
            </a:fld>
            <a:endParaRPr lang="da-DK" noProof="0"/>
          </a:p>
        </p:txBody>
      </p:sp>
      <p:grpSp>
        <p:nvGrpSpPr>
          <p:cNvPr id="6" name="Gruppe 9"/>
          <p:cNvGrpSpPr/>
          <p:nvPr/>
        </p:nvGrpSpPr>
        <p:grpSpPr>
          <a:xfrm>
            <a:off x="825565" y="1556792"/>
            <a:ext cx="3569443" cy="4310608"/>
            <a:chOff x="899592" y="1556792"/>
            <a:chExt cx="7344816" cy="4310608"/>
          </a:xfrm>
        </p:grpSpPr>
        <p:cxnSp>
          <p:nvCxnSpPr>
            <p:cNvPr id="12" name="Lige forbindelse 11"/>
            <p:cNvCxnSpPr/>
            <p:nvPr/>
          </p:nvCxnSpPr>
          <p:spPr bwMode="auto">
            <a:xfrm>
              <a:off x="899592" y="2132856"/>
              <a:ext cx="7344816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Rektangel 12"/>
            <p:cNvSpPr/>
            <p:nvPr/>
          </p:nvSpPr>
          <p:spPr bwMode="auto">
            <a:xfrm>
              <a:off x="899592" y="1556792"/>
              <a:ext cx="7344816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</a:t>
              </a:r>
              <a:r>
                <a:rPr kumimoji="0" lang="da-DK" sz="16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</a:t>
              </a: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]</a:t>
              </a:r>
            </a:p>
          </p:txBody>
        </p:sp>
        <p:sp>
          <p:nvSpPr>
            <p:cNvPr id="14" name="Rektangel 13"/>
            <p:cNvSpPr/>
            <p:nvPr/>
          </p:nvSpPr>
          <p:spPr bwMode="auto">
            <a:xfrm>
              <a:off x="899592" y="2276872"/>
              <a:ext cx="7344816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</p:grpSp>
      <p:grpSp>
        <p:nvGrpSpPr>
          <p:cNvPr id="10" name="Gruppe 14"/>
          <p:cNvGrpSpPr/>
          <p:nvPr/>
        </p:nvGrpSpPr>
        <p:grpSpPr>
          <a:xfrm>
            <a:off x="4858013" y="1556792"/>
            <a:ext cx="3569443" cy="4310608"/>
            <a:chOff x="899592" y="1556792"/>
            <a:chExt cx="7344816" cy="4310608"/>
          </a:xfrm>
        </p:grpSpPr>
        <p:cxnSp>
          <p:nvCxnSpPr>
            <p:cNvPr id="17" name="Lige forbindelse 16"/>
            <p:cNvCxnSpPr/>
            <p:nvPr/>
          </p:nvCxnSpPr>
          <p:spPr bwMode="auto">
            <a:xfrm>
              <a:off x="899592" y="2132856"/>
              <a:ext cx="7344816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8" name="Rektangel 17"/>
            <p:cNvSpPr/>
            <p:nvPr/>
          </p:nvSpPr>
          <p:spPr bwMode="auto">
            <a:xfrm>
              <a:off x="899592" y="1556792"/>
              <a:ext cx="7344816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Overskriften]</a:t>
              </a:r>
            </a:p>
          </p:txBody>
        </p:sp>
        <p:sp>
          <p:nvSpPr>
            <p:cNvPr id="19" name="Rektangel 18"/>
            <p:cNvSpPr/>
            <p:nvPr/>
          </p:nvSpPr>
          <p:spPr bwMode="auto">
            <a:xfrm>
              <a:off x="899592" y="2276872"/>
              <a:ext cx="7344816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</p:grpSp>
      <p:sp>
        <p:nvSpPr>
          <p:cNvPr id="20" name="Tekstboks 19"/>
          <p:cNvSpPr txBox="1"/>
          <p:nvPr/>
        </p:nvSpPr>
        <p:spPr>
          <a:xfrm>
            <a:off x="827584" y="5877272"/>
            <a:ext cx="3600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 smtClean="0"/>
              <a:t>Note: [ Angiv note ]</a:t>
            </a:r>
          </a:p>
        </p:txBody>
      </p:sp>
      <p:sp>
        <p:nvSpPr>
          <p:cNvPr id="21" name="Tekstboks 20"/>
          <p:cNvSpPr txBox="1"/>
          <p:nvPr/>
        </p:nvSpPr>
        <p:spPr>
          <a:xfrm>
            <a:off x="4860032" y="5877272"/>
            <a:ext cx="3600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 smtClean="0"/>
              <a:t>Note: [ Angiv note ]</a:t>
            </a:r>
          </a:p>
        </p:txBody>
      </p:sp>
      <p:grpSp>
        <p:nvGrpSpPr>
          <p:cNvPr id="22" name="Gruppe 13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23" name="Gruppe 14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25" name="Rektangel 24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over stregerne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under stregerne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26" name="Rektangel 25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24" name="Rektangel 23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7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Objekt 1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7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Sort streg, </a:t>
            </a:r>
            <a:r>
              <a:rPr lang="da-DK" dirty="0" smtClean="0"/>
              <a:t>3 vertikale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44</a:t>
            </a:fld>
            <a:endParaRPr lang="da-DK" noProof="0"/>
          </a:p>
        </p:txBody>
      </p:sp>
      <p:grpSp>
        <p:nvGrpSpPr>
          <p:cNvPr id="10" name="Gruppe 35"/>
          <p:cNvGrpSpPr/>
          <p:nvPr/>
        </p:nvGrpSpPr>
        <p:grpSpPr>
          <a:xfrm>
            <a:off x="6276926" y="1556792"/>
            <a:ext cx="2508826" cy="4474368"/>
            <a:chOff x="825565" y="1556792"/>
            <a:chExt cx="3602419" cy="4474368"/>
          </a:xfrm>
        </p:grpSpPr>
        <p:cxnSp>
          <p:nvCxnSpPr>
            <p:cNvPr id="38" name="Lige forbindelse 37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Rektangel 38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]</a:t>
              </a:r>
            </a:p>
          </p:txBody>
        </p:sp>
        <p:sp>
          <p:nvSpPr>
            <p:cNvPr id="40" name="Rektangel 39"/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41" name="Tekstboks 40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grpSp>
        <p:nvGrpSpPr>
          <p:cNvPr id="34" name="Gruppe 35"/>
          <p:cNvGrpSpPr/>
          <p:nvPr/>
        </p:nvGrpSpPr>
        <p:grpSpPr>
          <a:xfrm>
            <a:off x="3504618" y="1556792"/>
            <a:ext cx="2508826" cy="4474368"/>
            <a:chOff x="825565" y="1556792"/>
            <a:chExt cx="3602419" cy="4474368"/>
          </a:xfrm>
        </p:grpSpPr>
        <p:cxnSp>
          <p:nvCxnSpPr>
            <p:cNvPr id="36" name="Lige forbindelse 35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2" name="Rektangel 41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]</a:t>
              </a:r>
            </a:p>
          </p:txBody>
        </p:sp>
        <p:sp>
          <p:nvSpPr>
            <p:cNvPr id="48" name="Rektangel 47"/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49" name="Tekstboks 48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grpSp>
        <p:nvGrpSpPr>
          <p:cNvPr id="56" name="Gruppe 35"/>
          <p:cNvGrpSpPr/>
          <p:nvPr/>
        </p:nvGrpSpPr>
        <p:grpSpPr>
          <a:xfrm>
            <a:off x="732310" y="1556792"/>
            <a:ext cx="2508826" cy="4474368"/>
            <a:chOff x="825565" y="1556792"/>
            <a:chExt cx="3602419" cy="4474368"/>
          </a:xfrm>
        </p:grpSpPr>
        <p:cxnSp>
          <p:nvCxnSpPr>
            <p:cNvPr id="58" name="Lige forbindelse 57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9" name="Rektangel 58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]</a:t>
              </a:r>
            </a:p>
          </p:txBody>
        </p:sp>
        <p:sp>
          <p:nvSpPr>
            <p:cNvPr id="60" name="Rektangel 59"/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61" name="Tekstboks 60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grpSp>
        <p:nvGrpSpPr>
          <p:cNvPr id="28" name="Gruppe 13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29" name="Gruppe 14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31" name="Rektangel 30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over stregerne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under stregerne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32" name="Rektangel 31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30" name="Rektangel 29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130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Sort streg, 2 </a:t>
            </a:r>
            <a:r>
              <a:rPr lang="da-DK" dirty="0" smtClean="0"/>
              <a:t>vertikale - kausalitet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45</a:t>
            </a:fld>
            <a:endParaRPr lang="da-DK" noProof="0"/>
          </a:p>
        </p:txBody>
      </p:sp>
      <p:grpSp>
        <p:nvGrpSpPr>
          <p:cNvPr id="6" name="Gruppe 9"/>
          <p:cNvGrpSpPr/>
          <p:nvPr/>
        </p:nvGrpSpPr>
        <p:grpSpPr>
          <a:xfrm>
            <a:off x="825565" y="1556792"/>
            <a:ext cx="3314387" cy="4310608"/>
            <a:chOff x="899592" y="1556792"/>
            <a:chExt cx="7344816" cy="4310608"/>
          </a:xfrm>
        </p:grpSpPr>
        <p:cxnSp>
          <p:nvCxnSpPr>
            <p:cNvPr id="12" name="Lige forbindelse 11"/>
            <p:cNvCxnSpPr/>
            <p:nvPr/>
          </p:nvCxnSpPr>
          <p:spPr bwMode="auto">
            <a:xfrm>
              <a:off x="899592" y="2132856"/>
              <a:ext cx="7344816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Rektangel 12"/>
            <p:cNvSpPr/>
            <p:nvPr/>
          </p:nvSpPr>
          <p:spPr bwMode="auto">
            <a:xfrm>
              <a:off x="899592" y="1556792"/>
              <a:ext cx="7344816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</a:t>
              </a:r>
              <a:r>
                <a:rPr kumimoji="0" lang="da-DK" sz="16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</a:t>
              </a: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]</a:t>
              </a:r>
            </a:p>
          </p:txBody>
        </p:sp>
        <p:sp>
          <p:nvSpPr>
            <p:cNvPr id="14" name="Rektangel 13"/>
            <p:cNvSpPr/>
            <p:nvPr/>
          </p:nvSpPr>
          <p:spPr bwMode="auto">
            <a:xfrm>
              <a:off x="899592" y="2276872"/>
              <a:ext cx="7344816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</p:grpSp>
      <p:grpSp>
        <p:nvGrpSpPr>
          <p:cNvPr id="10" name="Gruppe 14"/>
          <p:cNvGrpSpPr/>
          <p:nvPr/>
        </p:nvGrpSpPr>
        <p:grpSpPr>
          <a:xfrm>
            <a:off x="5362069" y="1556792"/>
            <a:ext cx="3314387" cy="4310608"/>
            <a:chOff x="899592" y="1556792"/>
            <a:chExt cx="7344816" cy="4310608"/>
          </a:xfrm>
        </p:grpSpPr>
        <p:cxnSp>
          <p:nvCxnSpPr>
            <p:cNvPr id="17" name="Lige forbindelse 16"/>
            <p:cNvCxnSpPr/>
            <p:nvPr/>
          </p:nvCxnSpPr>
          <p:spPr bwMode="auto">
            <a:xfrm>
              <a:off x="899592" y="2132856"/>
              <a:ext cx="7344816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8" name="Rektangel 17"/>
            <p:cNvSpPr/>
            <p:nvPr/>
          </p:nvSpPr>
          <p:spPr bwMode="auto">
            <a:xfrm>
              <a:off x="899592" y="1556792"/>
              <a:ext cx="7344816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Overskriften]</a:t>
              </a:r>
            </a:p>
          </p:txBody>
        </p:sp>
        <p:sp>
          <p:nvSpPr>
            <p:cNvPr id="19" name="Rektangel 18"/>
            <p:cNvSpPr/>
            <p:nvPr/>
          </p:nvSpPr>
          <p:spPr bwMode="auto">
            <a:xfrm>
              <a:off x="899592" y="2276872"/>
              <a:ext cx="7344816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</p:grpSp>
      <p:sp>
        <p:nvSpPr>
          <p:cNvPr id="20" name="Tekstboks 19"/>
          <p:cNvSpPr txBox="1"/>
          <p:nvPr/>
        </p:nvSpPr>
        <p:spPr>
          <a:xfrm>
            <a:off x="827584" y="5877272"/>
            <a:ext cx="3600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 smtClean="0"/>
              <a:t>Note: [ Angiv note ]</a:t>
            </a:r>
          </a:p>
        </p:txBody>
      </p:sp>
      <p:sp>
        <p:nvSpPr>
          <p:cNvPr id="21" name="Tekstboks 20"/>
          <p:cNvSpPr txBox="1"/>
          <p:nvPr/>
        </p:nvSpPr>
        <p:spPr>
          <a:xfrm>
            <a:off x="5364088" y="5877272"/>
            <a:ext cx="3600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 smtClean="0"/>
              <a:t>Note: [ Angiv note ]</a:t>
            </a:r>
          </a:p>
        </p:txBody>
      </p:sp>
      <p:grpSp>
        <p:nvGrpSpPr>
          <p:cNvPr id="22" name="Gruppe 13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23" name="Gruppe 14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25" name="Rektangel 24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over stregerne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under stregerne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26" name="Rektangel 25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24" name="Rektangel 23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27" name="Vinkel 26"/>
          <p:cNvSpPr/>
          <p:nvPr/>
        </p:nvSpPr>
        <p:spPr bwMode="auto">
          <a:xfrm>
            <a:off x="4572000" y="2142728"/>
            <a:ext cx="504056" cy="3878560"/>
          </a:xfrm>
          <a:prstGeom prst="chevron">
            <a:avLst>
              <a:gd name="adj" fmla="val 89683"/>
            </a:avLst>
          </a:prstGeom>
          <a:solidFill>
            <a:schemeClr val="accent1"/>
          </a:solidFill>
          <a:ln w="63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900" b="0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30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Objekt 1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097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Sort streg, </a:t>
            </a:r>
            <a:r>
              <a:rPr lang="da-DK" dirty="0" smtClean="0"/>
              <a:t>3 vertikale - kausalitet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46</a:t>
            </a:fld>
            <a:endParaRPr lang="da-DK" noProof="0"/>
          </a:p>
        </p:txBody>
      </p:sp>
      <p:grpSp>
        <p:nvGrpSpPr>
          <p:cNvPr id="10" name="Gruppe 35"/>
          <p:cNvGrpSpPr/>
          <p:nvPr/>
        </p:nvGrpSpPr>
        <p:grpSpPr>
          <a:xfrm>
            <a:off x="6749306" y="1556792"/>
            <a:ext cx="2143174" cy="4474368"/>
            <a:chOff x="825565" y="1556792"/>
            <a:chExt cx="3602419" cy="4474368"/>
          </a:xfrm>
        </p:grpSpPr>
        <p:cxnSp>
          <p:nvCxnSpPr>
            <p:cNvPr id="38" name="Lige forbindelse 37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Rektangel 38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]</a:t>
              </a:r>
            </a:p>
          </p:txBody>
        </p:sp>
        <p:sp>
          <p:nvSpPr>
            <p:cNvPr id="40" name="Rektangel 39"/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41" name="Tekstboks 40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grpSp>
        <p:nvGrpSpPr>
          <p:cNvPr id="34" name="Gruppe 35"/>
          <p:cNvGrpSpPr/>
          <p:nvPr/>
        </p:nvGrpSpPr>
        <p:grpSpPr>
          <a:xfrm>
            <a:off x="3740808" y="1556792"/>
            <a:ext cx="2143174" cy="4474368"/>
            <a:chOff x="825565" y="1556792"/>
            <a:chExt cx="3602419" cy="4474368"/>
          </a:xfrm>
        </p:grpSpPr>
        <p:cxnSp>
          <p:nvCxnSpPr>
            <p:cNvPr id="36" name="Lige forbindelse 35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2" name="Rektangel 41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]</a:t>
              </a:r>
            </a:p>
          </p:txBody>
        </p:sp>
        <p:sp>
          <p:nvSpPr>
            <p:cNvPr id="48" name="Rektangel 47"/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49" name="Tekstboks 48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grpSp>
        <p:nvGrpSpPr>
          <p:cNvPr id="56" name="Gruppe 35"/>
          <p:cNvGrpSpPr/>
          <p:nvPr/>
        </p:nvGrpSpPr>
        <p:grpSpPr>
          <a:xfrm>
            <a:off x="732310" y="1556792"/>
            <a:ext cx="2143174" cy="4474368"/>
            <a:chOff x="825565" y="1556792"/>
            <a:chExt cx="3602419" cy="4474368"/>
          </a:xfrm>
        </p:grpSpPr>
        <p:cxnSp>
          <p:nvCxnSpPr>
            <p:cNvPr id="58" name="Lige forbindelse 57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9" name="Rektangel 58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]</a:t>
              </a:r>
            </a:p>
          </p:txBody>
        </p:sp>
        <p:sp>
          <p:nvSpPr>
            <p:cNvPr id="60" name="Rektangel 59"/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61" name="Tekstboks 60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grpSp>
        <p:nvGrpSpPr>
          <p:cNvPr id="28" name="Gruppe 13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29" name="Gruppe 14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31" name="Rektangel 30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over stregerne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under stregerne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32" name="Rektangel 31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30" name="Rektangel 29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25" name="Vinkel 24"/>
          <p:cNvSpPr/>
          <p:nvPr/>
        </p:nvSpPr>
        <p:spPr bwMode="auto">
          <a:xfrm>
            <a:off x="3059832" y="2142728"/>
            <a:ext cx="504056" cy="3878560"/>
          </a:xfrm>
          <a:prstGeom prst="chevron">
            <a:avLst>
              <a:gd name="adj" fmla="val 89683"/>
            </a:avLst>
          </a:prstGeom>
          <a:solidFill>
            <a:schemeClr val="accent1"/>
          </a:solidFill>
          <a:ln w="63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900" b="0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26" name="Vinkel 25"/>
          <p:cNvSpPr/>
          <p:nvPr/>
        </p:nvSpPr>
        <p:spPr bwMode="auto">
          <a:xfrm>
            <a:off x="6084168" y="2142728"/>
            <a:ext cx="504056" cy="3878560"/>
          </a:xfrm>
          <a:prstGeom prst="chevron">
            <a:avLst>
              <a:gd name="adj" fmla="val 89683"/>
            </a:avLst>
          </a:prstGeom>
          <a:solidFill>
            <a:schemeClr val="accent1"/>
          </a:solidFill>
          <a:ln w="63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900" b="0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45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/>
              <a:t>Sort streg, 2 </a:t>
            </a:r>
            <a:r>
              <a:rPr lang="da-DK" dirty="0" smtClean="0"/>
              <a:t>vertikale med 3 underpunkter med billeder og tekst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47</a:t>
            </a:fld>
            <a:endParaRPr lang="da-DK" noProof="0"/>
          </a:p>
        </p:txBody>
      </p:sp>
      <p:grpSp>
        <p:nvGrpSpPr>
          <p:cNvPr id="6" name="Gruppe 13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7" name="Gruppe 14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25" name="Rektangel 24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over stregerne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Slet (eller tilføj) eventuelt rækker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Udskift billederne (brug et billede som fyldfarve i cellen). Undgå helst </a:t>
                </a:r>
                <a:r>
                  <a:rPr lang="da-DK" sz="1600" dirty="0" err="1" smtClean="0"/>
                  <a:t>clip-art</a:t>
                </a:r>
                <a:endParaRPr lang="da-DK" sz="1600" dirty="0" smtClean="0"/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tekst i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26" name="Rektangel 25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24" name="Rektangel 23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graphicFrame>
        <p:nvGraphicFramePr>
          <p:cNvPr id="27" name="Tabel 26"/>
          <p:cNvGraphicFramePr>
            <a:graphicFrameLocks noGrp="1"/>
          </p:cNvGraphicFramePr>
          <p:nvPr/>
        </p:nvGraphicFramePr>
        <p:xfrm>
          <a:off x="827584" y="1484784"/>
          <a:ext cx="7488000" cy="4882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8000"/>
                <a:gridCol w="1800000"/>
                <a:gridCol w="108000"/>
                <a:gridCol w="4212000"/>
              </a:tblGrid>
              <a:tr h="370840">
                <a:tc gridSpan="2">
                  <a:txBody>
                    <a:bodyPr/>
                    <a:lstStyle/>
                    <a:p>
                      <a:endParaRPr lang="da-DK" dirty="0" smtClean="0"/>
                    </a:p>
                    <a:p>
                      <a:r>
                        <a:rPr lang="da-DK" dirty="0" smtClean="0"/>
                        <a:t>[ Overskriften ]</a:t>
                      </a:r>
                      <a:endParaRPr lang="da-DK" dirty="0"/>
                    </a:p>
                  </a:txBody>
                  <a:tcP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dirty="0" smtClean="0"/>
                    </a:p>
                    <a:p>
                      <a:r>
                        <a:rPr lang="da-DK" dirty="0" smtClean="0"/>
                        <a:t>[ Overskriften ]</a:t>
                      </a:r>
                      <a:endParaRPr lang="da-DK" dirty="0"/>
                    </a:p>
                  </a:txBody>
                  <a:tcP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8000">
                <a:tc>
                  <a:txBody>
                    <a:bodyPr/>
                    <a:lstStyle/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18800">
                <a:tc>
                  <a:txBody>
                    <a:bodyPr/>
                    <a:lstStyle/>
                    <a:p>
                      <a:pPr algn="ctr"/>
                      <a:endParaRPr lang="da-DK" sz="100"/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8000">
                <a:tc>
                  <a:txBody>
                    <a:bodyPr/>
                    <a:lstStyle/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 smtClean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da-DK" sz="100" dirty="0"/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8000">
                <a:tc>
                  <a:txBody>
                    <a:bodyPr/>
                    <a:lstStyle/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 smtClean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4000">
                <a:tc gridSpan="4">
                  <a:txBody>
                    <a:bodyPr/>
                    <a:lstStyle/>
                    <a:p>
                      <a:pPr algn="l"/>
                      <a:r>
                        <a:rPr lang="da-DK" sz="1000" dirty="0" smtClean="0"/>
                        <a:t>Noter: [ Angiv</a:t>
                      </a:r>
                      <a:r>
                        <a:rPr lang="da-DK" sz="1000" baseline="0" dirty="0" smtClean="0"/>
                        <a:t> noter ]</a:t>
                      </a:r>
                      <a:endParaRPr lang="da-DK" sz="1000" dirty="0" smtClean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da-DK" sz="1200" dirty="0" smtClean="0"/>
                    </a:p>
                  </a:txBody>
                  <a:tcPr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7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/>
              <a:t>Sort streg, </a:t>
            </a:r>
            <a:r>
              <a:rPr lang="da-DK" dirty="0" smtClean="0"/>
              <a:t>4 rækker med billeder og tekst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48</a:t>
            </a:fld>
            <a:endParaRPr lang="da-DK" noProof="0"/>
          </a:p>
        </p:txBody>
      </p:sp>
      <p:grpSp>
        <p:nvGrpSpPr>
          <p:cNvPr id="3" name="Gruppe 13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5" name="Gruppe 14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25" name="Rektangel 24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over stregerne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Slet (eller tilføj) eventuelt rækker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Udskift billederne (brug et billede som fyldfarve i cellen). Undgå helst </a:t>
                </a:r>
                <a:r>
                  <a:rPr lang="da-DK" sz="1600" dirty="0" err="1" smtClean="0"/>
                  <a:t>clip-art</a:t>
                </a:r>
                <a:endParaRPr lang="da-DK" sz="1600" dirty="0" smtClean="0"/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tekst i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26" name="Rektangel 25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24" name="Rektangel 23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graphicFrame>
        <p:nvGraphicFramePr>
          <p:cNvPr id="27" name="Tabel 26"/>
          <p:cNvGraphicFramePr>
            <a:graphicFrameLocks noGrp="1"/>
          </p:cNvGraphicFramePr>
          <p:nvPr/>
        </p:nvGraphicFramePr>
        <p:xfrm>
          <a:off x="827584" y="1484784"/>
          <a:ext cx="7488000" cy="4998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8000"/>
                <a:gridCol w="1800000"/>
                <a:gridCol w="108000"/>
                <a:gridCol w="4212000"/>
              </a:tblGrid>
              <a:tr h="1080000">
                <a:tc>
                  <a:txBody>
                    <a:bodyPr/>
                    <a:lstStyle/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stretch>
                        <a:fillRect/>
                      </a:stretch>
                    </a:blipFill>
                  </a:tcPr>
                </a:tc>
                <a:tc gridSpan="3"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18800">
                <a:tc>
                  <a:txBody>
                    <a:bodyPr/>
                    <a:lstStyle/>
                    <a:p>
                      <a:pPr algn="ctr"/>
                      <a:endParaRPr lang="da-DK" sz="100"/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 smtClean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 gridSpan="3"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da-DK" sz="100" dirty="0"/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 smtClean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 gridSpan="3"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18800">
                <a:tc>
                  <a:txBody>
                    <a:bodyPr/>
                    <a:lstStyle/>
                    <a:p>
                      <a:pPr algn="ctr"/>
                      <a:endParaRPr lang="da-DK" sz="200" dirty="0" smtClean="0"/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da-DK" sz="100" dirty="0" smtClean="0"/>
                    </a:p>
                  </a:txBody>
                  <a:tcPr marL="0" marR="0" marT="0" marB="0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</a:tr>
              <a:tr h="1080000">
                <a:tc>
                  <a:txBody>
                    <a:bodyPr/>
                    <a:lstStyle/>
                    <a:p>
                      <a:pPr algn="ctr"/>
                      <a:endParaRPr lang="da-DK" dirty="0" smtClean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 gridSpan="3"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</a:tr>
              <a:tr h="324000">
                <a:tc gridSpan="4">
                  <a:txBody>
                    <a:bodyPr/>
                    <a:lstStyle/>
                    <a:p>
                      <a:pPr algn="l"/>
                      <a:r>
                        <a:rPr lang="da-DK" sz="1000" dirty="0" smtClean="0"/>
                        <a:t>Noter: [ Angiv</a:t>
                      </a:r>
                      <a:r>
                        <a:rPr lang="da-DK" sz="1000" baseline="0" dirty="0" smtClean="0"/>
                        <a:t> noter ]</a:t>
                      </a:r>
                      <a:endParaRPr lang="da-DK" sz="1000" dirty="0" smtClean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da-DK" sz="1200" dirty="0" smtClean="0"/>
                    </a:p>
                  </a:txBody>
                  <a:tcPr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7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/>
              <a:t>Sort streg, </a:t>
            </a:r>
            <a:r>
              <a:rPr lang="da-DK" dirty="0" smtClean="0"/>
              <a:t>3 rækker med billeder og tekst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49</a:t>
            </a:fld>
            <a:endParaRPr lang="da-DK" noProof="0"/>
          </a:p>
        </p:txBody>
      </p:sp>
      <p:grpSp>
        <p:nvGrpSpPr>
          <p:cNvPr id="3" name="Gruppe 13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5" name="Gruppe 14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25" name="Rektangel 24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over stregerne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Slet (eller tilføj) eventuelt rækker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Udskift billederne (brug et billede som fyldfarve i cellen). Undgå helst </a:t>
                </a:r>
                <a:r>
                  <a:rPr lang="da-DK" sz="1600" dirty="0" err="1" smtClean="0"/>
                  <a:t>clip-art</a:t>
                </a:r>
                <a:endParaRPr lang="da-DK" sz="1600" dirty="0" smtClean="0"/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tekst i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26" name="Rektangel 25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24" name="Rektangel 23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graphicFrame>
        <p:nvGraphicFramePr>
          <p:cNvPr id="27" name="Tabel 26"/>
          <p:cNvGraphicFramePr>
            <a:graphicFrameLocks noGrp="1"/>
          </p:cNvGraphicFramePr>
          <p:nvPr/>
        </p:nvGraphicFramePr>
        <p:xfrm>
          <a:off x="827584" y="1484784"/>
          <a:ext cx="7488000" cy="4879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8000"/>
                <a:gridCol w="1800000"/>
                <a:gridCol w="108000"/>
                <a:gridCol w="4212000"/>
              </a:tblGrid>
              <a:tr h="1440000">
                <a:tc>
                  <a:txBody>
                    <a:bodyPr/>
                    <a:lstStyle/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stretch>
                        <a:fillRect/>
                      </a:stretch>
                    </a:blipFill>
                  </a:tcPr>
                </a:tc>
                <a:tc gridSpan="3"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18800">
                <a:tc>
                  <a:txBody>
                    <a:bodyPr/>
                    <a:lstStyle/>
                    <a:p>
                      <a:pPr algn="ctr"/>
                      <a:endParaRPr lang="da-DK" sz="100"/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0">
                <a:tc>
                  <a:txBody>
                    <a:bodyPr/>
                    <a:lstStyle/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 smtClean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 gridSpan="3"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da-DK" sz="100" dirty="0"/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000">
                <a:tc>
                  <a:txBody>
                    <a:bodyPr/>
                    <a:lstStyle/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 smtClean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 gridSpan="3"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4000">
                <a:tc gridSpan="4">
                  <a:txBody>
                    <a:bodyPr/>
                    <a:lstStyle/>
                    <a:p>
                      <a:pPr algn="l"/>
                      <a:r>
                        <a:rPr lang="da-DK" sz="1000" dirty="0" smtClean="0"/>
                        <a:t>Noter: [ Angiv</a:t>
                      </a:r>
                      <a:r>
                        <a:rPr lang="da-DK" sz="1000" baseline="0" dirty="0" smtClean="0"/>
                        <a:t> noter ]</a:t>
                      </a:r>
                      <a:endParaRPr lang="da-DK" sz="1000" dirty="0" smtClean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da-DK" sz="1200" dirty="0" smtClean="0"/>
                    </a:p>
                  </a:txBody>
                  <a:tcPr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7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</a:t>
            </a:r>
            <a:r>
              <a:rPr lang="da-DK" dirty="0" smtClean="0"/>
              <a:t>2x1 </a:t>
            </a:r>
            <a:r>
              <a:rPr lang="da-DK" dirty="0"/>
              <a:t>vertikale</a:t>
            </a: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5</a:t>
            </a:fld>
            <a:endParaRPr lang="da-DK" noProof="0"/>
          </a:p>
        </p:txBody>
      </p:sp>
      <p:grpSp>
        <p:nvGrpSpPr>
          <p:cNvPr id="3" name="Gruppe 4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5" name="Gruppe 5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8" name="Rektangel 7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9" name="Rektangel 8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7" name="Rektangel 6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grpSp>
        <p:nvGrpSpPr>
          <p:cNvPr id="10" name="Gruppe 14"/>
          <p:cNvGrpSpPr/>
          <p:nvPr/>
        </p:nvGrpSpPr>
        <p:grpSpPr>
          <a:xfrm>
            <a:off x="4788024" y="1566664"/>
            <a:ext cx="3744416" cy="4464496"/>
            <a:chOff x="755576" y="1556792"/>
            <a:chExt cx="7704856" cy="4464496"/>
          </a:xfrm>
        </p:grpSpPr>
        <p:sp>
          <p:nvSpPr>
            <p:cNvPr id="16" name="Rektangel 15"/>
            <p:cNvSpPr/>
            <p:nvPr/>
          </p:nvSpPr>
          <p:spPr bwMode="auto">
            <a:xfrm>
              <a:off x="755576" y="1556792"/>
              <a:ext cx="7704856" cy="446449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R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cxnSp>
          <p:nvCxnSpPr>
            <p:cNvPr id="17" name="Lige forbindelse 16"/>
            <p:cNvCxnSpPr/>
            <p:nvPr/>
          </p:nvCxnSpPr>
          <p:spPr bwMode="auto">
            <a:xfrm>
              <a:off x="899592" y="2132856"/>
              <a:ext cx="7344816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8" name="Rektangel 17"/>
            <p:cNvSpPr/>
            <p:nvPr/>
          </p:nvSpPr>
          <p:spPr bwMode="auto">
            <a:xfrm>
              <a:off x="899592" y="1556792"/>
              <a:ext cx="7344816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19" name="Rektangel 18"/>
            <p:cNvSpPr/>
            <p:nvPr/>
          </p:nvSpPr>
          <p:spPr bwMode="auto">
            <a:xfrm>
              <a:off x="899592" y="2276872"/>
              <a:ext cx="7344816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</p:grpSp>
      <p:grpSp>
        <p:nvGrpSpPr>
          <p:cNvPr id="32" name="Gruppe 31"/>
          <p:cNvGrpSpPr/>
          <p:nvPr/>
        </p:nvGrpSpPr>
        <p:grpSpPr>
          <a:xfrm>
            <a:off x="755576" y="1566664"/>
            <a:ext cx="3744416" cy="2170112"/>
            <a:chOff x="755576" y="1556792"/>
            <a:chExt cx="3744416" cy="2170112"/>
          </a:xfrm>
        </p:grpSpPr>
        <p:sp>
          <p:nvSpPr>
            <p:cNvPr id="11" name="Rektangel 10"/>
            <p:cNvSpPr/>
            <p:nvPr/>
          </p:nvSpPr>
          <p:spPr bwMode="auto">
            <a:xfrm>
              <a:off x="755576" y="1556792"/>
              <a:ext cx="3744416" cy="2160240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R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cxnSp>
          <p:nvCxnSpPr>
            <p:cNvPr id="12" name="Lige forbindelse 11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Rektangel 12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14" name="Rektangel 13"/>
            <p:cNvSpPr/>
            <p:nvPr/>
          </p:nvSpPr>
          <p:spPr bwMode="auto">
            <a:xfrm>
              <a:off x="825565" y="2276872"/>
              <a:ext cx="3569443" cy="129614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20" name="Tekstboks 19"/>
            <p:cNvSpPr txBox="1"/>
            <p:nvPr/>
          </p:nvSpPr>
          <p:spPr>
            <a:xfrm>
              <a:off x="827584" y="3573016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sp>
        <p:nvSpPr>
          <p:cNvPr id="21" name="Tekstboks 20"/>
          <p:cNvSpPr txBox="1"/>
          <p:nvPr/>
        </p:nvSpPr>
        <p:spPr>
          <a:xfrm>
            <a:off x="4860032" y="5877272"/>
            <a:ext cx="3600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 smtClean="0"/>
              <a:t>Note: [ Angiv note ]</a:t>
            </a:r>
          </a:p>
        </p:txBody>
      </p:sp>
      <p:grpSp>
        <p:nvGrpSpPr>
          <p:cNvPr id="33" name="Gruppe 32"/>
          <p:cNvGrpSpPr/>
          <p:nvPr/>
        </p:nvGrpSpPr>
        <p:grpSpPr>
          <a:xfrm>
            <a:off x="755576" y="3861048"/>
            <a:ext cx="3744416" cy="2170112"/>
            <a:chOff x="755576" y="3861048"/>
            <a:chExt cx="3744416" cy="2170112"/>
          </a:xfrm>
        </p:grpSpPr>
        <p:sp>
          <p:nvSpPr>
            <p:cNvPr id="27" name="Rektangel 26"/>
            <p:cNvSpPr/>
            <p:nvPr/>
          </p:nvSpPr>
          <p:spPr bwMode="auto">
            <a:xfrm>
              <a:off x="755576" y="3861048"/>
              <a:ext cx="3744416" cy="2160240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R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cxnSp>
          <p:nvCxnSpPr>
            <p:cNvPr id="28" name="Lige forbindelse 27"/>
            <p:cNvCxnSpPr/>
            <p:nvPr/>
          </p:nvCxnSpPr>
          <p:spPr bwMode="auto">
            <a:xfrm>
              <a:off x="825565" y="4437112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9" name="Rektangel 28"/>
            <p:cNvSpPr/>
            <p:nvPr/>
          </p:nvSpPr>
          <p:spPr bwMode="auto">
            <a:xfrm>
              <a:off x="825565" y="3861048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30" name="Rektangel 29"/>
            <p:cNvSpPr/>
            <p:nvPr/>
          </p:nvSpPr>
          <p:spPr bwMode="auto">
            <a:xfrm>
              <a:off x="825565" y="4581128"/>
              <a:ext cx="3569443" cy="129614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31" name="Tekstboks 30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619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/>
              <a:t>Sort streg, </a:t>
            </a:r>
            <a:r>
              <a:rPr lang="da-DK" dirty="0" smtClean="0"/>
              <a:t>2 rækker med billeder og tekst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50</a:t>
            </a:fld>
            <a:endParaRPr lang="da-DK" noProof="0"/>
          </a:p>
        </p:txBody>
      </p:sp>
      <p:grpSp>
        <p:nvGrpSpPr>
          <p:cNvPr id="3" name="Gruppe 13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5" name="Gruppe 14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25" name="Rektangel 24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over stregerne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Slet (eller tilføj) eventuelt rækker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Udskift billederne (brug et billede som fyldfarve i cellen). Undgå helst </a:t>
                </a:r>
                <a:r>
                  <a:rPr lang="da-DK" sz="1600" dirty="0" err="1" smtClean="0"/>
                  <a:t>clip-art</a:t>
                </a:r>
                <a:endParaRPr lang="da-DK" sz="1600" dirty="0" smtClean="0"/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tekst i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26" name="Rektangel 25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24" name="Rektangel 23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graphicFrame>
        <p:nvGraphicFramePr>
          <p:cNvPr id="27" name="Tabel 26"/>
          <p:cNvGraphicFramePr>
            <a:graphicFrameLocks noGrp="1"/>
          </p:cNvGraphicFramePr>
          <p:nvPr/>
        </p:nvGraphicFramePr>
        <p:xfrm>
          <a:off x="827584" y="1484784"/>
          <a:ext cx="7560839" cy="4402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44808"/>
                <a:gridCol w="1710598"/>
                <a:gridCol w="102636"/>
                <a:gridCol w="4002797"/>
              </a:tblGrid>
              <a:tr h="1980000">
                <a:tc>
                  <a:txBody>
                    <a:bodyPr/>
                    <a:lstStyle/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stretch>
                        <a:fillRect/>
                      </a:stretch>
                    </a:blipFill>
                  </a:tcPr>
                </a:tc>
                <a:tc gridSpan="3"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18800">
                <a:tc>
                  <a:txBody>
                    <a:bodyPr/>
                    <a:lstStyle/>
                    <a:p>
                      <a:pPr algn="ctr"/>
                      <a:endParaRPr lang="da-DK" sz="100"/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0000">
                <a:tc>
                  <a:txBody>
                    <a:bodyPr/>
                    <a:lstStyle/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 smtClean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 gridSpan="3"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4000">
                <a:tc gridSpan="4">
                  <a:txBody>
                    <a:bodyPr/>
                    <a:lstStyle/>
                    <a:p>
                      <a:pPr algn="l"/>
                      <a:r>
                        <a:rPr lang="da-DK" sz="1000" dirty="0" smtClean="0"/>
                        <a:t>Noter: [ Angiv</a:t>
                      </a:r>
                      <a:r>
                        <a:rPr lang="da-DK" sz="1000" baseline="0" dirty="0" smtClean="0"/>
                        <a:t> noter ]</a:t>
                      </a:r>
                      <a:endParaRPr lang="da-DK" sz="1000" dirty="0" smtClean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da-DK" sz="1200" dirty="0" smtClean="0"/>
                    </a:p>
                  </a:txBody>
                  <a:tcPr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7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/>
              <a:t>Sort streg, </a:t>
            </a:r>
            <a:r>
              <a:rPr lang="da-DK" dirty="0" smtClean="0"/>
              <a:t>1 rækker med billeder og tekst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51</a:t>
            </a:fld>
            <a:endParaRPr lang="da-DK" noProof="0"/>
          </a:p>
        </p:txBody>
      </p:sp>
      <p:grpSp>
        <p:nvGrpSpPr>
          <p:cNvPr id="3" name="Gruppe 13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5" name="Gruppe 14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25" name="Rektangel 24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over stregerne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Slet (eller tilføj) eventuelt rækker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Udskift billederne (brug et billede som fyldfarve i cellen). Undgå helst </a:t>
                </a:r>
                <a:r>
                  <a:rPr lang="da-DK" sz="1600" dirty="0" err="1" smtClean="0"/>
                  <a:t>clip-art</a:t>
                </a:r>
                <a:endParaRPr lang="da-DK" sz="1600" dirty="0" smtClean="0"/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tekst i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26" name="Rektangel 25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24" name="Rektangel 23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graphicFrame>
        <p:nvGraphicFramePr>
          <p:cNvPr id="27" name="Tabel 26"/>
          <p:cNvGraphicFramePr>
            <a:graphicFrameLocks noGrp="1"/>
          </p:cNvGraphicFramePr>
          <p:nvPr/>
        </p:nvGraphicFramePr>
        <p:xfrm>
          <a:off x="827585" y="1484784"/>
          <a:ext cx="7488831" cy="4644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74327"/>
                <a:gridCol w="5114504"/>
              </a:tblGrid>
              <a:tr h="4320000">
                <a:tc>
                  <a:txBody>
                    <a:bodyPr/>
                    <a:lstStyle/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 smtClean="0"/>
                    </a:p>
                    <a:p>
                      <a:pPr algn="ctr"/>
                      <a:endParaRPr lang="da-DK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00">
                <a:tc gridSpan="2">
                  <a:txBody>
                    <a:bodyPr/>
                    <a:lstStyle/>
                    <a:p>
                      <a:pPr algn="l"/>
                      <a:r>
                        <a:rPr lang="da-DK" sz="1000" dirty="0" smtClean="0"/>
                        <a:t>Noter: [ Angiv</a:t>
                      </a:r>
                      <a:r>
                        <a:rPr lang="da-DK" sz="1000" baseline="0" dirty="0" smtClean="0"/>
                        <a:t> noter ]</a:t>
                      </a:r>
                      <a:endParaRPr lang="da-DK" sz="1000" dirty="0" smtClean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da-DK" sz="1200" dirty="0" smtClean="0"/>
                    </a:p>
                  </a:txBody>
                  <a:tcPr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7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err="1" smtClean="0"/>
              <a:t>Procesflow</a:t>
            </a:r>
            <a:endParaRPr lang="da-DK" dirty="0"/>
          </a:p>
        </p:txBody>
      </p:sp>
      <p:sp>
        <p:nvSpPr>
          <p:cNvPr id="2" name="U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52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203694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err="1" smtClean="0"/>
              <a:t>Procesflow</a:t>
            </a:r>
            <a:r>
              <a:rPr lang="da-DK" dirty="0" smtClean="0"/>
              <a:t>, horisontalt med 1 kasser og tilhørende tabel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53</a:t>
            </a:fld>
            <a:endParaRPr lang="da-DK" noProof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467544" y="2780928"/>
          <a:ext cx="8280000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8000"/>
                <a:gridCol w="72000"/>
                <a:gridCol w="7200000"/>
              </a:tblGrid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da-DK" sz="1000" b="0" dirty="0" smtClean="0"/>
                        <a:t>Noter:</a:t>
                      </a:r>
                      <a:r>
                        <a:rPr lang="da-DK" sz="1000" b="0" baseline="0" dirty="0" smtClean="0"/>
                        <a:t> [ Indsæt note ]</a:t>
                      </a:r>
                      <a:endParaRPr lang="da-DK" sz="1000" b="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36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6" name="Rektangel 15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antallet af rækker ved at tilføje eller slette nederst 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tabellen 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selve </a:t>
                </a:r>
                <a:r>
                  <a:rPr lang="da-DK" sz="1400" dirty="0" err="1" smtClean="0"/>
                  <a:t>kasserne/procesflow</a:t>
                </a:r>
                <a:endParaRPr lang="da-DK" sz="1400" dirty="0" smtClean="0"/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Hvis ikke notes feltet i bunden skal bruges, så skal det slettes</a:t>
                </a:r>
              </a:p>
            </p:txBody>
          </p:sp>
          <p:sp>
            <p:nvSpPr>
              <p:cNvPr id="17" name="Rektangel 16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5" name="Rektangel 14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13" name="Pentagon 12"/>
          <p:cNvSpPr/>
          <p:nvPr/>
        </p:nvSpPr>
        <p:spPr>
          <a:xfrm>
            <a:off x="1547664" y="1808928"/>
            <a:ext cx="7344816" cy="972000"/>
          </a:xfrm>
          <a:prstGeom prst="homePlate">
            <a:avLst>
              <a:gd name="adj" fmla="val 1521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 smtClean="0">
                <a:solidFill>
                  <a:srgbClr val="000000"/>
                </a:solidFill>
              </a:rPr>
              <a:t>[ Tekst ]</a:t>
            </a:r>
            <a:endParaRPr lang="da-DK" sz="1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err="1" smtClean="0"/>
              <a:t>Procesflow</a:t>
            </a:r>
            <a:r>
              <a:rPr lang="da-DK" dirty="0" smtClean="0"/>
              <a:t>, horisontalt med 2 kasser og tilhørende tabel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54</a:t>
            </a:fld>
            <a:endParaRPr lang="da-DK" noProof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467544" y="2780928"/>
          <a:ext cx="8280000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8000"/>
                <a:gridCol w="72000"/>
                <a:gridCol w="3564000"/>
                <a:gridCol w="36000"/>
                <a:gridCol w="36000"/>
                <a:gridCol w="3564000"/>
              </a:tblGrid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6">
                  <a:txBody>
                    <a:bodyPr/>
                    <a:lstStyle/>
                    <a:p>
                      <a:r>
                        <a:rPr lang="da-DK" sz="1000" b="0" dirty="0" smtClean="0"/>
                        <a:t>Noter:</a:t>
                      </a:r>
                      <a:r>
                        <a:rPr lang="da-DK" sz="1000" b="0" baseline="0" dirty="0" smtClean="0"/>
                        <a:t> [ Indsæt note ]</a:t>
                      </a:r>
                      <a:endParaRPr lang="da-DK" sz="1000" b="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36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6" name="Rektangel 15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antallet af rækker ved at tilføje eller slette nederst 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tabellen 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selve </a:t>
                </a:r>
                <a:r>
                  <a:rPr lang="da-DK" sz="1400" dirty="0" err="1" smtClean="0"/>
                  <a:t>kasserne/procesflow</a:t>
                </a:r>
                <a:endParaRPr lang="da-DK" sz="1400" dirty="0" smtClean="0"/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Hvis ikke notes feltet i bunden skal bruges, så skal det slettes</a:t>
                </a:r>
              </a:p>
            </p:txBody>
          </p:sp>
          <p:sp>
            <p:nvSpPr>
              <p:cNvPr id="17" name="Rektangel 16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5" name="Rektangel 14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18" name="Pentagon 17"/>
          <p:cNvSpPr/>
          <p:nvPr/>
        </p:nvSpPr>
        <p:spPr>
          <a:xfrm>
            <a:off x="1547664" y="1808928"/>
            <a:ext cx="3787607" cy="972000"/>
          </a:xfrm>
          <a:prstGeom prst="homePlate">
            <a:avLst>
              <a:gd name="adj" fmla="val 1521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 smtClean="0">
                <a:solidFill>
                  <a:srgbClr val="000000"/>
                </a:solidFill>
              </a:rPr>
              <a:t>[ Tekst ]</a:t>
            </a:r>
            <a:endParaRPr lang="da-DK" sz="1400" dirty="0">
              <a:solidFill>
                <a:srgbClr val="000000"/>
              </a:solidFill>
            </a:endParaRPr>
          </a:p>
        </p:txBody>
      </p:sp>
      <p:sp>
        <p:nvSpPr>
          <p:cNvPr id="19" name="Vinkel 18"/>
          <p:cNvSpPr/>
          <p:nvPr/>
        </p:nvSpPr>
        <p:spPr>
          <a:xfrm>
            <a:off x="5148064" y="1808928"/>
            <a:ext cx="3766603" cy="972000"/>
          </a:xfrm>
          <a:prstGeom prst="chevron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 smtClean="0">
                <a:solidFill>
                  <a:srgbClr val="000000"/>
                </a:solidFill>
              </a:rPr>
              <a:t>[ Tekst ]</a:t>
            </a:r>
            <a:endParaRPr lang="da-DK" sz="1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err="1" smtClean="0"/>
              <a:t>Procesflow</a:t>
            </a:r>
            <a:r>
              <a:rPr lang="da-DK" dirty="0" smtClean="0"/>
              <a:t>, horisontalt med 3 kasser og tilhørende tabel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55</a:t>
            </a:fld>
            <a:endParaRPr lang="da-DK" noProof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467544" y="2780928"/>
          <a:ext cx="8352000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8000"/>
                <a:gridCol w="72000"/>
                <a:gridCol w="2340000"/>
                <a:gridCol w="36000"/>
                <a:gridCol w="36000"/>
                <a:gridCol w="2340000"/>
                <a:gridCol w="36000"/>
                <a:gridCol w="36000"/>
                <a:gridCol w="2448000"/>
              </a:tblGrid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9">
                  <a:txBody>
                    <a:bodyPr/>
                    <a:lstStyle/>
                    <a:p>
                      <a:r>
                        <a:rPr lang="da-DK" sz="1000" b="0" dirty="0" smtClean="0"/>
                        <a:t>Noter:</a:t>
                      </a:r>
                      <a:r>
                        <a:rPr lang="da-DK" sz="1000" b="0" baseline="0" dirty="0" smtClean="0"/>
                        <a:t> [ Indsæt note ]</a:t>
                      </a:r>
                      <a:endParaRPr lang="da-DK" sz="1000" b="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36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6" name="Rektangel 15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antallet af rækker ved at tilføje eller slette nederst 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tabellen 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selve </a:t>
                </a:r>
                <a:r>
                  <a:rPr lang="da-DK" sz="1400" dirty="0" err="1" smtClean="0"/>
                  <a:t>kasserne/procesflow</a:t>
                </a:r>
                <a:endParaRPr lang="da-DK" sz="1400" dirty="0" smtClean="0"/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Hvis ikke notes feltet i bunden skal bruges, så skal det slettes</a:t>
                </a:r>
              </a:p>
            </p:txBody>
          </p:sp>
          <p:sp>
            <p:nvSpPr>
              <p:cNvPr id="17" name="Rektangel 16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5" name="Rektangel 14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20" name="Pentagon 19"/>
          <p:cNvSpPr/>
          <p:nvPr/>
        </p:nvSpPr>
        <p:spPr>
          <a:xfrm>
            <a:off x="1547664" y="1808928"/>
            <a:ext cx="2550476" cy="972000"/>
          </a:xfrm>
          <a:prstGeom prst="homePlate">
            <a:avLst>
              <a:gd name="adj" fmla="val 1521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 smtClean="0">
                <a:solidFill>
                  <a:srgbClr val="000000"/>
                </a:solidFill>
              </a:rPr>
              <a:t>[ Tekst ]</a:t>
            </a:r>
            <a:endParaRPr lang="da-DK" sz="1400" dirty="0">
              <a:solidFill>
                <a:srgbClr val="000000"/>
              </a:solidFill>
            </a:endParaRPr>
          </a:p>
        </p:txBody>
      </p:sp>
      <p:sp>
        <p:nvSpPr>
          <p:cNvPr id="21" name="Vinkel 20"/>
          <p:cNvSpPr/>
          <p:nvPr/>
        </p:nvSpPr>
        <p:spPr>
          <a:xfrm>
            <a:off x="3923928" y="1808928"/>
            <a:ext cx="2628000" cy="972000"/>
          </a:xfrm>
          <a:prstGeom prst="chevron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 smtClean="0">
                <a:solidFill>
                  <a:srgbClr val="000000"/>
                </a:solidFill>
              </a:rPr>
              <a:t>[ Tekst ]</a:t>
            </a:r>
            <a:endParaRPr lang="da-DK" sz="1400" dirty="0">
              <a:solidFill>
                <a:srgbClr val="000000"/>
              </a:solidFill>
            </a:endParaRPr>
          </a:p>
        </p:txBody>
      </p:sp>
      <p:sp>
        <p:nvSpPr>
          <p:cNvPr id="25" name="Vinkel 24"/>
          <p:cNvSpPr/>
          <p:nvPr/>
        </p:nvSpPr>
        <p:spPr>
          <a:xfrm>
            <a:off x="6372200" y="1808928"/>
            <a:ext cx="2628000" cy="972000"/>
          </a:xfrm>
          <a:prstGeom prst="chevron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 smtClean="0">
                <a:solidFill>
                  <a:srgbClr val="000000"/>
                </a:solidFill>
              </a:rPr>
              <a:t>[ Tekst ]</a:t>
            </a:r>
            <a:endParaRPr lang="da-DK" sz="1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err="1" smtClean="0"/>
              <a:t>Procesflow</a:t>
            </a:r>
            <a:r>
              <a:rPr lang="da-DK" dirty="0" smtClean="0"/>
              <a:t>, horisontalt med 4 kasser og tilhørende tabel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56</a:t>
            </a:fld>
            <a:endParaRPr lang="da-DK" noProof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467544" y="2780928"/>
          <a:ext cx="8280000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8000"/>
                <a:gridCol w="72000"/>
                <a:gridCol w="1764000"/>
                <a:gridCol w="36000"/>
                <a:gridCol w="36000"/>
                <a:gridCol w="1728000"/>
                <a:gridCol w="36000"/>
                <a:gridCol w="36000"/>
                <a:gridCol w="1728000"/>
                <a:gridCol w="36000"/>
                <a:gridCol w="36000"/>
                <a:gridCol w="1764000"/>
              </a:tblGrid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b="0" dirty="0" smtClean="0"/>
                        <a:t>Noter:</a:t>
                      </a:r>
                      <a:r>
                        <a:rPr lang="da-DK" sz="1000" b="0" baseline="0" dirty="0" smtClean="0"/>
                        <a:t> [ Indsæt note ]</a:t>
                      </a:r>
                      <a:endParaRPr lang="da-DK" sz="1000" b="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36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6" name="Rektangel 15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antallet af rækker ved at tilføje eller slette nederst 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tabellen 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selve </a:t>
                </a:r>
                <a:r>
                  <a:rPr lang="da-DK" sz="1400" dirty="0" err="1" smtClean="0"/>
                  <a:t>kasserne/procesflow</a:t>
                </a:r>
                <a:endParaRPr lang="da-DK" sz="1400" dirty="0" smtClean="0"/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Hvis ikke notes feltet i bunden skal bruges, så skal det slettes</a:t>
                </a:r>
              </a:p>
            </p:txBody>
          </p:sp>
          <p:sp>
            <p:nvSpPr>
              <p:cNvPr id="17" name="Rektangel 16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5" name="Rektangel 14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22" name="Pentagon 21"/>
          <p:cNvSpPr/>
          <p:nvPr/>
        </p:nvSpPr>
        <p:spPr>
          <a:xfrm>
            <a:off x="1547664" y="1808928"/>
            <a:ext cx="1987932" cy="972000"/>
          </a:xfrm>
          <a:prstGeom prst="homePlate">
            <a:avLst>
              <a:gd name="adj" fmla="val 1521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 smtClean="0">
                <a:solidFill>
                  <a:srgbClr val="000000"/>
                </a:solidFill>
              </a:rPr>
              <a:t>[ Tekst ]</a:t>
            </a:r>
            <a:endParaRPr lang="da-DK" sz="1400" dirty="0">
              <a:solidFill>
                <a:srgbClr val="000000"/>
              </a:solidFill>
            </a:endParaRPr>
          </a:p>
        </p:txBody>
      </p:sp>
      <p:sp>
        <p:nvSpPr>
          <p:cNvPr id="23" name="Vinkel 22"/>
          <p:cNvSpPr/>
          <p:nvPr/>
        </p:nvSpPr>
        <p:spPr>
          <a:xfrm>
            <a:off x="3347864" y="1808928"/>
            <a:ext cx="1980000" cy="972000"/>
          </a:xfrm>
          <a:prstGeom prst="chevron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 smtClean="0">
                <a:solidFill>
                  <a:srgbClr val="000000"/>
                </a:solidFill>
              </a:rPr>
              <a:t>[ Tekst ]</a:t>
            </a:r>
            <a:endParaRPr lang="da-DK" sz="1400" dirty="0">
              <a:solidFill>
                <a:srgbClr val="000000"/>
              </a:solidFill>
            </a:endParaRPr>
          </a:p>
        </p:txBody>
      </p:sp>
      <p:sp>
        <p:nvSpPr>
          <p:cNvPr id="24" name="Vinkel 23"/>
          <p:cNvSpPr/>
          <p:nvPr/>
        </p:nvSpPr>
        <p:spPr>
          <a:xfrm>
            <a:off x="5148064" y="1808928"/>
            <a:ext cx="1980000" cy="972000"/>
          </a:xfrm>
          <a:prstGeom prst="chevron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 smtClean="0">
                <a:solidFill>
                  <a:srgbClr val="000000"/>
                </a:solidFill>
              </a:rPr>
              <a:t>[ Tekst ]</a:t>
            </a:r>
            <a:endParaRPr lang="da-DK" sz="1400" dirty="0">
              <a:solidFill>
                <a:srgbClr val="000000"/>
              </a:solidFill>
            </a:endParaRPr>
          </a:p>
        </p:txBody>
      </p:sp>
      <p:sp>
        <p:nvSpPr>
          <p:cNvPr id="30" name="Vinkel 29"/>
          <p:cNvSpPr/>
          <p:nvPr/>
        </p:nvSpPr>
        <p:spPr>
          <a:xfrm>
            <a:off x="6948264" y="1808928"/>
            <a:ext cx="1980000" cy="972000"/>
          </a:xfrm>
          <a:prstGeom prst="chevron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 smtClean="0">
                <a:solidFill>
                  <a:srgbClr val="000000"/>
                </a:solidFill>
              </a:rPr>
              <a:t>[ Tekst ]</a:t>
            </a:r>
            <a:endParaRPr lang="da-DK" sz="1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Procesflow</a:t>
            </a:r>
            <a:r>
              <a:rPr lang="da-DK" dirty="0" smtClean="0"/>
              <a:t>, horisontalt med 5 kasser og tilhørende tabel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57</a:t>
            </a:fld>
            <a:endParaRPr lang="da-DK" noProof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467544" y="2780928"/>
          <a:ext cx="8172000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8000"/>
                <a:gridCol w="72000"/>
                <a:gridCol w="1368000"/>
                <a:gridCol w="36000"/>
                <a:gridCol w="36000"/>
                <a:gridCol w="1332000"/>
                <a:gridCol w="36000"/>
                <a:gridCol w="36000"/>
                <a:gridCol w="1368000"/>
                <a:gridCol w="36000"/>
                <a:gridCol w="36000"/>
                <a:gridCol w="1368000"/>
                <a:gridCol w="36000"/>
                <a:gridCol w="36000"/>
                <a:gridCol w="1368000"/>
              </a:tblGrid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15">
                  <a:txBody>
                    <a:bodyPr/>
                    <a:lstStyle/>
                    <a:p>
                      <a:r>
                        <a:rPr lang="da-DK" sz="1000" b="0" dirty="0" smtClean="0"/>
                        <a:t>Noter:</a:t>
                      </a:r>
                      <a:r>
                        <a:rPr lang="da-DK" sz="1000" b="0" baseline="0" dirty="0" smtClean="0"/>
                        <a:t> [ Indsæt note ]</a:t>
                      </a:r>
                      <a:endParaRPr lang="da-DK" sz="1000" b="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36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6" name="Rektangel 15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antallet af rækker ved at tilføje eller slette nederst 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tabellen 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selve </a:t>
                </a:r>
                <a:r>
                  <a:rPr lang="da-DK" sz="1400" dirty="0" err="1" smtClean="0"/>
                  <a:t>kasserne/procesflow</a:t>
                </a:r>
                <a:endParaRPr lang="da-DK" sz="1400" dirty="0" smtClean="0"/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Hvis ikke notes feltet i bunden skal bruges, så skal det slettes</a:t>
                </a:r>
              </a:p>
            </p:txBody>
          </p:sp>
          <p:sp>
            <p:nvSpPr>
              <p:cNvPr id="17" name="Rektangel 16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5" name="Rektangel 14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25" name="Pentagon 24"/>
          <p:cNvSpPr/>
          <p:nvPr/>
        </p:nvSpPr>
        <p:spPr>
          <a:xfrm>
            <a:off x="1547664" y="1808928"/>
            <a:ext cx="1568840" cy="972000"/>
          </a:xfrm>
          <a:prstGeom prst="homePlate">
            <a:avLst>
              <a:gd name="adj" fmla="val 1521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 smtClean="0">
                <a:solidFill>
                  <a:srgbClr val="000000"/>
                </a:solidFill>
              </a:rPr>
              <a:t>[ Tekst ]</a:t>
            </a:r>
            <a:endParaRPr lang="da-DK" sz="1400" dirty="0">
              <a:solidFill>
                <a:srgbClr val="000000"/>
              </a:solidFill>
            </a:endParaRPr>
          </a:p>
        </p:txBody>
      </p:sp>
      <p:sp>
        <p:nvSpPr>
          <p:cNvPr id="26" name="Vinkel 25"/>
          <p:cNvSpPr/>
          <p:nvPr/>
        </p:nvSpPr>
        <p:spPr>
          <a:xfrm>
            <a:off x="2952000" y="1808928"/>
            <a:ext cx="1620000" cy="972000"/>
          </a:xfrm>
          <a:prstGeom prst="chevron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 smtClean="0">
                <a:solidFill>
                  <a:srgbClr val="000000"/>
                </a:solidFill>
              </a:rPr>
              <a:t>[ Tekst ]</a:t>
            </a:r>
            <a:endParaRPr lang="da-DK" sz="1400" dirty="0">
              <a:solidFill>
                <a:srgbClr val="000000"/>
              </a:solidFill>
            </a:endParaRPr>
          </a:p>
        </p:txBody>
      </p:sp>
      <p:sp>
        <p:nvSpPr>
          <p:cNvPr id="27" name="Vinkel 26"/>
          <p:cNvSpPr/>
          <p:nvPr/>
        </p:nvSpPr>
        <p:spPr>
          <a:xfrm>
            <a:off x="4355976" y="1808928"/>
            <a:ext cx="1620000" cy="972000"/>
          </a:xfrm>
          <a:prstGeom prst="chevron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 smtClean="0">
                <a:solidFill>
                  <a:srgbClr val="000000"/>
                </a:solidFill>
              </a:rPr>
              <a:t>[ Tekst ]</a:t>
            </a:r>
            <a:endParaRPr lang="da-DK" sz="1400" dirty="0">
              <a:solidFill>
                <a:srgbClr val="000000"/>
              </a:solidFill>
            </a:endParaRPr>
          </a:p>
        </p:txBody>
      </p:sp>
      <p:sp>
        <p:nvSpPr>
          <p:cNvPr id="28" name="Vinkel 27"/>
          <p:cNvSpPr/>
          <p:nvPr/>
        </p:nvSpPr>
        <p:spPr>
          <a:xfrm>
            <a:off x="5796136" y="1808928"/>
            <a:ext cx="1620000" cy="972000"/>
          </a:xfrm>
          <a:prstGeom prst="chevron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 smtClean="0">
                <a:solidFill>
                  <a:srgbClr val="000000"/>
                </a:solidFill>
              </a:rPr>
              <a:t>[ Tekst ]</a:t>
            </a:r>
            <a:endParaRPr lang="da-DK" sz="1400" dirty="0">
              <a:solidFill>
                <a:srgbClr val="000000"/>
              </a:solidFill>
            </a:endParaRPr>
          </a:p>
        </p:txBody>
      </p:sp>
      <p:sp>
        <p:nvSpPr>
          <p:cNvPr id="29" name="Vinkel 28"/>
          <p:cNvSpPr/>
          <p:nvPr/>
        </p:nvSpPr>
        <p:spPr>
          <a:xfrm>
            <a:off x="7236296" y="1808928"/>
            <a:ext cx="1584000" cy="972000"/>
          </a:xfrm>
          <a:prstGeom prst="chevron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 smtClean="0">
                <a:solidFill>
                  <a:srgbClr val="000000"/>
                </a:solidFill>
              </a:rPr>
              <a:t>[ Tekst ]</a:t>
            </a:r>
            <a:endParaRPr lang="da-DK" sz="1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Procesflow</a:t>
            </a:r>
            <a:r>
              <a:rPr lang="da-DK" dirty="0" smtClean="0"/>
              <a:t>, horisontalt med 6 kasser og tilhørende tabel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58</a:t>
            </a:fld>
            <a:endParaRPr lang="da-DK" noProof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467544" y="2780928"/>
          <a:ext cx="8316000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8000"/>
                <a:gridCol w="72000"/>
                <a:gridCol w="1116000"/>
                <a:gridCol w="36000"/>
                <a:gridCol w="36000"/>
                <a:gridCol w="1152000"/>
                <a:gridCol w="36000"/>
                <a:gridCol w="36000"/>
                <a:gridCol w="1152000"/>
                <a:gridCol w="36000"/>
                <a:gridCol w="36000"/>
                <a:gridCol w="1152000"/>
                <a:gridCol w="36000"/>
                <a:gridCol w="36000"/>
                <a:gridCol w="1152000"/>
                <a:gridCol w="36000"/>
                <a:gridCol w="36000"/>
                <a:gridCol w="1152000"/>
              </a:tblGrid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18">
                  <a:txBody>
                    <a:bodyPr/>
                    <a:lstStyle/>
                    <a:p>
                      <a:r>
                        <a:rPr lang="da-DK" sz="1000" b="0" dirty="0" smtClean="0"/>
                        <a:t>Noter:</a:t>
                      </a:r>
                      <a:r>
                        <a:rPr lang="da-DK" sz="1000" b="0" baseline="0" dirty="0" smtClean="0"/>
                        <a:t> [ Indsæt note ]</a:t>
                      </a:r>
                      <a:endParaRPr lang="da-DK" sz="1000" b="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Gruppe 17"/>
          <p:cNvGrpSpPr/>
          <p:nvPr/>
        </p:nvGrpSpPr>
        <p:grpSpPr>
          <a:xfrm>
            <a:off x="1548356" y="1808928"/>
            <a:ext cx="7397980" cy="972000"/>
            <a:chOff x="1548356" y="1808928"/>
            <a:chExt cx="7397980" cy="972000"/>
          </a:xfrm>
        </p:grpSpPr>
        <p:sp>
          <p:nvSpPr>
            <p:cNvPr id="6" name="Pentagon 5"/>
            <p:cNvSpPr/>
            <p:nvPr/>
          </p:nvSpPr>
          <p:spPr>
            <a:xfrm>
              <a:off x="1548356" y="1808928"/>
              <a:ext cx="1371600" cy="972000"/>
            </a:xfrm>
            <a:prstGeom prst="homePlate">
              <a:avLst>
                <a:gd name="adj" fmla="val 1521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sz="1400" dirty="0" smtClean="0">
                  <a:solidFill>
                    <a:schemeClr val="tx1"/>
                  </a:solidFill>
                </a:rPr>
                <a:t>[ Tekst ]</a:t>
              </a:r>
              <a:endParaRPr lang="da-DK" sz="1400" dirty="0">
                <a:solidFill>
                  <a:schemeClr val="tx1"/>
                </a:solidFill>
              </a:endParaRPr>
            </a:p>
          </p:txBody>
        </p:sp>
        <p:sp>
          <p:nvSpPr>
            <p:cNvPr id="7" name="Vinkel 6"/>
            <p:cNvSpPr/>
            <p:nvPr/>
          </p:nvSpPr>
          <p:spPr>
            <a:xfrm>
              <a:off x="2699792" y="1808928"/>
              <a:ext cx="1440160" cy="972000"/>
            </a:xfrm>
            <a:prstGeom prst="chevron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da-DK" sz="1400" dirty="0" smtClean="0">
                  <a:solidFill>
                    <a:srgbClr val="000000"/>
                  </a:solidFill>
                </a:rPr>
                <a:t>[ Tekst ]</a:t>
              </a:r>
              <a:endParaRPr lang="da-DK" sz="1400" dirty="0">
                <a:solidFill>
                  <a:srgbClr val="000000"/>
                </a:solidFill>
              </a:endParaRPr>
            </a:p>
          </p:txBody>
        </p:sp>
        <p:sp>
          <p:nvSpPr>
            <p:cNvPr id="8" name="Vinkel 7"/>
            <p:cNvSpPr/>
            <p:nvPr/>
          </p:nvSpPr>
          <p:spPr>
            <a:xfrm>
              <a:off x="3923928" y="1808928"/>
              <a:ext cx="1440160" cy="972000"/>
            </a:xfrm>
            <a:prstGeom prst="chevron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da-DK" sz="1400" dirty="0" smtClean="0">
                  <a:solidFill>
                    <a:srgbClr val="000000"/>
                  </a:solidFill>
                </a:rPr>
                <a:t>[ Tekst ]</a:t>
              </a:r>
              <a:endParaRPr lang="da-DK" sz="1400" dirty="0">
                <a:solidFill>
                  <a:srgbClr val="000000"/>
                </a:solidFill>
              </a:endParaRPr>
            </a:p>
          </p:txBody>
        </p:sp>
        <p:sp>
          <p:nvSpPr>
            <p:cNvPr id="9" name="Vinkel 8"/>
            <p:cNvSpPr/>
            <p:nvPr/>
          </p:nvSpPr>
          <p:spPr>
            <a:xfrm>
              <a:off x="5148064" y="1808928"/>
              <a:ext cx="1440160" cy="972000"/>
            </a:xfrm>
            <a:prstGeom prst="chevron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da-DK" sz="1400" dirty="0" smtClean="0">
                  <a:solidFill>
                    <a:srgbClr val="000000"/>
                  </a:solidFill>
                </a:rPr>
                <a:t>[ Tekst ]</a:t>
              </a:r>
              <a:endParaRPr lang="da-DK" sz="1400" dirty="0">
                <a:solidFill>
                  <a:srgbClr val="000000"/>
                </a:solidFill>
              </a:endParaRPr>
            </a:p>
          </p:txBody>
        </p:sp>
        <p:sp>
          <p:nvSpPr>
            <p:cNvPr id="10" name="Vinkel 9"/>
            <p:cNvSpPr/>
            <p:nvPr/>
          </p:nvSpPr>
          <p:spPr>
            <a:xfrm>
              <a:off x="6372200" y="1808928"/>
              <a:ext cx="1440160" cy="972000"/>
            </a:xfrm>
            <a:prstGeom prst="chevron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da-DK" sz="1400" dirty="0" smtClean="0">
                  <a:solidFill>
                    <a:srgbClr val="000000"/>
                  </a:solidFill>
                </a:rPr>
                <a:t>[ Tekst ]</a:t>
              </a:r>
              <a:endParaRPr lang="da-DK" sz="1400" dirty="0">
                <a:solidFill>
                  <a:srgbClr val="000000"/>
                </a:solidFill>
              </a:endParaRPr>
            </a:p>
          </p:txBody>
        </p:sp>
        <p:sp>
          <p:nvSpPr>
            <p:cNvPr id="11" name="Vinkel 10"/>
            <p:cNvSpPr/>
            <p:nvPr/>
          </p:nvSpPr>
          <p:spPr>
            <a:xfrm>
              <a:off x="7596336" y="1808928"/>
              <a:ext cx="1350000" cy="972000"/>
            </a:xfrm>
            <a:prstGeom prst="chevron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da-DK" sz="1400" dirty="0" smtClean="0">
                  <a:solidFill>
                    <a:srgbClr val="000000"/>
                  </a:solidFill>
                </a:rPr>
                <a:t>[ Tekst ]</a:t>
              </a:r>
              <a:endParaRPr lang="da-DK" sz="1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2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13" name="Gruppe 36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6" name="Rektangel 15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antallet af rækker ved at tilføje eller slette nederst 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tabellen 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selve </a:t>
                </a:r>
                <a:r>
                  <a:rPr lang="da-DK" sz="1400" dirty="0" err="1" smtClean="0"/>
                  <a:t>kasserne/procesflow</a:t>
                </a:r>
                <a:endParaRPr lang="da-DK" sz="1400" dirty="0" smtClean="0"/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Hvis ikke notes feltet i bunden skal bruges, så skal det slettes</a:t>
                </a:r>
              </a:p>
            </p:txBody>
          </p:sp>
          <p:sp>
            <p:nvSpPr>
              <p:cNvPr id="17" name="Rektangel 16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5" name="Rektangel 14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err="1" smtClean="0"/>
              <a:t>Procesflow</a:t>
            </a:r>
            <a:r>
              <a:rPr lang="da-DK" dirty="0" smtClean="0"/>
              <a:t> med 1 kasse og 6 med nøgletal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59</a:t>
            </a:fld>
            <a:endParaRPr lang="da-DK" noProof="0"/>
          </a:p>
        </p:txBody>
      </p:sp>
      <p:sp>
        <p:nvSpPr>
          <p:cNvPr id="6" name="Pentagon 5"/>
          <p:cNvSpPr/>
          <p:nvPr/>
        </p:nvSpPr>
        <p:spPr bwMode="auto">
          <a:xfrm>
            <a:off x="971600" y="1628800"/>
            <a:ext cx="7848872" cy="2619010"/>
          </a:xfrm>
          <a:prstGeom prst="homePlate">
            <a:avLst>
              <a:gd name="adj" fmla="val 6541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endParaRPr lang="da-DK" dirty="0" err="1"/>
          </a:p>
        </p:txBody>
      </p:sp>
      <p:cxnSp>
        <p:nvCxnSpPr>
          <p:cNvPr id="7" name="Lige forbindelse 6"/>
          <p:cNvCxnSpPr/>
          <p:nvPr/>
        </p:nvCxnSpPr>
        <p:spPr bwMode="auto">
          <a:xfrm>
            <a:off x="1035971" y="2179106"/>
            <a:ext cx="7568477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ktangel 7"/>
          <p:cNvSpPr/>
          <p:nvPr/>
        </p:nvSpPr>
        <p:spPr bwMode="auto">
          <a:xfrm>
            <a:off x="1035970" y="1847743"/>
            <a:ext cx="7568478" cy="337937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Overskriften på</a:t>
            </a:r>
            <a:r>
              <a:rPr kumimoji="0" lang="da-DK" sz="1600" b="0" i="0" u="none" strike="noStrike" cap="none" normalizeH="0" dirty="0" smtClean="0">
                <a:ln>
                  <a:noFill/>
                </a:ln>
                <a:effectLst/>
                <a:latin typeface="Verdana" pitchFamily="34" charset="0"/>
              </a:rPr>
              <a:t> kassen</a:t>
            </a:r>
            <a:r>
              <a: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]</a:t>
            </a:r>
          </a:p>
        </p:txBody>
      </p:sp>
      <p:sp>
        <p:nvSpPr>
          <p:cNvPr id="9" name="Rektangel 8"/>
          <p:cNvSpPr/>
          <p:nvPr/>
        </p:nvSpPr>
        <p:spPr bwMode="auto">
          <a:xfrm>
            <a:off x="1035970" y="2220091"/>
            <a:ext cx="7568478" cy="1503316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Tekst ]</a:t>
            </a:r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400" dirty="0" smtClean="0"/>
              <a:t>[ Tekst ]</a:t>
            </a:r>
            <a:endParaRPr kumimoji="0" lang="da-DK" sz="14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</p:txBody>
      </p:sp>
      <p:sp>
        <p:nvSpPr>
          <p:cNvPr id="19" name="Kombinationstegning 18"/>
          <p:cNvSpPr/>
          <p:nvPr/>
        </p:nvSpPr>
        <p:spPr bwMode="auto">
          <a:xfrm>
            <a:off x="971601" y="3729980"/>
            <a:ext cx="7745305" cy="517829"/>
          </a:xfrm>
          <a:custGeom>
            <a:avLst/>
            <a:gdLst>
              <a:gd name="connsiteX0" fmla="*/ 0 w 7745305"/>
              <a:gd name="connsiteY0" fmla="*/ 0 h 517829"/>
              <a:gd name="connsiteX1" fmla="*/ 7745305 w 7745305"/>
              <a:gd name="connsiteY1" fmla="*/ 0 h 517829"/>
              <a:gd name="connsiteX2" fmla="*/ 7677563 w 7745305"/>
              <a:gd name="connsiteY2" fmla="*/ 517829 h 517829"/>
              <a:gd name="connsiteX3" fmla="*/ 0 w 7745305"/>
              <a:gd name="connsiteY3" fmla="*/ 517829 h 51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45305" h="517829">
                <a:moveTo>
                  <a:pt x="0" y="0"/>
                </a:moveTo>
                <a:lnTo>
                  <a:pt x="7745305" y="0"/>
                </a:lnTo>
                <a:lnTo>
                  <a:pt x="7677563" y="517829"/>
                </a:lnTo>
                <a:lnTo>
                  <a:pt x="0" y="517829"/>
                </a:lnTo>
                <a:close/>
              </a:path>
            </a:pathLst>
          </a:custGeom>
          <a:solidFill>
            <a:schemeClr val="tx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900" b="0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graphicFrame>
        <p:nvGraphicFramePr>
          <p:cNvPr id="35" name="Tabel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81403"/>
              </p:ext>
            </p:extLst>
          </p:nvPr>
        </p:nvGraphicFramePr>
        <p:xfrm>
          <a:off x="179512" y="3717033"/>
          <a:ext cx="8496942" cy="2407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00"/>
                <a:gridCol w="1284157"/>
                <a:gridCol w="1284157"/>
                <a:gridCol w="1284157"/>
                <a:gridCol w="1284157"/>
                <a:gridCol w="1284157"/>
                <a:gridCol w="1284157"/>
              </a:tblGrid>
              <a:tr h="581413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err="1" smtClean="0"/>
                        <a:t>Lorem</a:t>
                      </a:r>
                      <a:r>
                        <a:rPr lang="da-DK" sz="1200" dirty="0" smtClean="0"/>
                        <a:t> </a:t>
                      </a:r>
                      <a:r>
                        <a:rPr lang="da-DK" sz="1200" dirty="0" err="1" smtClean="0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 smtClean="0"/>
                        <a:t>Lorem</a:t>
                      </a:r>
                      <a:r>
                        <a:rPr lang="da-DK" sz="1200" dirty="0" smtClean="0"/>
                        <a:t> </a:t>
                      </a:r>
                      <a:r>
                        <a:rPr lang="da-DK" sz="1200" dirty="0" err="1" smtClean="0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 smtClean="0"/>
                        <a:t>Lorem</a:t>
                      </a:r>
                      <a:r>
                        <a:rPr lang="da-DK" sz="1200" dirty="0" smtClean="0"/>
                        <a:t> </a:t>
                      </a:r>
                      <a:r>
                        <a:rPr lang="da-DK" sz="1200" dirty="0" err="1" smtClean="0"/>
                        <a:t>ipsum</a:t>
                      </a:r>
                      <a:endParaRPr lang="da-DK" sz="1200" dirty="0" smtClean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 smtClean="0"/>
                        <a:t>Lorem</a:t>
                      </a:r>
                      <a:r>
                        <a:rPr lang="da-DK" sz="1200" dirty="0" smtClean="0"/>
                        <a:t> </a:t>
                      </a:r>
                      <a:r>
                        <a:rPr lang="da-DK" sz="1200" dirty="0" err="1" smtClean="0"/>
                        <a:t>ipsum</a:t>
                      </a:r>
                      <a:endParaRPr lang="da-DK" sz="1200" dirty="0" smtClean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 smtClean="0"/>
                        <a:t>Lorem</a:t>
                      </a:r>
                      <a:r>
                        <a:rPr lang="da-DK" sz="1200" dirty="0" smtClean="0"/>
                        <a:t> </a:t>
                      </a:r>
                      <a:r>
                        <a:rPr lang="da-DK" sz="1200" dirty="0" err="1" smtClean="0"/>
                        <a:t>ipsum</a:t>
                      </a:r>
                      <a:endParaRPr lang="da-DK" sz="1200" dirty="0" smtClean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 smtClean="0"/>
                        <a:t>Lorem</a:t>
                      </a:r>
                      <a:r>
                        <a:rPr lang="da-DK" sz="1200" dirty="0" smtClean="0"/>
                        <a:t> </a:t>
                      </a:r>
                      <a:r>
                        <a:rPr lang="da-DK" sz="1200" dirty="0" err="1" smtClean="0"/>
                        <a:t>ipsum</a:t>
                      </a:r>
                      <a:endParaRPr lang="da-DK" sz="1200" dirty="0" smtClean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r>
                        <a:rPr lang="da-DK" sz="1200" dirty="0" smtClean="0"/>
                        <a:t>Noter:</a:t>
                      </a:r>
                      <a:r>
                        <a:rPr lang="da-DK" sz="1200" baseline="0" dirty="0" smtClean="0"/>
                        <a:t> [ Indsæt tekst ]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0" name="Gruppe 19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21" name="Gruppe 20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23" name="Rektangel 22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kassen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eventuel af kolonner i tabellen nederst ved at tilføje eller slette (husk at få afstanden til at passe med tabellen og ”fordel jævnt” efterfølgende)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antallet af rækker ved at tilføje eller slette nederst (bemærk at der er en tom række på 0,1 i højden mellem rækkerne med indhold)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tabellen (kasserne i bunden af pilen)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selve kassen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Hvis ikke notes feltet i bunden af hver kasse bruges skal det slettes</a:t>
                </a:r>
              </a:p>
            </p:txBody>
          </p:sp>
          <p:sp>
            <p:nvSpPr>
              <p:cNvPr id="24" name="Rektangel 23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22" name="Rektangel 21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400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Objekt 4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03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</a:t>
            </a:r>
            <a:r>
              <a:rPr lang="da-DK" dirty="0" smtClean="0"/>
              <a:t>1x2 </a:t>
            </a:r>
            <a:r>
              <a:rPr lang="da-DK" dirty="0"/>
              <a:t>vertikale</a:t>
            </a: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6</a:t>
            </a:fld>
            <a:endParaRPr lang="da-DK" noProof="0"/>
          </a:p>
        </p:txBody>
      </p:sp>
      <p:grpSp>
        <p:nvGrpSpPr>
          <p:cNvPr id="3" name="Gruppe 4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5" name="Gruppe 5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8" name="Rektangel 7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9" name="Rektangel 8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7" name="Rektangel 6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grpSp>
        <p:nvGrpSpPr>
          <p:cNvPr id="37" name="Gruppe 14"/>
          <p:cNvGrpSpPr/>
          <p:nvPr/>
        </p:nvGrpSpPr>
        <p:grpSpPr>
          <a:xfrm>
            <a:off x="755576" y="1556792"/>
            <a:ext cx="3744416" cy="4464496"/>
            <a:chOff x="755576" y="1556792"/>
            <a:chExt cx="7704856" cy="4464496"/>
          </a:xfrm>
        </p:grpSpPr>
        <p:sp>
          <p:nvSpPr>
            <p:cNvPr id="38" name="Rektangel 37"/>
            <p:cNvSpPr/>
            <p:nvPr/>
          </p:nvSpPr>
          <p:spPr bwMode="auto">
            <a:xfrm>
              <a:off x="755576" y="1556792"/>
              <a:ext cx="7704856" cy="446449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R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cxnSp>
          <p:nvCxnSpPr>
            <p:cNvPr id="39" name="Lige forbindelse 38"/>
            <p:cNvCxnSpPr/>
            <p:nvPr/>
          </p:nvCxnSpPr>
          <p:spPr bwMode="auto">
            <a:xfrm>
              <a:off x="899592" y="2132856"/>
              <a:ext cx="7344816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0" name="Rektangel 39"/>
            <p:cNvSpPr/>
            <p:nvPr/>
          </p:nvSpPr>
          <p:spPr bwMode="auto">
            <a:xfrm>
              <a:off x="899592" y="1556792"/>
              <a:ext cx="7344816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41" name="Rektangel 40"/>
            <p:cNvSpPr/>
            <p:nvPr/>
          </p:nvSpPr>
          <p:spPr bwMode="auto">
            <a:xfrm>
              <a:off x="899592" y="2276872"/>
              <a:ext cx="7344816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</p:grpSp>
      <p:sp>
        <p:nvSpPr>
          <p:cNvPr id="21" name="Tekstboks 20"/>
          <p:cNvSpPr txBox="1"/>
          <p:nvPr/>
        </p:nvSpPr>
        <p:spPr>
          <a:xfrm>
            <a:off x="827584" y="5877272"/>
            <a:ext cx="3600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 smtClean="0"/>
              <a:t>Note: [ Angiv note ]</a:t>
            </a:r>
          </a:p>
        </p:txBody>
      </p:sp>
      <p:grpSp>
        <p:nvGrpSpPr>
          <p:cNvPr id="43" name="Gruppe 31"/>
          <p:cNvGrpSpPr/>
          <p:nvPr/>
        </p:nvGrpSpPr>
        <p:grpSpPr>
          <a:xfrm>
            <a:off x="4788024" y="1566664"/>
            <a:ext cx="3744416" cy="2170112"/>
            <a:chOff x="755576" y="1556792"/>
            <a:chExt cx="3744416" cy="2170112"/>
          </a:xfrm>
        </p:grpSpPr>
        <p:sp>
          <p:nvSpPr>
            <p:cNvPr id="44" name="Rektangel 43"/>
            <p:cNvSpPr/>
            <p:nvPr/>
          </p:nvSpPr>
          <p:spPr bwMode="auto">
            <a:xfrm>
              <a:off x="755576" y="1556792"/>
              <a:ext cx="3744416" cy="2160240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R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cxnSp>
          <p:nvCxnSpPr>
            <p:cNvPr id="45" name="Lige forbindelse 44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ktangel 45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47" name="Rektangel 46"/>
            <p:cNvSpPr/>
            <p:nvPr/>
          </p:nvSpPr>
          <p:spPr bwMode="auto">
            <a:xfrm>
              <a:off x="825565" y="2276872"/>
              <a:ext cx="3569443" cy="129614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48" name="Tekstboks 47"/>
            <p:cNvSpPr txBox="1"/>
            <p:nvPr/>
          </p:nvSpPr>
          <p:spPr>
            <a:xfrm>
              <a:off x="827584" y="3573016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grpSp>
        <p:nvGrpSpPr>
          <p:cNvPr id="49" name="Gruppe 32"/>
          <p:cNvGrpSpPr/>
          <p:nvPr/>
        </p:nvGrpSpPr>
        <p:grpSpPr>
          <a:xfrm>
            <a:off x="4788024" y="3861048"/>
            <a:ext cx="3744416" cy="2170112"/>
            <a:chOff x="755576" y="3861048"/>
            <a:chExt cx="3744416" cy="2170112"/>
          </a:xfrm>
        </p:grpSpPr>
        <p:sp>
          <p:nvSpPr>
            <p:cNvPr id="50" name="Rektangel 49"/>
            <p:cNvSpPr/>
            <p:nvPr/>
          </p:nvSpPr>
          <p:spPr bwMode="auto">
            <a:xfrm>
              <a:off x="755576" y="3861048"/>
              <a:ext cx="3744416" cy="2160240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R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cxnSp>
          <p:nvCxnSpPr>
            <p:cNvPr id="51" name="Lige forbindelse 50"/>
            <p:cNvCxnSpPr/>
            <p:nvPr/>
          </p:nvCxnSpPr>
          <p:spPr bwMode="auto">
            <a:xfrm>
              <a:off x="825565" y="4437112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2" name="Rektangel 51"/>
            <p:cNvSpPr/>
            <p:nvPr/>
          </p:nvSpPr>
          <p:spPr bwMode="auto">
            <a:xfrm>
              <a:off x="825565" y="3861048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53" name="Rektangel 52"/>
            <p:cNvSpPr/>
            <p:nvPr/>
          </p:nvSpPr>
          <p:spPr bwMode="auto">
            <a:xfrm>
              <a:off x="825565" y="4581128"/>
              <a:ext cx="3569443" cy="129614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54" name="Tekstboks 53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619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Procesflow</a:t>
            </a:r>
            <a:r>
              <a:rPr lang="da-DK" dirty="0" smtClean="0"/>
              <a:t> med 2 kasser og 3 områder pr kasse med nøgletal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60</a:t>
            </a:fld>
            <a:endParaRPr lang="da-DK" noProof="0"/>
          </a:p>
        </p:txBody>
      </p:sp>
      <p:sp>
        <p:nvSpPr>
          <p:cNvPr id="6" name="Pentagon 5"/>
          <p:cNvSpPr/>
          <p:nvPr/>
        </p:nvSpPr>
        <p:spPr bwMode="auto">
          <a:xfrm>
            <a:off x="971600" y="1628800"/>
            <a:ext cx="3924870" cy="2619010"/>
          </a:xfrm>
          <a:prstGeom prst="homePlate">
            <a:avLst>
              <a:gd name="adj" fmla="val 6541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endParaRPr lang="da-DK" dirty="0" err="1"/>
          </a:p>
        </p:txBody>
      </p:sp>
      <p:cxnSp>
        <p:nvCxnSpPr>
          <p:cNvPr id="7" name="Lige forbindelse 6"/>
          <p:cNvCxnSpPr/>
          <p:nvPr/>
        </p:nvCxnSpPr>
        <p:spPr bwMode="auto">
          <a:xfrm>
            <a:off x="1035971" y="2179106"/>
            <a:ext cx="3620418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ktangel 7"/>
          <p:cNvSpPr/>
          <p:nvPr/>
        </p:nvSpPr>
        <p:spPr bwMode="auto">
          <a:xfrm>
            <a:off x="1035971" y="1847743"/>
            <a:ext cx="3620418" cy="337937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Overskriften på</a:t>
            </a:r>
            <a:r>
              <a:rPr kumimoji="0" lang="da-DK" sz="1600" b="0" i="0" u="none" strike="noStrike" cap="none" normalizeH="0" dirty="0" smtClean="0">
                <a:ln>
                  <a:noFill/>
                </a:ln>
                <a:effectLst/>
                <a:latin typeface="Verdana" pitchFamily="34" charset="0"/>
              </a:rPr>
              <a:t> kassen</a:t>
            </a:r>
            <a:r>
              <a: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]</a:t>
            </a:r>
          </a:p>
        </p:txBody>
      </p:sp>
      <p:sp>
        <p:nvSpPr>
          <p:cNvPr id="9" name="Rektangel 8"/>
          <p:cNvSpPr/>
          <p:nvPr/>
        </p:nvSpPr>
        <p:spPr bwMode="auto">
          <a:xfrm>
            <a:off x="1035971" y="2220091"/>
            <a:ext cx="3620418" cy="191313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Tekst ]</a:t>
            </a:r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400" dirty="0" smtClean="0"/>
              <a:t>[ Tekst ]</a:t>
            </a:r>
            <a:endParaRPr kumimoji="0" lang="da-DK" sz="14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</p:txBody>
      </p:sp>
      <p:sp>
        <p:nvSpPr>
          <p:cNvPr id="15" name="Vinkel 14"/>
          <p:cNvSpPr/>
          <p:nvPr/>
        </p:nvSpPr>
        <p:spPr bwMode="auto">
          <a:xfrm>
            <a:off x="4860032" y="1628801"/>
            <a:ext cx="3924870" cy="2619009"/>
          </a:xfrm>
          <a:prstGeom prst="chevron">
            <a:avLst>
              <a:gd name="adj" fmla="val 6227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cxnSp>
        <p:nvCxnSpPr>
          <p:cNvPr id="16" name="Lige forbindelse 15"/>
          <p:cNvCxnSpPr/>
          <p:nvPr/>
        </p:nvCxnSpPr>
        <p:spPr bwMode="auto">
          <a:xfrm>
            <a:off x="5040486" y="2179107"/>
            <a:ext cx="3575581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Rektangel 16"/>
          <p:cNvSpPr/>
          <p:nvPr/>
        </p:nvSpPr>
        <p:spPr bwMode="auto">
          <a:xfrm>
            <a:off x="5212240" y="1847744"/>
            <a:ext cx="3474217" cy="337937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Overskriften på</a:t>
            </a:r>
            <a:r>
              <a:rPr kumimoji="0" lang="da-DK" sz="1600" b="0" i="0" u="none" strike="noStrike" cap="none" normalizeH="0" dirty="0" smtClean="0">
                <a:ln>
                  <a:noFill/>
                </a:ln>
                <a:effectLst/>
                <a:latin typeface="Verdana" pitchFamily="34" charset="0"/>
              </a:rPr>
              <a:t> kassen</a:t>
            </a:r>
            <a:r>
              <a: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]</a:t>
            </a:r>
          </a:p>
        </p:txBody>
      </p:sp>
      <p:sp>
        <p:nvSpPr>
          <p:cNvPr id="18" name="Rektangel 17"/>
          <p:cNvSpPr/>
          <p:nvPr/>
        </p:nvSpPr>
        <p:spPr bwMode="auto">
          <a:xfrm>
            <a:off x="5212240" y="2220092"/>
            <a:ext cx="3474217" cy="191313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Tekst ]</a:t>
            </a:r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400" dirty="0" smtClean="0"/>
              <a:t>[ Tekst ]</a:t>
            </a:r>
            <a:endParaRPr kumimoji="0" lang="da-DK" sz="14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</p:txBody>
      </p:sp>
      <p:sp>
        <p:nvSpPr>
          <p:cNvPr id="34" name="Kombinationstegning 33"/>
          <p:cNvSpPr/>
          <p:nvPr/>
        </p:nvSpPr>
        <p:spPr bwMode="auto">
          <a:xfrm>
            <a:off x="4866467" y="3729981"/>
            <a:ext cx="3826275" cy="517829"/>
          </a:xfrm>
          <a:custGeom>
            <a:avLst/>
            <a:gdLst>
              <a:gd name="connsiteX0" fmla="*/ 64491 w 3826275"/>
              <a:gd name="connsiteY0" fmla="*/ 0 h 517829"/>
              <a:gd name="connsiteX1" fmla="*/ 3826275 w 3826275"/>
              <a:gd name="connsiteY1" fmla="*/ 0 h 517829"/>
              <a:gd name="connsiteX2" fmla="*/ 3761784 w 3826275"/>
              <a:gd name="connsiteY2" fmla="*/ 517829 h 517829"/>
              <a:gd name="connsiteX3" fmla="*/ 0 w 3826275"/>
              <a:gd name="connsiteY3" fmla="*/ 517829 h 51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26275" h="517829">
                <a:moveTo>
                  <a:pt x="64491" y="0"/>
                </a:moveTo>
                <a:lnTo>
                  <a:pt x="3826275" y="0"/>
                </a:lnTo>
                <a:lnTo>
                  <a:pt x="3761784" y="517829"/>
                </a:lnTo>
                <a:lnTo>
                  <a:pt x="0" y="517829"/>
                </a:lnTo>
                <a:close/>
              </a:path>
            </a:pathLst>
          </a:custGeom>
          <a:solidFill>
            <a:schemeClr val="tx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900" b="0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33" name="Kombinationstegning 32"/>
          <p:cNvSpPr/>
          <p:nvPr/>
        </p:nvSpPr>
        <p:spPr bwMode="auto">
          <a:xfrm>
            <a:off x="978035" y="3729980"/>
            <a:ext cx="3821304" cy="517829"/>
          </a:xfrm>
          <a:custGeom>
            <a:avLst/>
            <a:gdLst>
              <a:gd name="connsiteX0" fmla="*/ 0 w 3821304"/>
              <a:gd name="connsiteY0" fmla="*/ 0 h 517829"/>
              <a:gd name="connsiteX1" fmla="*/ 3821304 w 3821304"/>
              <a:gd name="connsiteY1" fmla="*/ 0 h 517829"/>
              <a:gd name="connsiteX2" fmla="*/ 3753561 w 3821304"/>
              <a:gd name="connsiteY2" fmla="*/ 517829 h 517829"/>
              <a:gd name="connsiteX3" fmla="*/ 0 w 3821304"/>
              <a:gd name="connsiteY3" fmla="*/ 517829 h 51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21304" h="517829">
                <a:moveTo>
                  <a:pt x="0" y="0"/>
                </a:moveTo>
                <a:lnTo>
                  <a:pt x="3821304" y="0"/>
                </a:lnTo>
                <a:lnTo>
                  <a:pt x="3753561" y="517829"/>
                </a:lnTo>
                <a:lnTo>
                  <a:pt x="0" y="517829"/>
                </a:lnTo>
                <a:close/>
              </a:path>
            </a:pathLst>
          </a:custGeom>
          <a:solidFill>
            <a:schemeClr val="tx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900" b="0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graphicFrame>
        <p:nvGraphicFramePr>
          <p:cNvPr id="35" name="Tabel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880200"/>
              </p:ext>
            </p:extLst>
          </p:nvPr>
        </p:nvGraphicFramePr>
        <p:xfrm>
          <a:off x="179512" y="3717033"/>
          <a:ext cx="8507098" cy="2407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00"/>
                <a:gridCol w="1251552"/>
                <a:gridCol w="1251552"/>
                <a:gridCol w="1251552"/>
                <a:gridCol w="216025"/>
                <a:gridCol w="1248139"/>
                <a:gridCol w="1248139"/>
                <a:gridCol w="1248139"/>
              </a:tblGrid>
              <a:tr h="581413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err="1" smtClean="0"/>
                        <a:t>Lorem</a:t>
                      </a:r>
                      <a:r>
                        <a:rPr lang="da-DK" sz="1200" dirty="0" smtClean="0"/>
                        <a:t> </a:t>
                      </a:r>
                      <a:r>
                        <a:rPr lang="da-DK" sz="1200" dirty="0" err="1" smtClean="0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 smtClean="0"/>
                        <a:t>Lorem</a:t>
                      </a:r>
                      <a:r>
                        <a:rPr lang="da-DK" sz="1200" dirty="0" smtClean="0"/>
                        <a:t> </a:t>
                      </a:r>
                      <a:r>
                        <a:rPr lang="da-DK" sz="1200" dirty="0" err="1" smtClean="0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 smtClean="0"/>
                        <a:t>Lorem</a:t>
                      </a:r>
                      <a:r>
                        <a:rPr lang="da-DK" sz="1200" dirty="0" smtClean="0"/>
                        <a:t> </a:t>
                      </a:r>
                      <a:r>
                        <a:rPr lang="da-DK" sz="1200" dirty="0" err="1" smtClean="0"/>
                        <a:t>ipsum</a:t>
                      </a:r>
                      <a:endParaRPr lang="da-DK" sz="1200" dirty="0" smtClean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 smtClean="0"/>
                        <a:t>Lorem</a:t>
                      </a:r>
                      <a:r>
                        <a:rPr lang="da-DK" sz="1200" dirty="0" smtClean="0"/>
                        <a:t> </a:t>
                      </a:r>
                      <a:r>
                        <a:rPr lang="da-DK" sz="1200" dirty="0" err="1" smtClean="0"/>
                        <a:t>ipsum</a:t>
                      </a:r>
                      <a:endParaRPr lang="da-DK" sz="1200" dirty="0" smtClean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 smtClean="0"/>
                        <a:t>Lorem</a:t>
                      </a:r>
                      <a:r>
                        <a:rPr lang="da-DK" sz="1200" dirty="0" smtClean="0"/>
                        <a:t> </a:t>
                      </a:r>
                      <a:r>
                        <a:rPr lang="da-DK" sz="1200" dirty="0" err="1" smtClean="0"/>
                        <a:t>ipsum</a:t>
                      </a:r>
                      <a:endParaRPr lang="da-DK" sz="1200" dirty="0" smtClean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 smtClean="0"/>
                        <a:t>Lorem</a:t>
                      </a:r>
                      <a:r>
                        <a:rPr lang="da-DK" sz="1200" dirty="0" smtClean="0"/>
                        <a:t> </a:t>
                      </a:r>
                      <a:r>
                        <a:rPr lang="da-DK" sz="1200" dirty="0" err="1" smtClean="0"/>
                        <a:t>ipsum</a:t>
                      </a:r>
                      <a:endParaRPr lang="da-DK" sz="1200" dirty="0" smtClean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>
                    <a:lnT w="381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r>
                        <a:rPr lang="da-DK" sz="1200" dirty="0" smtClean="0"/>
                        <a:t>Noter:</a:t>
                      </a:r>
                      <a:r>
                        <a:rPr lang="da-DK" sz="1200" baseline="0" dirty="0" smtClean="0"/>
                        <a:t> [ Indsæt tekst ]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36" name="Gruppe 35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37" name="Gruppe 36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39" name="Rektangel 38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eventuel af kolonner i tabellen nederst ved at tilføje eller slette (husk at få afstanden til at passe med tabellen og ”fordel jævnt” efterfølgende).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antallet af rækker ved at tilføje eller slette nederst (bemærk at der er en tom række på 0,1 i højden mellem rækkerne med indhold)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tabellen (kasserne i bunden af pilene)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selve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Hvis ikke notes feltet i bunden af hver kasse bruges skal det slettes</a:t>
                </a:r>
              </a:p>
            </p:txBody>
          </p:sp>
          <p:sp>
            <p:nvSpPr>
              <p:cNvPr id="40" name="Rektangel 39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38" name="Rektangel 37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639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err="1" smtClean="0"/>
              <a:t>Procesflow</a:t>
            </a:r>
            <a:r>
              <a:rPr lang="da-DK" dirty="0" smtClean="0"/>
              <a:t> med 3 kasser og 2 områder pr kasse med nøgletal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61</a:t>
            </a:fld>
            <a:endParaRPr lang="da-DK" noProof="0"/>
          </a:p>
        </p:txBody>
      </p:sp>
      <p:sp>
        <p:nvSpPr>
          <p:cNvPr id="15" name="Vinkel 14"/>
          <p:cNvSpPr/>
          <p:nvPr/>
        </p:nvSpPr>
        <p:spPr bwMode="auto">
          <a:xfrm>
            <a:off x="3599892" y="1637982"/>
            <a:ext cx="2674426" cy="2619009"/>
          </a:xfrm>
          <a:prstGeom prst="chevron">
            <a:avLst>
              <a:gd name="adj" fmla="val 6227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cxnSp>
        <p:nvCxnSpPr>
          <p:cNvPr id="16" name="Lige forbindelse 15"/>
          <p:cNvCxnSpPr/>
          <p:nvPr/>
        </p:nvCxnSpPr>
        <p:spPr bwMode="auto">
          <a:xfrm>
            <a:off x="3722854" y="2188288"/>
            <a:ext cx="2436419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Rektangel 16"/>
          <p:cNvSpPr/>
          <p:nvPr/>
        </p:nvSpPr>
        <p:spPr bwMode="auto">
          <a:xfrm>
            <a:off x="3839888" y="1856925"/>
            <a:ext cx="2367349" cy="337937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Overskriften på</a:t>
            </a:r>
            <a:r>
              <a:rPr kumimoji="0" lang="da-DK" sz="1600" b="0" i="0" u="none" strike="noStrike" cap="none" normalizeH="0" dirty="0" smtClean="0">
                <a:ln>
                  <a:noFill/>
                </a:ln>
                <a:effectLst/>
                <a:latin typeface="Verdana" pitchFamily="34" charset="0"/>
              </a:rPr>
              <a:t> kassen</a:t>
            </a:r>
            <a:r>
              <a: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]</a:t>
            </a:r>
          </a:p>
        </p:txBody>
      </p:sp>
      <p:sp>
        <p:nvSpPr>
          <p:cNvPr id="18" name="Rektangel 17"/>
          <p:cNvSpPr/>
          <p:nvPr/>
        </p:nvSpPr>
        <p:spPr bwMode="auto">
          <a:xfrm>
            <a:off x="3839888" y="2229273"/>
            <a:ext cx="2367349" cy="191313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Tekst ]</a:t>
            </a:r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400" dirty="0" smtClean="0"/>
              <a:t>[ Tekst ]</a:t>
            </a:r>
            <a:endParaRPr kumimoji="0" lang="da-DK" sz="14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</p:txBody>
      </p:sp>
      <p:sp>
        <p:nvSpPr>
          <p:cNvPr id="6" name="Pentagon 5"/>
          <p:cNvSpPr/>
          <p:nvPr/>
        </p:nvSpPr>
        <p:spPr bwMode="auto">
          <a:xfrm>
            <a:off x="971600" y="1637981"/>
            <a:ext cx="2674426" cy="2619010"/>
          </a:xfrm>
          <a:prstGeom prst="homePlate">
            <a:avLst>
              <a:gd name="adj" fmla="val 6541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endParaRPr lang="da-DK" dirty="0" err="1"/>
          </a:p>
        </p:txBody>
      </p:sp>
      <p:cxnSp>
        <p:nvCxnSpPr>
          <p:cNvPr id="7" name="Lige forbindelse 6"/>
          <p:cNvCxnSpPr/>
          <p:nvPr/>
        </p:nvCxnSpPr>
        <p:spPr bwMode="auto">
          <a:xfrm>
            <a:off x="1015463" y="2188287"/>
            <a:ext cx="2466971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ktangel 7"/>
          <p:cNvSpPr/>
          <p:nvPr/>
        </p:nvSpPr>
        <p:spPr bwMode="auto">
          <a:xfrm>
            <a:off x="1015463" y="1856924"/>
            <a:ext cx="2466971" cy="337937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Overskriften på</a:t>
            </a:r>
            <a:r>
              <a:rPr kumimoji="0" lang="da-DK" sz="1600" b="0" i="0" u="none" strike="noStrike" cap="none" normalizeH="0" dirty="0" smtClean="0">
                <a:ln>
                  <a:noFill/>
                </a:ln>
                <a:effectLst/>
                <a:latin typeface="Verdana" pitchFamily="34" charset="0"/>
              </a:rPr>
              <a:t> kassen</a:t>
            </a:r>
            <a:r>
              <a: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]</a:t>
            </a:r>
          </a:p>
        </p:txBody>
      </p:sp>
      <p:sp>
        <p:nvSpPr>
          <p:cNvPr id="9" name="Rektangel 8"/>
          <p:cNvSpPr/>
          <p:nvPr/>
        </p:nvSpPr>
        <p:spPr bwMode="auto">
          <a:xfrm>
            <a:off x="1015463" y="2229272"/>
            <a:ext cx="2466971" cy="191313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Tekst ]</a:t>
            </a:r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400" dirty="0" smtClean="0"/>
              <a:t>[ Tekst ]</a:t>
            </a:r>
            <a:endParaRPr kumimoji="0" lang="da-DK" sz="14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</p:txBody>
      </p:sp>
      <p:sp>
        <p:nvSpPr>
          <p:cNvPr id="26" name="Vinkel 25"/>
          <p:cNvSpPr/>
          <p:nvPr/>
        </p:nvSpPr>
        <p:spPr bwMode="auto">
          <a:xfrm>
            <a:off x="6236101" y="1637981"/>
            <a:ext cx="2674426" cy="2619009"/>
          </a:xfrm>
          <a:prstGeom prst="chevron">
            <a:avLst>
              <a:gd name="adj" fmla="val 6227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cxnSp>
        <p:nvCxnSpPr>
          <p:cNvPr id="27" name="Lige forbindelse 26"/>
          <p:cNvCxnSpPr/>
          <p:nvPr/>
        </p:nvCxnSpPr>
        <p:spPr bwMode="auto">
          <a:xfrm>
            <a:off x="6359063" y="2188287"/>
            <a:ext cx="2436419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Rektangel 27"/>
          <p:cNvSpPr/>
          <p:nvPr/>
        </p:nvSpPr>
        <p:spPr bwMode="auto">
          <a:xfrm>
            <a:off x="6476097" y="1856924"/>
            <a:ext cx="2367349" cy="337937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Overskriften på</a:t>
            </a:r>
            <a:r>
              <a:rPr kumimoji="0" lang="da-DK" sz="1600" b="0" i="0" u="none" strike="noStrike" cap="none" normalizeH="0" dirty="0" smtClean="0">
                <a:ln>
                  <a:noFill/>
                </a:ln>
                <a:effectLst/>
                <a:latin typeface="Verdana" pitchFamily="34" charset="0"/>
              </a:rPr>
              <a:t> kassen</a:t>
            </a:r>
            <a:r>
              <a: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]</a:t>
            </a:r>
          </a:p>
        </p:txBody>
      </p:sp>
      <p:sp>
        <p:nvSpPr>
          <p:cNvPr id="29" name="Rektangel 28"/>
          <p:cNvSpPr/>
          <p:nvPr/>
        </p:nvSpPr>
        <p:spPr bwMode="auto">
          <a:xfrm>
            <a:off x="6476097" y="2229272"/>
            <a:ext cx="2367349" cy="191313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Tekst ]</a:t>
            </a:r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400" dirty="0" smtClean="0"/>
              <a:t>[ Tekst ]</a:t>
            </a:r>
            <a:endParaRPr kumimoji="0" lang="da-DK" sz="14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</p:txBody>
      </p:sp>
      <p:sp>
        <p:nvSpPr>
          <p:cNvPr id="50" name="Kombinationstegning 49"/>
          <p:cNvSpPr/>
          <p:nvPr/>
        </p:nvSpPr>
        <p:spPr bwMode="auto">
          <a:xfrm>
            <a:off x="6236102" y="3755135"/>
            <a:ext cx="2582318" cy="501856"/>
          </a:xfrm>
          <a:custGeom>
            <a:avLst/>
            <a:gdLst>
              <a:gd name="connsiteX0" fmla="*/ 64491 w 2575831"/>
              <a:gd name="connsiteY0" fmla="*/ 0 h 517829"/>
              <a:gd name="connsiteX1" fmla="*/ 2575831 w 2575831"/>
              <a:gd name="connsiteY1" fmla="*/ 0 h 517829"/>
              <a:gd name="connsiteX2" fmla="*/ 2511340 w 2575831"/>
              <a:gd name="connsiteY2" fmla="*/ 517829 h 517829"/>
              <a:gd name="connsiteX3" fmla="*/ 0 w 2575831"/>
              <a:gd name="connsiteY3" fmla="*/ 517829 h 51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5831" h="517829">
                <a:moveTo>
                  <a:pt x="64491" y="0"/>
                </a:moveTo>
                <a:lnTo>
                  <a:pt x="2575831" y="0"/>
                </a:lnTo>
                <a:lnTo>
                  <a:pt x="2511340" y="517829"/>
                </a:lnTo>
                <a:lnTo>
                  <a:pt x="0" y="517829"/>
                </a:lnTo>
                <a:close/>
              </a:path>
            </a:pathLst>
          </a:custGeom>
          <a:solidFill>
            <a:schemeClr val="tx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900" b="0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49" name="Kombinationstegning 48"/>
          <p:cNvSpPr/>
          <p:nvPr/>
        </p:nvSpPr>
        <p:spPr bwMode="auto">
          <a:xfrm>
            <a:off x="971600" y="3755135"/>
            <a:ext cx="2599326" cy="501856"/>
          </a:xfrm>
          <a:custGeom>
            <a:avLst/>
            <a:gdLst>
              <a:gd name="connsiteX0" fmla="*/ 0 w 2566475"/>
              <a:gd name="connsiteY0" fmla="*/ 0 h 517829"/>
              <a:gd name="connsiteX1" fmla="*/ 2566475 w 2566475"/>
              <a:gd name="connsiteY1" fmla="*/ 0 h 517829"/>
              <a:gd name="connsiteX2" fmla="*/ 2498733 w 2566475"/>
              <a:gd name="connsiteY2" fmla="*/ 517829 h 517829"/>
              <a:gd name="connsiteX3" fmla="*/ 0 w 2566475"/>
              <a:gd name="connsiteY3" fmla="*/ 517829 h 51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6475" h="517829">
                <a:moveTo>
                  <a:pt x="0" y="0"/>
                </a:moveTo>
                <a:lnTo>
                  <a:pt x="2566475" y="0"/>
                </a:lnTo>
                <a:lnTo>
                  <a:pt x="2498733" y="517829"/>
                </a:lnTo>
                <a:lnTo>
                  <a:pt x="0" y="517829"/>
                </a:lnTo>
                <a:close/>
              </a:path>
            </a:pathLst>
          </a:custGeom>
          <a:solidFill>
            <a:schemeClr val="tx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900" b="0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51" name="Kombinationstegning 50"/>
          <p:cNvSpPr/>
          <p:nvPr/>
        </p:nvSpPr>
        <p:spPr bwMode="auto">
          <a:xfrm>
            <a:off x="3601541" y="3755135"/>
            <a:ext cx="2597677" cy="501856"/>
          </a:xfrm>
          <a:custGeom>
            <a:avLst/>
            <a:gdLst>
              <a:gd name="connsiteX0" fmla="*/ 64491 w 2575831"/>
              <a:gd name="connsiteY0" fmla="*/ 0 h 517829"/>
              <a:gd name="connsiteX1" fmla="*/ 2575831 w 2575831"/>
              <a:gd name="connsiteY1" fmla="*/ 0 h 517829"/>
              <a:gd name="connsiteX2" fmla="*/ 2511340 w 2575831"/>
              <a:gd name="connsiteY2" fmla="*/ 517829 h 517829"/>
              <a:gd name="connsiteX3" fmla="*/ 0 w 2575831"/>
              <a:gd name="connsiteY3" fmla="*/ 517829 h 51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5831" h="517829">
                <a:moveTo>
                  <a:pt x="64491" y="0"/>
                </a:moveTo>
                <a:lnTo>
                  <a:pt x="2575831" y="0"/>
                </a:lnTo>
                <a:lnTo>
                  <a:pt x="2511340" y="517829"/>
                </a:lnTo>
                <a:lnTo>
                  <a:pt x="0" y="517829"/>
                </a:lnTo>
                <a:close/>
              </a:path>
            </a:pathLst>
          </a:custGeom>
          <a:solidFill>
            <a:schemeClr val="tx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900" b="0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graphicFrame>
        <p:nvGraphicFramePr>
          <p:cNvPr id="52" name="Tabel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829655"/>
              </p:ext>
            </p:extLst>
          </p:nvPr>
        </p:nvGraphicFramePr>
        <p:xfrm>
          <a:off x="179512" y="3717033"/>
          <a:ext cx="8592310" cy="2407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/>
                <a:gridCol w="1274853"/>
                <a:gridCol w="1274853"/>
                <a:gridCol w="72000"/>
                <a:gridCol w="1281435"/>
                <a:gridCol w="1281435"/>
                <a:gridCol w="72000"/>
                <a:gridCol w="1271823"/>
                <a:gridCol w="1271823"/>
              </a:tblGrid>
              <a:tr h="581413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err="1" smtClean="0"/>
                        <a:t>Lorem</a:t>
                      </a:r>
                      <a:r>
                        <a:rPr lang="da-DK" sz="1200" dirty="0" smtClean="0"/>
                        <a:t> </a:t>
                      </a:r>
                      <a:r>
                        <a:rPr lang="da-DK" sz="1200" dirty="0" err="1" smtClean="0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 smtClean="0"/>
                        <a:t>Lorem</a:t>
                      </a:r>
                      <a:r>
                        <a:rPr lang="da-DK" sz="1200" dirty="0" smtClean="0"/>
                        <a:t> </a:t>
                      </a:r>
                      <a:r>
                        <a:rPr lang="da-DK" sz="1200" dirty="0" err="1" smtClean="0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sz="12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 smtClean="0"/>
                        <a:t>Lorem</a:t>
                      </a:r>
                      <a:r>
                        <a:rPr lang="da-DK" sz="1200" dirty="0" smtClean="0"/>
                        <a:t> </a:t>
                      </a:r>
                      <a:r>
                        <a:rPr lang="da-DK" sz="1200" dirty="0" err="1" smtClean="0"/>
                        <a:t>ipsum</a:t>
                      </a:r>
                      <a:endParaRPr lang="da-DK" sz="12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 smtClean="0"/>
                        <a:t>Lorem</a:t>
                      </a:r>
                      <a:r>
                        <a:rPr lang="da-DK" sz="1200" dirty="0" smtClean="0"/>
                        <a:t> </a:t>
                      </a:r>
                      <a:r>
                        <a:rPr lang="da-DK" sz="1200" dirty="0" err="1" smtClean="0"/>
                        <a:t>ipsum</a:t>
                      </a:r>
                      <a:endParaRPr lang="da-DK" sz="1200" dirty="0" smtClean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dirty="0" smtClean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 smtClean="0"/>
                        <a:t>Lorem</a:t>
                      </a:r>
                      <a:r>
                        <a:rPr lang="da-DK" sz="1200" dirty="0" smtClean="0"/>
                        <a:t> </a:t>
                      </a:r>
                      <a:r>
                        <a:rPr lang="da-DK" sz="1200" dirty="0" err="1" smtClean="0"/>
                        <a:t>ipsum</a:t>
                      </a:r>
                      <a:endParaRPr lang="da-DK" sz="12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 smtClean="0"/>
                        <a:t>Lorem</a:t>
                      </a:r>
                      <a:r>
                        <a:rPr lang="da-DK" sz="1200" dirty="0" smtClean="0"/>
                        <a:t> </a:t>
                      </a:r>
                      <a:r>
                        <a:rPr lang="da-DK" sz="1200" dirty="0" err="1" smtClean="0"/>
                        <a:t>ipsum</a:t>
                      </a:r>
                      <a:endParaRPr lang="da-DK" sz="1200" dirty="0" smtClean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>
                    <a:lnT w="381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L w="12700" cmpd="sng">
                      <a:noFill/>
                    </a:lnL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 smtClean="0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smtClean="0"/>
                        <a:t>Noter:</a:t>
                      </a:r>
                      <a:r>
                        <a:rPr lang="da-DK" sz="1200" baseline="0" dirty="0" smtClean="0"/>
                        <a:t> [ Indsæt tekst ]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53" name="Gruppe 5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54" name="Gruppe 5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56" name="Rektangel 55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eventuel af kolonner i tabellen nederst ved at tilføje eller slette (husk at få afstanden til at passe med tabellen og ”fordel jævnt” efterfølgende).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antallet af rækker ved at tilføje eller slette nederst (bemærk at der er en tom række på 0,1 i højden mellem rækkerne med indhold)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tabellen (kasserne i bunden af pilene)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selve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Hvis ikke notes feltet i bunden af hver kasse bruges skal det slettes</a:t>
                </a:r>
              </a:p>
            </p:txBody>
          </p:sp>
          <p:sp>
            <p:nvSpPr>
              <p:cNvPr id="57" name="Rektangel 56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55" name="Rektangel 54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16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e 10"/>
          <p:cNvGrpSpPr/>
          <p:nvPr/>
        </p:nvGrpSpPr>
        <p:grpSpPr>
          <a:xfrm>
            <a:off x="2894671" y="1649842"/>
            <a:ext cx="2044925" cy="2619009"/>
            <a:chOff x="3599892" y="1637982"/>
            <a:chExt cx="2674426" cy="2619009"/>
          </a:xfrm>
        </p:grpSpPr>
        <p:sp>
          <p:nvSpPr>
            <p:cNvPr id="15" name="Vinkel 14"/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16" name="Lige forbindelse 15"/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" name="Rektangel 16"/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 på</a:t>
              </a:r>
              <a:r>
                <a:rPr kumimoji="0" lang="da-DK" sz="12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kassen</a:t>
              </a: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]</a:t>
              </a:r>
            </a:p>
          </p:txBody>
        </p:sp>
        <p:sp>
          <p:nvSpPr>
            <p:cNvPr id="18" name="Rektangel 17"/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200" dirty="0" smtClean="0"/>
                <a:t>[ Tekst ]</a:t>
              </a:r>
              <a:endParaRPr kumimoji="0" lang="da-DK" sz="1200" b="0" i="0" u="none" strike="noStrike" cap="none" normalizeH="0" baseline="0" dirty="0" smtClean="0">
                <a:ln>
                  <a:noFill/>
                </a:ln>
                <a:effectLst/>
              </a:endParaRPr>
            </a:p>
          </p:txBody>
        </p:sp>
        <p:sp>
          <p:nvSpPr>
            <p:cNvPr id="51" name="Kombinationstegning 50"/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  <p:grpSp>
        <p:nvGrpSpPr>
          <p:cNvPr id="86" name="Gruppe 85"/>
          <p:cNvGrpSpPr/>
          <p:nvPr/>
        </p:nvGrpSpPr>
        <p:grpSpPr>
          <a:xfrm>
            <a:off x="6989347" y="1649840"/>
            <a:ext cx="2044925" cy="2619009"/>
            <a:chOff x="3599892" y="1637982"/>
            <a:chExt cx="2674426" cy="2619009"/>
          </a:xfrm>
        </p:grpSpPr>
        <p:sp>
          <p:nvSpPr>
            <p:cNvPr id="87" name="Vinkel 86"/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88" name="Lige forbindelse 87"/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9" name="Rektangel 88"/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 på</a:t>
              </a:r>
              <a:r>
                <a:rPr kumimoji="0" lang="da-DK" sz="12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kassen</a:t>
              </a: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]</a:t>
              </a:r>
            </a:p>
          </p:txBody>
        </p:sp>
        <p:sp>
          <p:nvSpPr>
            <p:cNvPr id="90" name="Rektangel 89"/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200" dirty="0" smtClean="0"/>
                <a:t>[ Tekst ]</a:t>
              </a:r>
              <a:endParaRPr kumimoji="0" lang="da-DK" sz="1200" b="0" i="0" u="none" strike="noStrike" cap="none" normalizeH="0" baseline="0" dirty="0" smtClean="0">
                <a:ln>
                  <a:noFill/>
                </a:ln>
                <a:effectLst/>
              </a:endParaRPr>
            </a:p>
          </p:txBody>
        </p:sp>
        <p:sp>
          <p:nvSpPr>
            <p:cNvPr id="91" name="Kombinationstegning 90"/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  <p:grpSp>
        <p:nvGrpSpPr>
          <p:cNvPr id="10" name="Gruppe 9"/>
          <p:cNvGrpSpPr/>
          <p:nvPr/>
        </p:nvGrpSpPr>
        <p:grpSpPr>
          <a:xfrm>
            <a:off x="827583" y="1649841"/>
            <a:ext cx="2064675" cy="2619010"/>
            <a:chOff x="971600" y="1637981"/>
            <a:chExt cx="1368152" cy="2619010"/>
          </a:xfrm>
        </p:grpSpPr>
        <p:sp>
          <p:nvSpPr>
            <p:cNvPr id="6" name="Pentagon 5"/>
            <p:cNvSpPr/>
            <p:nvPr/>
          </p:nvSpPr>
          <p:spPr bwMode="auto">
            <a:xfrm>
              <a:off x="971600" y="1637981"/>
              <a:ext cx="1368152" cy="2619010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endParaRPr lang="da-DK" sz="1200" dirty="0" err="1"/>
            </a:p>
          </p:txBody>
        </p:sp>
        <p:cxnSp>
          <p:nvCxnSpPr>
            <p:cNvPr id="7" name="Lige forbindelse 6"/>
            <p:cNvCxnSpPr/>
            <p:nvPr/>
          </p:nvCxnSpPr>
          <p:spPr bwMode="auto">
            <a:xfrm flipV="1">
              <a:off x="971600" y="2188287"/>
              <a:ext cx="1305888" cy="1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Rektangel 7"/>
            <p:cNvSpPr/>
            <p:nvPr/>
          </p:nvSpPr>
          <p:spPr bwMode="auto">
            <a:xfrm>
              <a:off x="1015463" y="1856924"/>
              <a:ext cx="1262025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 på</a:t>
              </a:r>
              <a:r>
                <a:rPr kumimoji="0" lang="da-DK" sz="12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kassen</a:t>
              </a: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]</a:t>
              </a:r>
            </a:p>
          </p:txBody>
        </p:sp>
        <p:sp>
          <p:nvSpPr>
            <p:cNvPr id="9" name="Rektangel 8"/>
            <p:cNvSpPr/>
            <p:nvPr/>
          </p:nvSpPr>
          <p:spPr bwMode="auto">
            <a:xfrm>
              <a:off x="1015463" y="2229272"/>
              <a:ext cx="1262025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200" dirty="0" smtClean="0"/>
                <a:t>[ Tekst ]</a:t>
              </a:r>
              <a:endParaRPr kumimoji="0" lang="da-DK" sz="1200" b="0" i="0" u="none" strike="noStrike" cap="none" normalizeH="0" baseline="0" dirty="0" smtClean="0">
                <a:ln>
                  <a:noFill/>
                </a:ln>
                <a:effectLst/>
              </a:endParaRPr>
            </a:p>
          </p:txBody>
        </p:sp>
        <p:sp>
          <p:nvSpPr>
            <p:cNvPr id="49" name="Kombinationstegning 48"/>
            <p:cNvSpPr/>
            <p:nvPr/>
          </p:nvSpPr>
          <p:spPr bwMode="auto">
            <a:xfrm>
              <a:off x="971600" y="3755135"/>
              <a:ext cx="1329733" cy="501856"/>
            </a:xfrm>
            <a:custGeom>
              <a:avLst/>
              <a:gdLst>
                <a:gd name="connsiteX0" fmla="*/ 0 w 2566475"/>
                <a:gd name="connsiteY0" fmla="*/ 0 h 517829"/>
                <a:gd name="connsiteX1" fmla="*/ 2566475 w 2566475"/>
                <a:gd name="connsiteY1" fmla="*/ 0 h 517829"/>
                <a:gd name="connsiteX2" fmla="*/ 2498733 w 2566475"/>
                <a:gd name="connsiteY2" fmla="*/ 517829 h 517829"/>
                <a:gd name="connsiteX3" fmla="*/ 0 w 2566475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6475" h="517829">
                  <a:moveTo>
                    <a:pt x="0" y="0"/>
                  </a:moveTo>
                  <a:lnTo>
                    <a:pt x="2566475" y="0"/>
                  </a:lnTo>
                  <a:lnTo>
                    <a:pt x="2498733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  <p:grpSp>
        <p:nvGrpSpPr>
          <p:cNvPr id="36" name="Gruppe 35"/>
          <p:cNvGrpSpPr/>
          <p:nvPr/>
        </p:nvGrpSpPr>
        <p:grpSpPr>
          <a:xfrm>
            <a:off x="4942009" y="1649842"/>
            <a:ext cx="2044925" cy="2619009"/>
            <a:chOff x="3599892" y="1637982"/>
            <a:chExt cx="2674426" cy="2619009"/>
          </a:xfrm>
        </p:grpSpPr>
        <p:sp>
          <p:nvSpPr>
            <p:cNvPr id="37" name="Vinkel 36"/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38" name="Lige forbindelse 37"/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Rektangel 38"/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 på</a:t>
              </a:r>
              <a:r>
                <a:rPr kumimoji="0" lang="da-DK" sz="12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kassen</a:t>
              </a: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]</a:t>
              </a:r>
            </a:p>
          </p:txBody>
        </p:sp>
        <p:sp>
          <p:nvSpPr>
            <p:cNvPr id="40" name="Rektangel 39"/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200" dirty="0" smtClean="0"/>
                <a:t>[ Tekst ]</a:t>
              </a:r>
              <a:endParaRPr kumimoji="0" lang="da-DK" sz="1200" b="0" i="0" u="none" strike="noStrike" cap="none" normalizeH="0" baseline="0" dirty="0" smtClean="0">
                <a:ln>
                  <a:noFill/>
                </a:ln>
                <a:effectLst/>
              </a:endParaRPr>
            </a:p>
          </p:txBody>
        </p:sp>
        <p:sp>
          <p:nvSpPr>
            <p:cNvPr id="41" name="Kombinationstegning 40"/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err="1" smtClean="0"/>
              <a:t>Procesflow</a:t>
            </a:r>
            <a:r>
              <a:rPr lang="da-DK" dirty="0" smtClean="0"/>
              <a:t> med 4 kasser og 1 område pr kasse med nøgletal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62</a:t>
            </a:fld>
            <a:endParaRPr lang="da-DK" noProof="0"/>
          </a:p>
        </p:txBody>
      </p:sp>
      <p:graphicFrame>
        <p:nvGraphicFramePr>
          <p:cNvPr id="52" name="Tabel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62330"/>
              </p:ext>
            </p:extLst>
          </p:nvPr>
        </p:nvGraphicFramePr>
        <p:xfrm>
          <a:off x="179512" y="3717033"/>
          <a:ext cx="8766000" cy="23311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000"/>
                <a:gridCol w="1944000"/>
                <a:gridCol w="108000"/>
                <a:gridCol w="1944000"/>
                <a:gridCol w="108000"/>
                <a:gridCol w="1944000"/>
                <a:gridCol w="108000"/>
                <a:gridCol w="1944000"/>
              </a:tblGrid>
              <a:tr h="581413"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100" dirty="0" err="1" smtClean="0"/>
                        <a:t>Lorem</a:t>
                      </a:r>
                      <a:r>
                        <a:rPr lang="da-DK" sz="1100" dirty="0" smtClean="0"/>
                        <a:t> </a:t>
                      </a:r>
                      <a:r>
                        <a:rPr lang="da-DK" sz="1100" dirty="0" err="1" smtClean="0"/>
                        <a:t>ipsum</a:t>
                      </a:r>
                      <a:endParaRPr lang="da-DK" sz="11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sz="1100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 smtClean="0"/>
                        <a:t>Lorem</a:t>
                      </a:r>
                      <a:r>
                        <a:rPr lang="da-DK" sz="1100" dirty="0" smtClean="0"/>
                        <a:t> </a:t>
                      </a:r>
                      <a:r>
                        <a:rPr lang="da-DK" sz="1100" dirty="0" err="1" smtClean="0"/>
                        <a:t>ipsum</a:t>
                      </a:r>
                      <a:endParaRPr lang="da-DK" sz="11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sz="11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 smtClean="0"/>
                        <a:t>Lorem</a:t>
                      </a:r>
                      <a:r>
                        <a:rPr lang="da-DK" sz="1100" dirty="0" smtClean="0"/>
                        <a:t> </a:t>
                      </a:r>
                      <a:r>
                        <a:rPr lang="da-DK" sz="1100" dirty="0" err="1" smtClean="0"/>
                        <a:t>ipsum</a:t>
                      </a:r>
                      <a:endParaRPr lang="da-DK" sz="11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100" dirty="0" smtClean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 smtClean="0"/>
                        <a:t>Lorem</a:t>
                      </a:r>
                      <a:r>
                        <a:rPr lang="da-DK" sz="1100" dirty="0" smtClean="0"/>
                        <a:t> </a:t>
                      </a:r>
                      <a:r>
                        <a:rPr lang="da-DK" sz="1100" dirty="0" err="1" smtClean="0"/>
                        <a:t>ipsum</a:t>
                      </a:r>
                      <a:endParaRPr lang="da-DK" sz="11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>
                    <a:lnT w="381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 smtClean="0"/>
                        <a:t>Tekst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 smtClean="0"/>
                        <a:t>Tekst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 smtClean="0"/>
                        <a:t>Tekst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 smtClean="0"/>
                        <a:t>Tekst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 smtClean="0"/>
                        <a:t>Tekst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smtClean="0"/>
                        <a:t>Noter:</a:t>
                      </a:r>
                      <a:r>
                        <a:rPr lang="da-DK" sz="1200" baseline="0" dirty="0" smtClean="0"/>
                        <a:t> [ Indsæt tekst ]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53" name="Gruppe 5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54" name="Gruppe 5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56" name="Rektangel 55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eventuel af kolonner i tabellen nederst ved at tilføje eller slette (husk at få afstanden til at passe med tabellen og ”fordel jævnt” efterfølgende).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antallet af rækker ved at tilføje eller slette nederst (bemærk at der er en tom række på 0,1 i højden mellem rækkerne med indhold)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tabellen (kasserne i bunden af pilene)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selve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Hvis ikke notes feltet i bunden af hver kasse bruges skal det slettes</a:t>
                </a:r>
              </a:p>
            </p:txBody>
          </p:sp>
          <p:sp>
            <p:nvSpPr>
              <p:cNvPr id="57" name="Rektangel 56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55" name="Rektangel 54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161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uppe 61"/>
          <p:cNvGrpSpPr/>
          <p:nvPr/>
        </p:nvGrpSpPr>
        <p:grpSpPr>
          <a:xfrm>
            <a:off x="7378970" y="1649841"/>
            <a:ext cx="1651403" cy="2619009"/>
            <a:chOff x="3599892" y="1637982"/>
            <a:chExt cx="2674426" cy="2619009"/>
          </a:xfrm>
        </p:grpSpPr>
        <p:sp>
          <p:nvSpPr>
            <p:cNvPr id="63" name="Vinkel 62"/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64" name="Lige forbindelse 63"/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5" name="Rektangel 64"/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 på</a:t>
              </a:r>
              <a:r>
                <a:rPr kumimoji="0" lang="da-DK" sz="12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kassen</a:t>
              </a: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]</a:t>
              </a:r>
            </a:p>
          </p:txBody>
        </p:sp>
        <p:sp>
          <p:nvSpPr>
            <p:cNvPr id="66" name="Rektangel 65"/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200" dirty="0" smtClean="0"/>
                <a:t>[ Tekst ]</a:t>
              </a:r>
              <a:endParaRPr kumimoji="0" lang="da-DK" sz="1200" b="0" i="0" u="none" strike="noStrike" cap="none" normalizeH="0" baseline="0" dirty="0" smtClean="0">
                <a:ln>
                  <a:noFill/>
                </a:ln>
                <a:effectLst/>
              </a:endParaRPr>
            </a:p>
          </p:txBody>
        </p:sp>
        <p:sp>
          <p:nvSpPr>
            <p:cNvPr id="67" name="Kombinationstegning 66"/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  <p:grpSp>
        <p:nvGrpSpPr>
          <p:cNvPr id="11" name="Gruppe 10"/>
          <p:cNvGrpSpPr/>
          <p:nvPr/>
        </p:nvGrpSpPr>
        <p:grpSpPr>
          <a:xfrm>
            <a:off x="2477392" y="1649842"/>
            <a:ext cx="1651403" cy="2619009"/>
            <a:chOff x="3599892" y="1637982"/>
            <a:chExt cx="2674426" cy="2619009"/>
          </a:xfrm>
        </p:grpSpPr>
        <p:sp>
          <p:nvSpPr>
            <p:cNvPr id="15" name="Vinkel 14"/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16" name="Lige forbindelse 15"/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" name="Rektangel 16"/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 på</a:t>
              </a:r>
              <a:r>
                <a:rPr kumimoji="0" lang="da-DK" sz="12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kassen</a:t>
              </a: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]</a:t>
              </a:r>
            </a:p>
          </p:txBody>
        </p:sp>
        <p:sp>
          <p:nvSpPr>
            <p:cNvPr id="18" name="Rektangel 17"/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200" dirty="0" smtClean="0"/>
                <a:t>[ Tekst ]</a:t>
              </a:r>
              <a:endParaRPr kumimoji="0" lang="da-DK" sz="1200" b="0" i="0" u="none" strike="noStrike" cap="none" normalizeH="0" baseline="0" dirty="0" smtClean="0">
                <a:ln>
                  <a:noFill/>
                </a:ln>
                <a:effectLst/>
              </a:endParaRPr>
            </a:p>
          </p:txBody>
        </p:sp>
        <p:sp>
          <p:nvSpPr>
            <p:cNvPr id="51" name="Kombinationstegning 50"/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  <p:grpSp>
        <p:nvGrpSpPr>
          <p:cNvPr id="10" name="Gruppe 9"/>
          <p:cNvGrpSpPr/>
          <p:nvPr/>
        </p:nvGrpSpPr>
        <p:grpSpPr>
          <a:xfrm>
            <a:off x="827583" y="1649841"/>
            <a:ext cx="1667353" cy="2619010"/>
            <a:chOff x="971600" y="1637981"/>
            <a:chExt cx="1368152" cy="2619010"/>
          </a:xfrm>
        </p:grpSpPr>
        <p:sp>
          <p:nvSpPr>
            <p:cNvPr id="6" name="Pentagon 5"/>
            <p:cNvSpPr/>
            <p:nvPr/>
          </p:nvSpPr>
          <p:spPr bwMode="auto">
            <a:xfrm>
              <a:off x="971600" y="1637981"/>
              <a:ext cx="1368152" cy="2619010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endParaRPr lang="da-DK" sz="1200" dirty="0" err="1"/>
            </a:p>
          </p:txBody>
        </p:sp>
        <p:cxnSp>
          <p:nvCxnSpPr>
            <p:cNvPr id="7" name="Lige forbindelse 6"/>
            <p:cNvCxnSpPr/>
            <p:nvPr/>
          </p:nvCxnSpPr>
          <p:spPr bwMode="auto">
            <a:xfrm flipV="1">
              <a:off x="971600" y="2188287"/>
              <a:ext cx="1305888" cy="1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Rektangel 7"/>
            <p:cNvSpPr/>
            <p:nvPr/>
          </p:nvSpPr>
          <p:spPr bwMode="auto">
            <a:xfrm>
              <a:off x="1015463" y="1856924"/>
              <a:ext cx="1262025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 på</a:t>
              </a:r>
              <a:r>
                <a:rPr kumimoji="0" lang="da-DK" sz="12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kassen</a:t>
              </a: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]</a:t>
              </a:r>
            </a:p>
          </p:txBody>
        </p:sp>
        <p:sp>
          <p:nvSpPr>
            <p:cNvPr id="9" name="Rektangel 8"/>
            <p:cNvSpPr/>
            <p:nvPr/>
          </p:nvSpPr>
          <p:spPr bwMode="auto">
            <a:xfrm>
              <a:off x="1015463" y="2229272"/>
              <a:ext cx="1262025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200" dirty="0" smtClean="0"/>
                <a:t>[ Tekst ]</a:t>
              </a:r>
              <a:endParaRPr kumimoji="0" lang="da-DK" sz="1200" b="0" i="0" u="none" strike="noStrike" cap="none" normalizeH="0" baseline="0" dirty="0" smtClean="0">
                <a:ln>
                  <a:noFill/>
                </a:ln>
                <a:effectLst/>
              </a:endParaRPr>
            </a:p>
          </p:txBody>
        </p:sp>
        <p:sp>
          <p:nvSpPr>
            <p:cNvPr id="49" name="Kombinationstegning 48"/>
            <p:cNvSpPr/>
            <p:nvPr/>
          </p:nvSpPr>
          <p:spPr bwMode="auto">
            <a:xfrm>
              <a:off x="971600" y="3755135"/>
              <a:ext cx="1329733" cy="501856"/>
            </a:xfrm>
            <a:custGeom>
              <a:avLst/>
              <a:gdLst>
                <a:gd name="connsiteX0" fmla="*/ 0 w 2566475"/>
                <a:gd name="connsiteY0" fmla="*/ 0 h 517829"/>
                <a:gd name="connsiteX1" fmla="*/ 2566475 w 2566475"/>
                <a:gd name="connsiteY1" fmla="*/ 0 h 517829"/>
                <a:gd name="connsiteX2" fmla="*/ 2498733 w 2566475"/>
                <a:gd name="connsiteY2" fmla="*/ 517829 h 517829"/>
                <a:gd name="connsiteX3" fmla="*/ 0 w 2566475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6475" h="517829">
                  <a:moveTo>
                    <a:pt x="0" y="0"/>
                  </a:moveTo>
                  <a:lnTo>
                    <a:pt x="2566475" y="0"/>
                  </a:lnTo>
                  <a:lnTo>
                    <a:pt x="2498733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  <p:grpSp>
        <p:nvGrpSpPr>
          <p:cNvPr id="36" name="Gruppe 35"/>
          <p:cNvGrpSpPr/>
          <p:nvPr/>
        </p:nvGrpSpPr>
        <p:grpSpPr>
          <a:xfrm>
            <a:off x="4111251" y="1649842"/>
            <a:ext cx="1651403" cy="2619009"/>
            <a:chOff x="3599892" y="1637982"/>
            <a:chExt cx="2674426" cy="2619009"/>
          </a:xfrm>
        </p:grpSpPr>
        <p:sp>
          <p:nvSpPr>
            <p:cNvPr id="37" name="Vinkel 36"/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38" name="Lige forbindelse 37"/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Rektangel 38"/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 på</a:t>
              </a:r>
              <a:r>
                <a:rPr kumimoji="0" lang="da-DK" sz="12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kassen</a:t>
              </a: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]</a:t>
              </a:r>
            </a:p>
          </p:txBody>
        </p:sp>
        <p:sp>
          <p:nvSpPr>
            <p:cNvPr id="40" name="Rektangel 39"/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200" dirty="0" smtClean="0"/>
                <a:t>[ Tekst ]</a:t>
              </a:r>
              <a:endParaRPr kumimoji="0" lang="da-DK" sz="1200" b="0" i="0" u="none" strike="noStrike" cap="none" normalizeH="0" baseline="0" dirty="0" smtClean="0">
                <a:ln>
                  <a:noFill/>
                </a:ln>
                <a:effectLst/>
              </a:endParaRPr>
            </a:p>
          </p:txBody>
        </p:sp>
        <p:sp>
          <p:nvSpPr>
            <p:cNvPr id="41" name="Kombinationstegning 40"/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  <p:grpSp>
        <p:nvGrpSpPr>
          <p:cNvPr id="42" name="Gruppe 41"/>
          <p:cNvGrpSpPr/>
          <p:nvPr/>
        </p:nvGrpSpPr>
        <p:grpSpPr>
          <a:xfrm>
            <a:off x="5745110" y="1649842"/>
            <a:ext cx="1651403" cy="2619009"/>
            <a:chOff x="3599892" y="1637982"/>
            <a:chExt cx="2674426" cy="2619009"/>
          </a:xfrm>
        </p:grpSpPr>
        <p:sp>
          <p:nvSpPr>
            <p:cNvPr id="43" name="Vinkel 42"/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44" name="Lige forbindelse 43"/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5" name="Rektangel 44"/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 på</a:t>
              </a:r>
              <a:r>
                <a:rPr kumimoji="0" lang="da-DK" sz="12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kassen</a:t>
              </a: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]</a:t>
              </a:r>
            </a:p>
          </p:txBody>
        </p:sp>
        <p:sp>
          <p:nvSpPr>
            <p:cNvPr id="46" name="Rektangel 45"/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200" dirty="0" smtClean="0"/>
                <a:t>[ Tekst ]</a:t>
              </a:r>
              <a:endParaRPr kumimoji="0" lang="da-DK" sz="1200" b="0" i="0" u="none" strike="noStrike" cap="none" normalizeH="0" baseline="0" dirty="0" smtClean="0">
                <a:ln>
                  <a:noFill/>
                </a:ln>
                <a:effectLst/>
              </a:endParaRPr>
            </a:p>
          </p:txBody>
        </p:sp>
        <p:sp>
          <p:nvSpPr>
            <p:cNvPr id="47" name="Kombinationstegning 46"/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err="1" smtClean="0"/>
              <a:t>Procesflow</a:t>
            </a:r>
            <a:r>
              <a:rPr lang="da-DK" dirty="0" smtClean="0"/>
              <a:t> med 5 kasser og 1 område pr kasse med nøgletal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63</a:t>
            </a:fld>
            <a:endParaRPr lang="da-DK" noProof="0"/>
          </a:p>
        </p:txBody>
      </p:sp>
      <p:graphicFrame>
        <p:nvGraphicFramePr>
          <p:cNvPr id="52" name="Tabel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629741"/>
              </p:ext>
            </p:extLst>
          </p:nvPr>
        </p:nvGraphicFramePr>
        <p:xfrm>
          <a:off x="179512" y="3717033"/>
          <a:ext cx="8784000" cy="23311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000"/>
                <a:gridCol w="1566000"/>
                <a:gridCol w="72000"/>
                <a:gridCol w="1566000"/>
                <a:gridCol w="72000"/>
                <a:gridCol w="1566000"/>
                <a:gridCol w="72000"/>
                <a:gridCol w="1566000"/>
                <a:gridCol w="72000"/>
                <a:gridCol w="1566000"/>
              </a:tblGrid>
              <a:tr h="581413"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100" dirty="0" err="1" smtClean="0"/>
                        <a:t>Lorem</a:t>
                      </a:r>
                      <a:r>
                        <a:rPr lang="da-DK" sz="1100" dirty="0" smtClean="0"/>
                        <a:t> </a:t>
                      </a:r>
                      <a:r>
                        <a:rPr lang="da-DK" sz="1100" dirty="0" err="1" smtClean="0"/>
                        <a:t>ipsum</a:t>
                      </a:r>
                      <a:endParaRPr lang="da-DK" sz="11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sz="1100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 smtClean="0"/>
                        <a:t>Lorem</a:t>
                      </a:r>
                      <a:r>
                        <a:rPr lang="da-DK" sz="1100" dirty="0" smtClean="0"/>
                        <a:t> </a:t>
                      </a:r>
                      <a:r>
                        <a:rPr lang="da-DK" sz="1100" dirty="0" err="1" smtClean="0"/>
                        <a:t>ipsum</a:t>
                      </a:r>
                      <a:endParaRPr lang="da-DK" sz="11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sz="11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 smtClean="0"/>
                        <a:t>Lorem</a:t>
                      </a:r>
                      <a:r>
                        <a:rPr lang="da-DK" sz="1100" dirty="0" smtClean="0"/>
                        <a:t> </a:t>
                      </a:r>
                      <a:r>
                        <a:rPr lang="da-DK" sz="1100" dirty="0" err="1" smtClean="0"/>
                        <a:t>ipsum</a:t>
                      </a:r>
                      <a:endParaRPr lang="da-DK" sz="11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100" dirty="0" smtClean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 smtClean="0"/>
                        <a:t>Lorem</a:t>
                      </a:r>
                      <a:r>
                        <a:rPr lang="da-DK" sz="1100" dirty="0" smtClean="0"/>
                        <a:t> </a:t>
                      </a:r>
                      <a:r>
                        <a:rPr lang="da-DK" sz="1100" dirty="0" err="1" smtClean="0"/>
                        <a:t>ipsum</a:t>
                      </a:r>
                      <a:endParaRPr lang="da-DK" sz="11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100" dirty="0" smtClean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 smtClean="0"/>
                        <a:t>Lorem</a:t>
                      </a:r>
                      <a:r>
                        <a:rPr lang="da-DK" sz="1100" dirty="0" smtClean="0"/>
                        <a:t> </a:t>
                      </a:r>
                      <a:r>
                        <a:rPr lang="da-DK" sz="1100" dirty="0" err="1" smtClean="0"/>
                        <a:t>ipsum</a:t>
                      </a:r>
                      <a:endParaRPr lang="da-DK" sz="11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>
                    <a:lnT w="381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 smtClean="0"/>
                        <a:t>Tekst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 smtClean="0"/>
                        <a:t>Tekst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 smtClean="0"/>
                        <a:t>Tekst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 smtClean="0"/>
                        <a:t>Tekst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 smtClean="0"/>
                        <a:t>Tekst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smtClean="0"/>
                        <a:t>Noter:</a:t>
                      </a:r>
                      <a:r>
                        <a:rPr lang="da-DK" sz="1200" baseline="0" dirty="0" smtClean="0"/>
                        <a:t> [ Indsæt tekst ]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53" name="Gruppe 5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54" name="Gruppe 5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56" name="Rektangel 55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eventuel af kolonner i tabellen nederst ved at tilføje eller slette (husk at få afstanden til at passe med tabellen og ”fordel jævnt” efterfølgende).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antallet af rækker ved at tilføje eller slette nederst (bemærk at der er en tom række på 0,1 i højden mellem rækkerne med indhold)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tabellen (kasserne i bunden af pilene)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selve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Hvis ikke notes feltet i bunden af hver kasse bruges skal det slettes</a:t>
                </a:r>
              </a:p>
            </p:txBody>
          </p:sp>
          <p:sp>
            <p:nvSpPr>
              <p:cNvPr id="57" name="Rektangel 56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55" name="Rektangel 54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613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e 10"/>
          <p:cNvGrpSpPr/>
          <p:nvPr/>
        </p:nvGrpSpPr>
        <p:grpSpPr>
          <a:xfrm>
            <a:off x="2206055" y="1649842"/>
            <a:ext cx="1355064" cy="2619009"/>
            <a:chOff x="3599892" y="1637982"/>
            <a:chExt cx="2674426" cy="2619009"/>
          </a:xfrm>
        </p:grpSpPr>
        <p:sp>
          <p:nvSpPr>
            <p:cNvPr id="15" name="Vinkel 14"/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16" name="Lige forbindelse 15"/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" name="Rektangel 16"/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 på</a:t>
              </a:r>
              <a:r>
                <a:rPr kumimoji="0" lang="da-DK" sz="12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kassen</a:t>
              </a: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]</a:t>
              </a:r>
            </a:p>
          </p:txBody>
        </p:sp>
        <p:sp>
          <p:nvSpPr>
            <p:cNvPr id="18" name="Rektangel 17"/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200" dirty="0" smtClean="0"/>
                <a:t>[ Tekst ]</a:t>
              </a:r>
              <a:endParaRPr kumimoji="0" lang="da-DK" sz="1200" b="0" i="0" u="none" strike="noStrike" cap="none" normalizeH="0" baseline="0" dirty="0" smtClean="0">
                <a:ln>
                  <a:noFill/>
                </a:ln>
                <a:effectLst/>
              </a:endParaRPr>
            </a:p>
          </p:txBody>
        </p:sp>
        <p:sp>
          <p:nvSpPr>
            <p:cNvPr id="51" name="Kombinationstegning 50"/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  <p:grpSp>
        <p:nvGrpSpPr>
          <p:cNvPr id="10" name="Gruppe 9"/>
          <p:cNvGrpSpPr/>
          <p:nvPr/>
        </p:nvGrpSpPr>
        <p:grpSpPr>
          <a:xfrm>
            <a:off x="827584" y="1649841"/>
            <a:ext cx="1368152" cy="2619010"/>
            <a:chOff x="971600" y="1637981"/>
            <a:chExt cx="1368152" cy="2619010"/>
          </a:xfrm>
        </p:grpSpPr>
        <p:sp>
          <p:nvSpPr>
            <p:cNvPr id="6" name="Pentagon 5"/>
            <p:cNvSpPr/>
            <p:nvPr/>
          </p:nvSpPr>
          <p:spPr bwMode="auto">
            <a:xfrm>
              <a:off x="971600" y="1637981"/>
              <a:ext cx="1368152" cy="2619010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endParaRPr lang="da-DK" sz="1200" dirty="0" err="1"/>
            </a:p>
          </p:txBody>
        </p:sp>
        <p:cxnSp>
          <p:nvCxnSpPr>
            <p:cNvPr id="7" name="Lige forbindelse 6"/>
            <p:cNvCxnSpPr/>
            <p:nvPr/>
          </p:nvCxnSpPr>
          <p:spPr bwMode="auto">
            <a:xfrm flipV="1">
              <a:off x="971600" y="2188287"/>
              <a:ext cx="1305888" cy="1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Rektangel 7"/>
            <p:cNvSpPr/>
            <p:nvPr/>
          </p:nvSpPr>
          <p:spPr bwMode="auto">
            <a:xfrm>
              <a:off x="1015463" y="1856924"/>
              <a:ext cx="1262025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 på</a:t>
              </a:r>
              <a:r>
                <a:rPr kumimoji="0" lang="da-DK" sz="12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kassen</a:t>
              </a: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]</a:t>
              </a:r>
            </a:p>
          </p:txBody>
        </p:sp>
        <p:sp>
          <p:nvSpPr>
            <p:cNvPr id="9" name="Rektangel 8"/>
            <p:cNvSpPr/>
            <p:nvPr/>
          </p:nvSpPr>
          <p:spPr bwMode="auto">
            <a:xfrm>
              <a:off x="1015463" y="2229272"/>
              <a:ext cx="1262025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200" dirty="0" smtClean="0"/>
                <a:t>[ Tekst ]</a:t>
              </a:r>
              <a:endParaRPr kumimoji="0" lang="da-DK" sz="1200" b="0" i="0" u="none" strike="noStrike" cap="none" normalizeH="0" baseline="0" dirty="0" smtClean="0">
                <a:ln>
                  <a:noFill/>
                </a:ln>
                <a:effectLst/>
              </a:endParaRPr>
            </a:p>
          </p:txBody>
        </p:sp>
        <p:sp>
          <p:nvSpPr>
            <p:cNvPr id="49" name="Kombinationstegning 48"/>
            <p:cNvSpPr/>
            <p:nvPr/>
          </p:nvSpPr>
          <p:spPr bwMode="auto">
            <a:xfrm>
              <a:off x="971600" y="3755135"/>
              <a:ext cx="1329733" cy="501856"/>
            </a:xfrm>
            <a:custGeom>
              <a:avLst/>
              <a:gdLst>
                <a:gd name="connsiteX0" fmla="*/ 0 w 2566475"/>
                <a:gd name="connsiteY0" fmla="*/ 0 h 517829"/>
                <a:gd name="connsiteX1" fmla="*/ 2566475 w 2566475"/>
                <a:gd name="connsiteY1" fmla="*/ 0 h 517829"/>
                <a:gd name="connsiteX2" fmla="*/ 2498733 w 2566475"/>
                <a:gd name="connsiteY2" fmla="*/ 517829 h 517829"/>
                <a:gd name="connsiteX3" fmla="*/ 0 w 2566475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6475" h="517829">
                  <a:moveTo>
                    <a:pt x="0" y="0"/>
                  </a:moveTo>
                  <a:lnTo>
                    <a:pt x="2566475" y="0"/>
                  </a:lnTo>
                  <a:lnTo>
                    <a:pt x="2498733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  <p:grpSp>
        <p:nvGrpSpPr>
          <p:cNvPr id="36" name="Gruppe 35"/>
          <p:cNvGrpSpPr/>
          <p:nvPr/>
        </p:nvGrpSpPr>
        <p:grpSpPr>
          <a:xfrm>
            <a:off x="3571438" y="1649842"/>
            <a:ext cx="1355064" cy="2619009"/>
            <a:chOff x="3599892" y="1637982"/>
            <a:chExt cx="2674426" cy="2619009"/>
          </a:xfrm>
        </p:grpSpPr>
        <p:sp>
          <p:nvSpPr>
            <p:cNvPr id="37" name="Vinkel 36"/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38" name="Lige forbindelse 37"/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Rektangel 38"/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 på</a:t>
              </a:r>
              <a:r>
                <a:rPr kumimoji="0" lang="da-DK" sz="12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kassen</a:t>
              </a: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]</a:t>
              </a:r>
            </a:p>
          </p:txBody>
        </p:sp>
        <p:sp>
          <p:nvSpPr>
            <p:cNvPr id="40" name="Rektangel 39"/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200" dirty="0" smtClean="0"/>
                <a:t>[ Tekst ]</a:t>
              </a:r>
              <a:endParaRPr kumimoji="0" lang="da-DK" sz="1200" b="0" i="0" u="none" strike="noStrike" cap="none" normalizeH="0" baseline="0" dirty="0" smtClean="0">
                <a:ln>
                  <a:noFill/>
                </a:ln>
                <a:effectLst/>
              </a:endParaRPr>
            </a:p>
          </p:txBody>
        </p:sp>
        <p:sp>
          <p:nvSpPr>
            <p:cNvPr id="41" name="Kombinationstegning 40"/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  <p:grpSp>
        <p:nvGrpSpPr>
          <p:cNvPr id="42" name="Gruppe 41"/>
          <p:cNvGrpSpPr/>
          <p:nvPr/>
        </p:nvGrpSpPr>
        <p:grpSpPr>
          <a:xfrm>
            <a:off x="4936821" y="1649842"/>
            <a:ext cx="1355064" cy="2619009"/>
            <a:chOff x="3599892" y="1637982"/>
            <a:chExt cx="2674426" cy="2619009"/>
          </a:xfrm>
        </p:grpSpPr>
        <p:sp>
          <p:nvSpPr>
            <p:cNvPr id="43" name="Vinkel 42"/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44" name="Lige forbindelse 43"/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5" name="Rektangel 44"/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 på</a:t>
              </a:r>
              <a:r>
                <a:rPr kumimoji="0" lang="da-DK" sz="12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kassen</a:t>
              </a: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]</a:t>
              </a:r>
            </a:p>
          </p:txBody>
        </p:sp>
        <p:sp>
          <p:nvSpPr>
            <p:cNvPr id="46" name="Rektangel 45"/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200" dirty="0" smtClean="0"/>
                <a:t>[ Tekst ]</a:t>
              </a:r>
              <a:endParaRPr kumimoji="0" lang="da-DK" sz="1200" b="0" i="0" u="none" strike="noStrike" cap="none" normalizeH="0" baseline="0" dirty="0" smtClean="0">
                <a:ln>
                  <a:noFill/>
                </a:ln>
                <a:effectLst/>
              </a:endParaRPr>
            </a:p>
          </p:txBody>
        </p:sp>
        <p:sp>
          <p:nvSpPr>
            <p:cNvPr id="47" name="Kombinationstegning 46"/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  <p:grpSp>
        <p:nvGrpSpPr>
          <p:cNvPr id="75" name="Gruppe 74"/>
          <p:cNvGrpSpPr/>
          <p:nvPr/>
        </p:nvGrpSpPr>
        <p:grpSpPr>
          <a:xfrm>
            <a:off x="6302204" y="1649842"/>
            <a:ext cx="1355064" cy="2619009"/>
            <a:chOff x="3599892" y="1637982"/>
            <a:chExt cx="2674426" cy="2619009"/>
          </a:xfrm>
        </p:grpSpPr>
        <p:sp>
          <p:nvSpPr>
            <p:cNvPr id="76" name="Vinkel 75"/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77" name="Lige forbindelse 76"/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8" name="Rektangel 77"/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 på</a:t>
              </a:r>
              <a:r>
                <a:rPr kumimoji="0" lang="da-DK" sz="12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kassen</a:t>
              </a: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]</a:t>
              </a:r>
            </a:p>
          </p:txBody>
        </p:sp>
        <p:sp>
          <p:nvSpPr>
            <p:cNvPr id="79" name="Rektangel 78"/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200" dirty="0" smtClean="0"/>
                <a:t>[ Tekst ]</a:t>
              </a:r>
              <a:endParaRPr kumimoji="0" lang="da-DK" sz="1200" b="0" i="0" u="none" strike="noStrike" cap="none" normalizeH="0" baseline="0" dirty="0" smtClean="0">
                <a:ln>
                  <a:noFill/>
                </a:ln>
                <a:effectLst/>
              </a:endParaRPr>
            </a:p>
          </p:txBody>
        </p:sp>
        <p:sp>
          <p:nvSpPr>
            <p:cNvPr id="80" name="Kombinationstegning 79"/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  <p:grpSp>
        <p:nvGrpSpPr>
          <p:cNvPr id="81" name="Gruppe 80"/>
          <p:cNvGrpSpPr/>
          <p:nvPr/>
        </p:nvGrpSpPr>
        <p:grpSpPr>
          <a:xfrm>
            <a:off x="7667586" y="1649842"/>
            <a:ext cx="1355064" cy="2619009"/>
            <a:chOff x="3599892" y="1637982"/>
            <a:chExt cx="2674426" cy="2619009"/>
          </a:xfrm>
        </p:grpSpPr>
        <p:sp>
          <p:nvSpPr>
            <p:cNvPr id="82" name="Vinkel 81"/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83" name="Lige forbindelse 82"/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4" name="Rektangel 83"/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 på</a:t>
              </a:r>
              <a:r>
                <a:rPr kumimoji="0" lang="da-DK" sz="12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kassen</a:t>
              </a: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]</a:t>
              </a:r>
            </a:p>
          </p:txBody>
        </p:sp>
        <p:sp>
          <p:nvSpPr>
            <p:cNvPr id="85" name="Rektangel 84"/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effectLst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200" dirty="0" smtClean="0"/>
                <a:t>[ Tekst ]</a:t>
              </a:r>
              <a:endParaRPr kumimoji="0" lang="da-DK" sz="1200" b="0" i="0" u="none" strike="noStrike" cap="none" normalizeH="0" baseline="0" dirty="0" smtClean="0">
                <a:ln>
                  <a:noFill/>
                </a:ln>
                <a:effectLst/>
              </a:endParaRPr>
            </a:p>
          </p:txBody>
        </p:sp>
        <p:sp>
          <p:nvSpPr>
            <p:cNvPr id="86" name="Kombinationstegning 85"/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err="1" smtClean="0"/>
              <a:t>Procesflow</a:t>
            </a:r>
            <a:r>
              <a:rPr lang="da-DK" dirty="0" smtClean="0"/>
              <a:t> med 6 kasser og 1 område pr kasse med nøgletal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64</a:t>
            </a:fld>
            <a:endParaRPr lang="da-DK" noProof="0"/>
          </a:p>
        </p:txBody>
      </p:sp>
      <p:graphicFrame>
        <p:nvGraphicFramePr>
          <p:cNvPr id="52" name="Tabel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882399"/>
              </p:ext>
            </p:extLst>
          </p:nvPr>
        </p:nvGraphicFramePr>
        <p:xfrm>
          <a:off x="179512" y="3717033"/>
          <a:ext cx="8802000" cy="23311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000"/>
                <a:gridCol w="1296000"/>
                <a:gridCol w="72000"/>
                <a:gridCol w="1296000"/>
                <a:gridCol w="72000"/>
                <a:gridCol w="1296000"/>
                <a:gridCol w="72000"/>
                <a:gridCol w="1296000"/>
                <a:gridCol w="72000"/>
                <a:gridCol w="1296000"/>
                <a:gridCol w="72000"/>
                <a:gridCol w="1296000"/>
              </a:tblGrid>
              <a:tr h="581413"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100" dirty="0" err="1" smtClean="0"/>
                        <a:t>Lorem</a:t>
                      </a:r>
                      <a:r>
                        <a:rPr lang="da-DK" sz="1100" dirty="0" smtClean="0"/>
                        <a:t> </a:t>
                      </a:r>
                      <a:r>
                        <a:rPr lang="da-DK" sz="1100" dirty="0" err="1" smtClean="0"/>
                        <a:t>ipsum</a:t>
                      </a:r>
                      <a:endParaRPr lang="da-DK" sz="11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sz="1100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 smtClean="0"/>
                        <a:t>Lorem</a:t>
                      </a:r>
                      <a:r>
                        <a:rPr lang="da-DK" sz="1100" dirty="0" smtClean="0"/>
                        <a:t> </a:t>
                      </a:r>
                      <a:r>
                        <a:rPr lang="da-DK" sz="1100" dirty="0" err="1" smtClean="0"/>
                        <a:t>ipsum</a:t>
                      </a:r>
                      <a:endParaRPr lang="da-DK" sz="11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sz="11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 smtClean="0"/>
                        <a:t>Lorem</a:t>
                      </a:r>
                      <a:r>
                        <a:rPr lang="da-DK" sz="1100" dirty="0" smtClean="0"/>
                        <a:t> </a:t>
                      </a:r>
                      <a:r>
                        <a:rPr lang="da-DK" sz="1100" dirty="0" err="1" smtClean="0"/>
                        <a:t>ipsum</a:t>
                      </a:r>
                      <a:endParaRPr lang="da-DK" sz="11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100" dirty="0" smtClean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 smtClean="0"/>
                        <a:t>Lorem</a:t>
                      </a:r>
                      <a:r>
                        <a:rPr lang="da-DK" sz="1100" dirty="0" smtClean="0"/>
                        <a:t> </a:t>
                      </a:r>
                      <a:r>
                        <a:rPr lang="da-DK" sz="1100" dirty="0" err="1" smtClean="0"/>
                        <a:t>ipsum</a:t>
                      </a:r>
                      <a:endParaRPr lang="da-DK" sz="11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100" dirty="0" smtClean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 smtClean="0"/>
                        <a:t>Lorem</a:t>
                      </a:r>
                      <a:r>
                        <a:rPr lang="da-DK" sz="1100" dirty="0" smtClean="0"/>
                        <a:t> </a:t>
                      </a:r>
                      <a:r>
                        <a:rPr lang="da-DK" sz="1100" dirty="0" err="1" smtClean="0"/>
                        <a:t>ipsum</a:t>
                      </a:r>
                      <a:endParaRPr lang="da-DK" sz="11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100" dirty="0" smtClean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 smtClean="0"/>
                        <a:t>Lorem</a:t>
                      </a:r>
                      <a:r>
                        <a:rPr lang="da-DK" sz="1100" dirty="0" smtClean="0"/>
                        <a:t> </a:t>
                      </a:r>
                      <a:r>
                        <a:rPr lang="da-DK" sz="1100" dirty="0" err="1" smtClean="0"/>
                        <a:t>ipsum</a:t>
                      </a:r>
                      <a:endParaRPr lang="da-DK" sz="110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>
                    <a:lnT w="381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 smtClean="0"/>
                        <a:t>Tekst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 smtClean="0"/>
                        <a:t>Tekst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 smtClean="0"/>
                        <a:t>Tekst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 smtClean="0"/>
                        <a:t>Tekst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 smtClean="0"/>
                        <a:t>Tekst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 smtClean="0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1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smtClean="0"/>
                        <a:t>Noter:</a:t>
                      </a:r>
                      <a:r>
                        <a:rPr lang="da-DK" sz="1200" baseline="0" dirty="0" smtClean="0"/>
                        <a:t> [ Indsæt tekst ]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53" name="Gruppe 5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54" name="Gruppe 5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56" name="Rektangel 55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eventuel af kolonner i tabellen nederst ved at tilføje eller slette (husk at få afstanden til at passe med tabellen og ”fordel jævnt” efterfølgende).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antallet af rækker ved at tilføje eller slette nederst (bemærk at der er en tom række på 0,1 i højden mellem rækkerne med indhold)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tabellen (kasserne i bunden af pilene)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selve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Hvis ikke notes feltet i bunden af hver kasse bruges skal det slettes</a:t>
                </a:r>
              </a:p>
            </p:txBody>
          </p:sp>
          <p:sp>
            <p:nvSpPr>
              <p:cNvPr id="57" name="Rektangel 56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55" name="Rektangel 54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3602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kt 40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63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Pentagon 11"/>
          <p:cNvSpPr/>
          <p:nvPr/>
        </p:nvSpPr>
        <p:spPr bwMode="auto">
          <a:xfrm rot="5400000">
            <a:off x="-324548" y="3068961"/>
            <a:ext cx="3816426" cy="1656183"/>
          </a:xfrm>
          <a:prstGeom prst="homePlate">
            <a:avLst>
              <a:gd name="adj" fmla="val 1489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indent="-182563" algn="ctr"/>
            <a:r>
              <a:rPr lang="da-DK" sz="1200" dirty="0" smtClean="0"/>
              <a:t>[ Tekst ]</a:t>
            </a:r>
          </a:p>
          <a:p>
            <a:pPr marL="182563" indent="-182563" algn="ctr"/>
            <a:r>
              <a:rPr lang="da-DK" sz="1200" dirty="0" smtClean="0"/>
              <a:t>[ Tekst ]</a:t>
            </a:r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719137" y="536575"/>
            <a:ext cx="7700963" cy="762000"/>
          </a:xfrm>
        </p:spPr>
        <p:txBody>
          <a:bodyPr/>
          <a:lstStyle/>
          <a:p>
            <a:r>
              <a:rPr lang="da-DK" dirty="0" err="1" smtClean="0"/>
              <a:t>Procesflow</a:t>
            </a:r>
            <a:r>
              <a:rPr lang="da-DK" dirty="0" smtClean="0"/>
              <a:t>, vertikalt 1 kasser, 8 kolonner</a:t>
            </a:r>
            <a:endParaRPr lang="da-DK" dirty="0"/>
          </a:p>
        </p:txBody>
      </p:sp>
      <p:graphicFrame>
        <p:nvGraphicFramePr>
          <p:cNvPr id="10" name="Tabel 9"/>
          <p:cNvGraphicFramePr>
            <a:graphicFrameLocks noGrp="1"/>
          </p:cNvGraphicFramePr>
          <p:nvPr/>
        </p:nvGraphicFramePr>
        <p:xfrm>
          <a:off x="467544" y="1352352"/>
          <a:ext cx="7877635" cy="4957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200"/>
                <a:gridCol w="1764000"/>
                <a:gridCol w="214550"/>
                <a:gridCol w="643649"/>
                <a:gridCol w="67744"/>
                <a:gridCol w="648000"/>
                <a:gridCol w="67744"/>
                <a:gridCol w="648000"/>
                <a:gridCol w="67744"/>
                <a:gridCol w="648000"/>
                <a:gridCol w="67744"/>
                <a:gridCol w="648000"/>
                <a:gridCol w="67430"/>
                <a:gridCol w="648000"/>
                <a:gridCol w="67430"/>
                <a:gridCol w="648000"/>
                <a:gridCol w="68400"/>
                <a:gridCol w="648000"/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636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dirty="0" smtClean="0"/>
                        <a:t>Noter:</a:t>
                      </a:r>
                      <a:r>
                        <a:rPr lang="da-DK" sz="1000" baseline="0" dirty="0" smtClean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pSp>
        <p:nvGrpSpPr>
          <p:cNvPr id="6" name="Gruppe 5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7" name="Gruppe 5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9" name="Rektangel 8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eventuel af kolonner i tabellen ved at tilføje eller slette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tabellen (kasserne i bunden af pilene)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Hvis ikke notes feltet i bunden bruges skal det slettes</a:t>
                </a:r>
              </a:p>
            </p:txBody>
          </p:sp>
          <p:sp>
            <p:nvSpPr>
              <p:cNvPr id="13" name="Rektangel 12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8" name="Rektangel 7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kt 40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387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Pentagon 11"/>
          <p:cNvSpPr/>
          <p:nvPr/>
        </p:nvSpPr>
        <p:spPr bwMode="auto">
          <a:xfrm rot="5400000">
            <a:off x="575381" y="2169032"/>
            <a:ext cx="2016568" cy="1656183"/>
          </a:xfrm>
          <a:prstGeom prst="homePlate">
            <a:avLst>
              <a:gd name="adj" fmla="val 1489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indent="-182563" algn="ctr"/>
            <a:r>
              <a:rPr lang="da-DK" sz="1200" dirty="0" smtClean="0"/>
              <a:t>[ Tekst ]</a:t>
            </a:r>
          </a:p>
          <a:p>
            <a:pPr marL="182563" indent="-182563" algn="ctr"/>
            <a:r>
              <a:rPr lang="da-DK" sz="1200" dirty="0" smtClean="0"/>
              <a:t>[ Tekst ]</a:t>
            </a:r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719137" y="536575"/>
            <a:ext cx="7700963" cy="762000"/>
          </a:xfrm>
        </p:spPr>
        <p:txBody>
          <a:bodyPr/>
          <a:lstStyle/>
          <a:p>
            <a:r>
              <a:rPr lang="da-DK" dirty="0" err="1" smtClean="0"/>
              <a:t>Procesflow</a:t>
            </a:r>
            <a:r>
              <a:rPr lang="da-DK" dirty="0" smtClean="0"/>
              <a:t>, vertikalt 2 kasser, 8 kolonner</a:t>
            </a:r>
            <a:endParaRPr lang="da-DK" dirty="0"/>
          </a:p>
        </p:txBody>
      </p:sp>
      <p:sp>
        <p:nvSpPr>
          <p:cNvPr id="13" name="Vinkel 12"/>
          <p:cNvSpPr/>
          <p:nvPr/>
        </p:nvSpPr>
        <p:spPr bwMode="auto">
          <a:xfrm rot="5400000">
            <a:off x="503542" y="3969062"/>
            <a:ext cx="2160241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 smtClean="0"/>
              <a:t>[ Tekst ]</a:t>
            </a:r>
          </a:p>
          <a:p>
            <a:pPr marL="182563" indent="-182563" algn="ctr"/>
            <a:r>
              <a:rPr lang="da-DK" sz="1200" dirty="0" smtClean="0"/>
              <a:t>[ Tekst ]</a:t>
            </a:r>
          </a:p>
        </p:txBody>
      </p:sp>
      <p:graphicFrame>
        <p:nvGraphicFramePr>
          <p:cNvPr id="10" name="Tabel 9"/>
          <p:cNvGraphicFramePr>
            <a:graphicFrameLocks noGrp="1"/>
          </p:cNvGraphicFramePr>
          <p:nvPr/>
        </p:nvGraphicFramePr>
        <p:xfrm>
          <a:off x="467544" y="1352352"/>
          <a:ext cx="7877635" cy="5029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200"/>
                <a:gridCol w="1764000"/>
                <a:gridCol w="214550"/>
                <a:gridCol w="643649"/>
                <a:gridCol w="67744"/>
                <a:gridCol w="648000"/>
                <a:gridCol w="67744"/>
                <a:gridCol w="648000"/>
                <a:gridCol w="67744"/>
                <a:gridCol w="648000"/>
                <a:gridCol w="67744"/>
                <a:gridCol w="648000"/>
                <a:gridCol w="67430"/>
                <a:gridCol w="648000"/>
                <a:gridCol w="67430"/>
                <a:gridCol w="648000"/>
                <a:gridCol w="68400"/>
                <a:gridCol w="648000"/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800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1800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dirty="0" smtClean="0"/>
                        <a:t>Noter:</a:t>
                      </a:r>
                      <a:r>
                        <a:rPr lang="da-DK" sz="1000" baseline="0" dirty="0" smtClean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pSp>
        <p:nvGrpSpPr>
          <p:cNvPr id="7" name="Gruppe 6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8" name="Gruppe 5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4" name="Rektangel 13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eventuel af kolonner i tabellen ved at tilføje eller slette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tabellen (kasserne i bunden af pilene)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Hvis ikke notes feltet i bunden bruges skal det slettes</a:t>
                </a:r>
              </a:p>
            </p:txBody>
          </p:sp>
          <p:sp>
            <p:nvSpPr>
              <p:cNvPr id="15" name="Rektangel 14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9" name="Rektangel 8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kt 40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11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Pentagon 11"/>
          <p:cNvSpPr/>
          <p:nvPr/>
        </p:nvSpPr>
        <p:spPr bwMode="auto">
          <a:xfrm rot="5400000">
            <a:off x="884608" y="1859807"/>
            <a:ext cx="1398116" cy="1656183"/>
          </a:xfrm>
          <a:prstGeom prst="homePlate">
            <a:avLst>
              <a:gd name="adj" fmla="val 1489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indent="-182563" algn="ctr"/>
            <a:r>
              <a:rPr lang="da-DK" sz="1200" dirty="0" smtClean="0"/>
              <a:t>[ Tekst ]</a:t>
            </a:r>
          </a:p>
          <a:p>
            <a:pPr marL="182563" indent="-182563" algn="ctr"/>
            <a:r>
              <a:rPr lang="da-DK" sz="1200" dirty="0" smtClean="0"/>
              <a:t>[ Tekst ]</a:t>
            </a:r>
          </a:p>
        </p:txBody>
      </p:sp>
      <p:sp>
        <p:nvSpPr>
          <p:cNvPr id="36" name="Vinkel 35"/>
          <p:cNvSpPr/>
          <p:nvPr/>
        </p:nvSpPr>
        <p:spPr bwMode="auto">
          <a:xfrm rot="5400000">
            <a:off x="809838" y="3047939"/>
            <a:ext cx="1547654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 smtClean="0"/>
              <a:t>[ Tekst ]</a:t>
            </a:r>
          </a:p>
          <a:p>
            <a:pPr marL="182563" indent="-182563" algn="ctr"/>
            <a:r>
              <a:rPr lang="da-DK" sz="1200" dirty="0" smtClean="0"/>
              <a:t>[ Tekst ]</a:t>
            </a:r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719137" y="536575"/>
            <a:ext cx="7700963" cy="762000"/>
          </a:xfrm>
        </p:spPr>
        <p:txBody>
          <a:bodyPr/>
          <a:lstStyle/>
          <a:p>
            <a:r>
              <a:rPr lang="da-DK" dirty="0" err="1" smtClean="0"/>
              <a:t>Procesflow</a:t>
            </a:r>
            <a:r>
              <a:rPr lang="da-DK" dirty="0" smtClean="0"/>
              <a:t>, vertikalt 3 kasser, 8 kolonner</a:t>
            </a:r>
            <a:endParaRPr lang="da-DK" dirty="0"/>
          </a:p>
        </p:txBody>
      </p:sp>
      <p:sp>
        <p:nvSpPr>
          <p:cNvPr id="13" name="Vinkel 12"/>
          <p:cNvSpPr/>
          <p:nvPr/>
        </p:nvSpPr>
        <p:spPr bwMode="auto">
          <a:xfrm rot="5400000">
            <a:off x="809838" y="4310839"/>
            <a:ext cx="1547652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 smtClean="0"/>
              <a:t>[ Tekst ]</a:t>
            </a:r>
          </a:p>
          <a:p>
            <a:pPr marL="182563" indent="-182563" algn="ctr"/>
            <a:r>
              <a:rPr lang="da-DK" sz="1200" dirty="0" smtClean="0"/>
              <a:t>[ Tekst ]</a:t>
            </a:r>
          </a:p>
        </p:txBody>
      </p:sp>
      <p:graphicFrame>
        <p:nvGraphicFramePr>
          <p:cNvPr id="10" name="Tabel 9"/>
          <p:cNvGraphicFramePr>
            <a:graphicFrameLocks noGrp="1"/>
          </p:cNvGraphicFramePr>
          <p:nvPr/>
        </p:nvGraphicFramePr>
        <p:xfrm>
          <a:off x="467544" y="1352352"/>
          <a:ext cx="7877635" cy="5101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200"/>
                <a:gridCol w="1764000"/>
                <a:gridCol w="214550"/>
                <a:gridCol w="643649"/>
                <a:gridCol w="67744"/>
                <a:gridCol w="648000"/>
                <a:gridCol w="67744"/>
                <a:gridCol w="648000"/>
                <a:gridCol w="67744"/>
                <a:gridCol w="648000"/>
                <a:gridCol w="67744"/>
                <a:gridCol w="648000"/>
                <a:gridCol w="67430"/>
                <a:gridCol w="648000"/>
                <a:gridCol w="67430"/>
                <a:gridCol w="648000"/>
                <a:gridCol w="68400"/>
                <a:gridCol w="648000"/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18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118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118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dirty="0" smtClean="0"/>
                        <a:t>Noter:</a:t>
                      </a:r>
                      <a:r>
                        <a:rPr lang="da-DK" sz="1000" baseline="0" dirty="0" smtClean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pSp>
        <p:nvGrpSpPr>
          <p:cNvPr id="8" name="Gruppe 7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9" name="Gruppe 5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5" name="Rektangel 14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eventuel af kolonner i tabellen ved at tilføje eller slette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tabellen (kasserne i bunden af pilene)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Hvis ikke notes feltet i bunden bruges skal det slettes</a:t>
                </a:r>
              </a:p>
            </p:txBody>
          </p:sp>
          <p:sp>
            <p:nvSpPr>
              <p:cNvPr id="16" name="Rektangel 15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4" name="Rektangel 13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kt 40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435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Pentagon 11"/>
          <p:cNvSpPr/>
          <p:nvPr/>
        </p:nvSpPr>
        <p:spPr bwMode="auto">
          <a:xfrm rot="5400000">
            <a:off x="1063262" y="1681153"/>
            <a:ext cx="1040808" cy="1656183"/>
          </a:xfrm>
          <a:prstGeom prst="homePlate">
            <a:avLst>
              <a:gd name="adj" fmla="val 1489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indent="-182563" algn="ctr"/>
            <a:r>
              <a:rPr lang="da-DK" sz="1200" dirty="0" smtClean="0"/>
              <a:t>[ Tekst ]</a:t>
            </a:r>
          </a:p>
          <a:p>
            <a:pPr marL="182563" indent="-182563" algn="ctr"/>
            <a:r>
              <a:rPr lang="da-DK" sz="1200" dirty="0" smtClean="0"/>
              <a:t>[ Tekst ]</a:t>
            </a:r>
          </a:p>
        </p:txBody>
      </p:sp>
      <p:sp>
        <p:nvSpPr>
          <p:cNvPr id="36" name="Vinkel 35"/>
          <p:cNvSpPr/>
          <p:nvPr/>
        </p:nvSpPr>
        <p:spPr bwMode="auto">
          <a:xfrm rot="5400000">
            <a:off x="1007600" y="2565425"/>
            <a:ext cx="1152130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 smtClean="0"/>
              <a:t>[ Tekst ]</a:t>
            </a:r>
          </a:p>
          <a:p>
            <a:pPr marL="182563" indent="-182563" algn="ctr"/>
            <a:r>
              <a:rPr lang="da-DK" sz="1200" dirty="0" smtClean="0"/>
              <a:t>[ Tekst ]</a:t>
            </a:r>
          </a:p>
        </p:txBody>
      </p:sp>
      <p:sp>
        <p:nvSpPr>
          <p:cNvPr id="44" name="Vinkel 43"/>
          <p:cNvSpPr/>
          <p:nvPr/>
        </p:nvSpPr>
        <p:spPr bwMode="auto">
          <a:xfrm rot="5400000">
            <a:off x="1007600" y="3519272"/>
            <a:ext cx="1152130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 smtClean="0"/>
              <a:t>[ Tekst ]</a:t>
            </a:r>
          </a:p>
          <a:p>
            <a:pPr marL="182563" indent="-182563" algn="ctr"/>
            <a:r>
              <a:rPr lang="da-DK" sz="1200" dirty="0" smtClean="0"/>
              <a:t>[ Tekst ]</a:t>
            </a:r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719137" y="536575"/>
            <a:ext cx="7700963" cy="762000"/>
          </a:xfrm>
        </p:spPr>
        <p:txBody>
          <a:bodyPr/>
          <a:lstStyle/>
          <a:p>
            <a:r>
              <a:rPr lang="da-DK" dirty="0" err="1" smtClean="0"/>
              <a:t>Procesflow</a:t>
            </a:r>
            <a:r>
              <a:rPr lang="da-DK" dirty="0" smtClean="0"/>
              <a:t>, vertikalt 4 kasser, 8 kolonner</a:t>
            </a:r>
            <a:endParaRPr lang="da-DK" dirty="0"/>
          </a:p>
        </p:txBody>
      </p:sp>
      <p:sp>
        <p:nvSpPr>
          <p:cNvPr id="13" name="Vinkel 12"/>
          <p:cNvSpPr/>
          <p:nvPr/>
        </p:nvSpPr>
        <p:spPr bwMode="auto">
          <a:xfrm rot="5400000">
            <a:off x="1007600" y="4473118"/>
            <a:ext cx="1152129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 smtClean="0"/>
              <a:t>[ Tekst ]</a:t>
            </a:r>
          </a:p>
          <a:p>
            <a:pPr marL="182563" indent="-182563" algn="ctr"/>
            <a:r>
              <a:rPr lang="da-DK" sz="1200" dirty="0" smtClean="0"/>
              <a:t>[ Tekst ]</a:t>
            </a:r>
          </a:p>
        </p:txBody>
      </p:sp>
      <p:graphicFrame>
        <p:nvGraphicFramePr>
          <p:cNvPr id="10" name="Tabel 9"/>
          <p:cNvGraphicFramePr>
            <a:graphicFrameLocks noGrp="1"/>
          </p:cNvGraphicFramePr>
          <p:nvPr/>
        </p:nvGraphicFramePr>
        <p:xfrm>
          <a:off x="467544" y="1352352"/>
          <a:ext cx="7877635" cy="5101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200"/>
                <a:gridCol w="1764000"/>
                <a:gridCol w="214550"/>
                <a:gridCol w="643649"/>
                <a:gridCol w="67744"/>
                <a:gridCol w="648000"/>
                <a:gridCol w="67744"/>
                <a:gridCol w="648000"/>
                <a:gridCol w="67744"/>
                <a:gridCol w="648000"/>
                <a:gridCol w="67744"/>
                <a:gridCol w="648000"/>
                <a:gridCol w="67430"/>
                <a:gridCol w="648000"/>
                <a:gridCol w="67430"/>
                <a:gridCol w="648000"/>
                <a:gridCol w="68400"/>
                <a:gridCol w="648000"/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86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86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86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</a:tr>
              <a:tr h="86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dirty="0" smtClean="0"/>
                        <a:t>Noter:</a:t>
                      </a:r>
                      <a:r>
                        <a:rPr lang="da-DK" sz="1000" baseline="0" dirty="0" smtClean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pSp>
        <p:nvGrpSpPr>
          <p:cNvPr id="9" name="Gruppe 8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14" name="Gruppe 5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6" name="Rektangel 15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eventuel af kolonner i tabellen ved at tilføje eller slette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tabellen (kasserne i bunden af pilene)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Hvis ikke notes feltet i bunden bruges skal det slettes</a:t>
                </a:r>
              </a:p>
            </p:txBody>
          </p:sp>
          <p:sp>
            <p:nvSpPr>
              <p:cNvPr id="17" name="Rektangel 16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5" name="Rektangel 14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kt 40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459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Pentagon 11"/>
          <p:cNvSpPr/>
          <p:nvPr/>
        </p:nvSpPr>
        <p:spPr bwMode="auto">
          <a:xfrm rot="5400000">
            <a:off x="1135490" y="1608926"/>
            <a:ext cx="896355" cy="1656183"/>
          </a:xfrm>
          <a:prstGeom prst="homePlate">
            <a:avLst>
              <a:gd name="adj" fmla="val 1489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indent="-182563" algn="ctr"/>
            <a:r>
              <a:rPr lang="da-DK" sz="1200" dirty="0" smtClean="0"/>
              <a:t>[ Tekst ]</a:t>
            </a:r>
          </a:p>
          <a:p>
            <a:pPr marL="182563" indent="-182563" algn="ctr"/>
            <a:r>
              <a:rPr lang="da-DK" sz="1200" dirty="0" smtClean="0"/>
              <a:t>[ Tekst ]</a:t>
            </a:r>
          </a:p>
        </p:txBody>
      </p:sp>
      <p:sp>
        <p:nvSpPr>
          <p:cNvPr id="36" name="Vinkel 35"/>
          <p:cNvSpPr/>
          <p:nvPr/>
        </p:nvSpPr>
        <p:spPr bwMode="auto">
          <a:xfrm rot="5400000">
            <a:off x="1087553" y="2341043"/>
            <a:ext cx="992225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 smtClean="0"/>
              <a:t>[ Tekst ]</a:t>
            </a:r>
          </a:p>
          <a:p>
            <a:pPr marL="182563" indent="-182563" algn="ctr"/>
            <a:r>
              <a:rPr lang="da-DK" sz="1200" dirty="0" smtClean="0"/>
              <a:t>[ Tekst ]</a:t>
            </a:r>
          </a:p>
        </p:txBody>
      </p:sp>
      <p:sp>
        <p:nvSpPr>
          <p:cNvPr id="44" name="Vinkel 43"/>
          <p:cNvSpPr/>
          <p:nvPr/>
        </p:nvSpPr>
        <p:spPr bwMode="auto">
          <a:xfrm rot="5400000">
            <a:off x="1087553" y="3121095"/>
            <a:ext cx="992225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 smtClean="0"/>
              <a:t>[ Tekst ]</a:t>
            </a:r>
          </a:p>
          <a:p>
            <a:pPr marL="182563" indent="-182563" algn="ctr"/>
            <a:r>
              <a:rPr lang="da-DK" sz="1200" dirty="0" smtClean="0"/>
              <a:t>[ Tekst ]</a:t>
            </a:r>
          </a:p>
        </p:txBody>
      </p:sp>
      <p:sp>
        <p:nvSpPr>
          <p:cNvPr id="45" name="Vinkel 44"/>
          <p:cNvSpPr/>
          <p:nvPr/>
        </p:nvSpPr>
        <p:spPr bwMode="auto">
          <a:xfrm rot="5400000">
            <a:off x="1087553" y="3901147"/>
            <a:ext cx="992225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 smtClean="0"/>
              <a:t>[ Tekst ]</a:t>
            </a:r>
          </a:p>
          <a:p>
            <a:pPr marL="182563" indent="-182563" algn="ctr"/>
            <a:r>
              <a:rPr lang="da-DK" sz="1200" dirty="0" smtClean="0"/>
              <a:t>[ Tekst ]</a:t>
            </a:r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719137" y="536575"/>
            <a:ext cx="7700963" cy="762000"/>
          </a:xfrm>
        </p:spPr>
        <p:txBody>
          <a:bodyPr/>
          <a:lstStyle/>
          <a:p>
            <a:r>
              <a:rPr lang="da-DK" dirty="0" err="1" smtClean="0"/>
              <a:t>Procesflow</a:t>
            </a:r>
            <a:r>
              <a:rPr lang="da-DK" dirty="0" smtClean="0"/>
              <a:t>, vertikalt 5 kasser, 8 kolonner</a:t>
            </a:r>
            <a:endParaRPr lang="da-DK" dirty="0"/>
          </a:p>
        </p:txBody>
      </p:sp>
      <p:sp>
        <p:nvSpPr>
          <p:cNvPr id="13" name="Vinkel 12"/>
          <p:cNvSpPr/>
          <p:nvPr/>
        </p:nvSpPr>
        <p:spPr bwMode="auto">
          <a:xfrm rot="5400000">
            <a:off x="1087553" y="4681197"/>
            <a:ext cx="992225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 smtClean="0"/>
              <a:t>[ Tekst ]</a:t>
            </a:r>
          </a:p>
          <a:p>
            <a:pPr marL="182563" indent="-182563" algn="ctr"/>
            <a:r>
              <a:rPr lang="da-DK" sz="1200" dirty="0" smtClean="0"/>
              <a:t>[ Tekst ]</a:t>
            </a:r>
          </a:p>
        </p:txBody>
      </p:sp>
      <p:graphicFrame>
        <p:nvGraphicFramePr>
          <p:cNvPr id="10" name="Tabel 9"/>
          <p:cNvGraphicFramePr>
            <a:graphicFrameLocks noGrp="1"/>
          </p:cNvGraphicFramePr>
          <p:nvPr/>
        </p:nvGraphicFramePr>
        <p:xfrm>
          <a:off x="467544" y="1352352"/>
          <a:ext cx="7877635" cy="5173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200"/>
                <a:gridCol w="1764000"/>
                <a:gridCol w="214550"/>
                <a:gridCol w="643649"/>
                <a:gridCol w="67744"/>
                <a:gridCol w="648000"/>
                <a:gridCol w="67744"/>
                <a:gridCol w="648000"/>
                <a:gridCol w="67744"/>
                <a:gridCol w="648000"/>
                <a:gridCol w="67744"/>
                <a:gridCol w="648000"/>
                <a:gridCol w="67430"/>
                <a:gridCol w="648000"/>
                <a:gridCol w="67430"/>
                <a:gridCol w="648000"/>
                <a:gridCol w="68400"/>
                <a:gridCol w="648000"/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68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68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68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</a:tr>
              <a:tr h="68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</a:tr>
              <a:tr h="68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dirty="0" smtClean="0"/>
                        <a:t>Noter:</a:t>
                      </a:r>
                      <a:r>
                        <a:rPr lang="da-DK" sz="1000" baseline="0" dirty="0" smtClean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pSp>
        <p:nvGrpSpPr>
          <p:cNvPr id="14" name="Gruppe 13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15" name="Gruppe 5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7" name="Rektangel 16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eventuel af kolonner i tabellen ved at tilføje eller slette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tabellen (kasserne i bunden af pilene)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Hvis ikke notes feltet i bunden bruges skal det slettes</a:t>
                </a:r>
              </a:p>
            </p:txBody>
          </p:sp>
          <p:sp>
            <p:nvSpPr>
              <p:cNvPr id="18" name="Rektangel 17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6" name="Rektangel 15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Objekt 4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27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</a:t>
            </a:r>
            <a:r>
              <a:rPr lang="da-DK" dirty="0" smtClean="0"/>
              <a:t>2x2 </a:t>
            </a:r>
            <a:r>
              <a:rPr lang="da-DK" dirty="0"/>
              <a:t>vertikale</a:t>
            </a: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7</a:t>
            </a:fld>
            <a:endParaRPr lang="da-DK" noProof="0"/>
          </a:p>
        </p:txBody>
      </p:sp>
      <p:grpSp>
        <p:nvGrpSpPr>
          <p:cNvPr id="3" name="Gruppe 4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5" name="Gruppe 5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8" name="Rektangel 7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9" name="Rektangel 8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7" name="Rektangel 6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grpSp>
        <p:nvGrpSpPr>
          <p:cNvPr id="10" name="Gruppe 31"/>
          <p:cNvGrpSpPr/>
          <p:nvPr/>
        </p:nvGrpSpPr>
        <p:grpSpPr>
          <a:xfrm>
            <a:off x="4788024" y="1566664"/>
            <a:ext cx="3744416" cy="2170112"/>
            <a:chOff x="755576" y="1556792"/>
            <a:chExt cx="3744416" cy="2170112"/>
          </a:xfrm>
        </p:grpSpPr>
        <p:sp>
          <p:nvSpPr>
            <p:cNvPr id="44" name="Rektangel 43"/>
            <p:cNvSpPr/>
            <p:nvPr/>
          </p:nvSpPr>
          <p:spPr bwMode="auto">
            <a:xfrm>
              <a:off x="755576" y="1556792"/>
              <a:ext cx="3744416" cy="2160240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R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cxnSp>
          <p:nvCxnSpPr>
            <p:cNvPr id="45" name="Lige forbindelse 44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ktangel 45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47" name="Rektangel 46"/>
            <p:cNvSpPr/>
            <p:nvPr/>
          </p:nvSpPr>
          <p:spPr bwMode="auto">
            <a:xfrm>
              <a:off x="825565" y="2276872"/>
              <a:ext cx="3569443" cy="129614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48" name="Tekstboks 47"/>
            <p:cNvSpPr txBox="1"/>
            <p:nvPr/>
          </p:nvSpPr>
          <p:spPr>
            <a:xfrm>
              <a:off x="827584" y="3573016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grpSp>
        <p:nvGrpSpPr>
          <p:cNvPr id="11" name="Gruppe 32"/>
          <p:cNvGrpSpPr/>
          <p:nvPr/>
        </p:nvGrpSpPr>
        <p:grpSpPr>
          <a:xfrm>
            <a:off x="4788024" y="3861048"/>
            <a:ext cx="3744416" cy="2170112"/>
            <a:chOff x="755576" y="3861048"/>
            <a:chExt cx="3744416" cy="2170112"/>
          </a:xfrm>
        </p:grpSpPr>
        <p:sp>
          <p:nvSpPr>
            <p:cNvPr id="50" name="Rektangel 49"/>
            <p:cNvSpPr/>
            <p:nvPr/>
          </p:nvSpPr>
          <p:spPr bwMode="auto">
            <a:xfrm>
              <a:off x="755576" y="3861048"/>
              <a:ext cx="3744416" cy="2160240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R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cxnSp>
          <p:nvCxnSpPr>
            <p:cNvPr id="51" name="Lige forbindelse 50"/>
            <p:cNvCxnSpPr/>
            <p:nvPr/>
          </p:nvCxnSpPr>
          <p:spPr bwMode="auto">
            <a:xfrm>
              <a:off x="825565" y="4437112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2" name="Rektangel 51"/>
            <p:cNvSpPr/>
            <p:nvPr/>
          </p:nvSpPr>
          <p:spPr bwMode="auto">
            <a:xfrm>
              <a:off x="825565" y="3861048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53" name="Rektangel 52"/>
            <p:cNvSpPr/>
            <p:nvPr/>
          </p:nvSpPr>
          <p:spPr bwMode="auto">
            <a:xfrm>
              <a:off x="825565" y="4581128"/>
              <a:ext cx="3569443" cy="129614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54" name="Tekstboks 53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grpSp>
        <p:nvGrpSpPr>
          <p:cNvPr id="28" name="Gruppe 27"/>
          <p:cNvGrpSpPr/>
          <p:nvPr/>
        </p:nvGrpSpPr>
        <p:grpSpPr>
          <a:xfrm>
            <a:off x="755576" y="1566664"/>
            <a:ext cx="3744416" cy="2170112"/>
            <a:chOff x="755576" y="1556792"/>
            <a:chExt cx="3744416" cy="2170112"/>
          </a:xfrm>
        </p:grpSpPr>
        <p:sp>
          <p:nvSpPr>
            <p:cNvPr id="29" name="Rektangel 28"/>
            <p:cNvSpPr/>
            <p:nvPr/>
          </p:nvSpPr>
          <p:spPr bwMode="auto">
            <a:xfrm>
              <a:off x="755576" y="1556792"/>
              <a:ext cx="3744416" cy="2160240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R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cxnSp>
          <p:nvCxnSpPr>
            <p:cNvPr id="30" name="Lige forbindelse 29"/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1" name="Rektangel 30"/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32" name="Rektangel 31"/>
            <p:cNvSpPr/>
            <p:nvPr/>
          </p:nvSpPr>
          <p:spPr bwMode="auto">
            <a:xfrm>
              <a:off x="825565" y="2276872"/>
              <a:ext cx="3569443" cy="129614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33" name="Tekstboks 32"/>
            <p:cNvSpPr txBox="1"/>
            <p:nvPr/>
          </p:nvSpPr>
          <p:spPr>
            <a:xfrm>
              <a:off x="827584" y="3573016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  <p:grpSp>
        <p:nvGrpSpPr>
          <p:cNvPr id="34" name="Gruppe 33"/>
          <p:cNvGrpSpPr/>
          <p:nvPr/>
        </p:nvGrpSpPr>
        <p:grpSpPr>
          <a:xfrm>
            <a:off x="755576" y="3861048"/>
            <a:ext cx="3744416" cy="2170112"/>
            <a:chOff x="755576" y="3861048"/>
            <a:chExt cx="3744416" cy="2170112"/>
          </a:xfrm>
        </p:grpSpPr>
        <p:sp>
          <p:nvSpPr>
            <p:cNvPr id="35" name="Rektangel 34"/>
            <p:cNvSpPr/>
            <p:nvPr/>
          </p:nvSpPr>
          <p:spPr bwMode="auto">
            <a:xfrm>
              <a:off x="755576" y="3861048"/>
              <a:ext cx="3744416" cy="2160240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R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cxnSp>
          <p:nvCxnSpPr>
            <p:cNvPr id="36" name="Lige forbindelse 35"/>
            <p:cNvCxnSpPr/>
            <p:nvPr/>
          </p:nvCxnSpPr>
          <p:spPr bwMode="auto">
            <a:xfrm>
              <a:off x="825565" y="4437112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7" name="Rektangel 36"/>
            <p:cNvSpPr/>
            <p:nvPr/>
          </p:nvSpPr>
          <p:spPr bwMode="auto">
            <a:xfrm>
              <a:off x="825565" y="3861048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43" name="Rektangel 42"/>
            <p:cNvSpPr/>
            <p:nvPr/>
          </p:nvSpPr>
          <p:spPr bwMode="auto">
            <a:xfrm>
              <a:off x="825565" y="4581128"/>
              <a:ext cx="3569443" cy="129614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49" name="Tekstboks 48"/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 smtClean="0"/>
                <a:t>Note: [ Angiv note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619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kt 40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483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Tabel 9"/>
          <p:cNvGraphicFramePr>
            <a:graphicFrameLocks noGrp="1"/>
          </p:cNvGraphicFramePr>
          <p:nvPr/>
        </p:nvGraphicFramePr>
        <p:xfrm>
          <a:off x="467544" y="1352352"/>
          <a:ext cx="7877635" cy="5137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200"/>
                <a:gridCol w="1764000"/>
                <a:gridCol w="214550"/>
                <a:gridCol w="643649"/>
                <a:gridCol w="67744"/>
                <a:gridCol w="648000"/>
                <a:gridCol w="67744"/>
                <a:gridCol w="648000"/>
                <a:gridCol w="67744"/>
                <a:gridCol w="648000"/>
                <a:gridCol w="67744"/>
                <a:gridCol w="648000"/>
                <a:gridCol w="67430"/>
                <a:gridCol w="648000"/>
                <a:gridCol w="67430"/>
                <a:gridCol w="648000"/>
                <a:gridCol w="68400"/>
                <a:gridCol w="648000"/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Overskrift</a:t>
                      </a:r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76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540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</a:tr>
              <a:tr h="540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</a:tr>
              <a:tr h="540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</a:tr>
              <a:tr h="540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</a:tr>
              <a:tr h="540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smtClean="0"/>
                        <a:t>Tekst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 smtClean="0"/>
                        <a:t>xx</a:t>
                      </a:r>
                      <a:endParaRPr lang="da-DK" sz="14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dirty="0" smtClean="0"/>
                        <a:t>Noter:</a:t>
                      </a:r>
                      <a:r>
                        <a:rPr lang="da-DK" sz="1000" baseline="0" dirty="0" smtClean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12" name="Pentagon 11"/>
          <p:cNvSpPr/>
          <p:nvPr/>
        </p:nvSpPr>
        <p:spPr bwMode="auto">
          <a:xfrm rot="5400000">
            <a:off x="1235968" y="1508449"/>
            <a:ext cx="695400" cy="1656183"/>
          </a:xfrm>
          <a:prstGeom prst="homePlate">
            <a:avLst>
              <a:gd name="adj" fmla="val 1489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indent="-182563" algn="ctr"/>
            <a:r>
              <a:rPr lang="da-DK" sz="1200" dirty="0" smtClean="0"/>
              <a:t>[ Tekst ]</a:t>
            </a:r>
          </a:p>
          <a:p>
            <a:pPr marL="182563" indent="-182563" algn="ctr"/>
            <a:r>
              <a:rPr lang="da-DK" sz="1200" dirty="0" smtClean="0"/>
              <a:t>[ Tekst ]</a:t>
            </a:r>
          </a:p>
        </p:txBody>
      </p:sp>
      <p:sp>
        <p:nvSpPr>
          <p:cNvPr id="36" name="Vinkel 35"/>
          <p:cNvSpPr/>
          <p:nvPr/>
        </p:nvSpPr>
        <p:spPr bwMode="auto">
          <a:xfrm rot="5400000">
            <a:off x="1198779" y="2118321"/>
            <a:ext cx="769777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 smtClean="0"/>
              <a:t>[ Tekst ]</a:t>
            </a:r>
          </a:p>
          <a:p>
            <a:pPr marL="182563" indent="-182563" algn="ctr"/>
            <a:r>
              <a:rPr lang="da-DK" sz="1200" dirty="0" smtClean="0"/>
              <a:t>[ Tekst ]</a:t>
            </a:r>
          </a:p>
        </p:txBody>
      </p:sp>
      <p:sp>
        <p:nvSpPr>
          <p:cNvPr id="44" name="Vinkel 43"/>
          <p:cNvSpPr/>
          <p:nvPr/>
        </p:nvSpPr>
        <p:spPr bwMode="auto">
          <a:xfrm rot="5400000">
            <a:off x="1198779" y="2772816"/>
            <a:ext cx="769777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 smtClean="0"/>
              <a:t>[ Tekst ]</a:t>
            </a:r>
          </a:p>
          <a:p>
            <a:pPr marL="182563" indent="-182563" algn="ctr"/>
            <a:r>
              <a:rPr lang="da-DK" sz="1200" dirty="0" smtClean="0"/>
              <a:t>[ Tekst ]</a:t>
            </a:r>
          </a:p>
        </p:txBody>
      </p:sp>
      <p:sp>
        <p:nvSpPr>
          <p:cNvPr id="45" name="Vinkel 44"/>
          <p:cNvSpPr/>
          <p:nvPr/>
        </p:nvSpPr>
        <p:spPr bwMode="auto">
          <a:xfrm rot="5400000">
            <a:off x="1198779" y="3427310"/>
            <a:ext cx="769777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 smtClean="0"/>
              <a:t>[ Tekst ]</a:t>
            </a:r>
          </a:p>
          <a:p>
            <a:pPr marL="182563" indent="-182563" algn="ctr"/>
            <a:r>
              <a:rPr lang="da-DK" sz="1200" dirty="0" smtClean="0"/>
              <a:t>[ Tekst ]</a:t>
            </a:r>
          </a:p>
        </p:txBody>
      </p:sp>
      <p:sp>
        <p:nvSpPr>
          <p:cNvPr id="46" name="Vinkel 45"/>
          <p:cNvSpPr/>
          <p:nvPr/>
        </p:nvSpPr>
        <p:spPr bwMode="auto">
          <a:xfrm rot="5400000">
            <a:off x="1198779" y="4081804"/>
            <a:ext cx="769777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 smtClean="0"/>
              <a:t>[ Tekst ]</a:t>
            </a:r>
          </a:p>
          <a:p>
            <a:pPr marL="182563" indent="-182563" algn="ctr"/>
            <a:r>
              <a:rPr lang="da-DK" sz="1200" dirty="0" smtClean="0"/>
              <a:t>[ Tekst ]</a:t>
            </a:r>
          </a:p>
        </p:txBody>
      </p:sp>
      <p:sp>
        <p:nvSpPr>
          <p:cNvPr id="47" name="Vinkel 46"/>
          <p:cNvSpPr/>
          <p:nvPr/>
        </p:nvSpPr>
        <p:spPr bwMode="auto">
          <a:xfrm rot="5400000">
            <a:off x="1198779" y="4713989"/>
            <a:ext cx="769777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 smtClean="0"/>
              <a:t>[ Tekst ]</a:t>
            </a:r>
          </a:p>
          <a:p>
            <a:pPr marL="182563" indent="-182563" algn="ctr"/>
            <a:r>
              <a:rPr lang="da-DK" sz="1200" dirty="0" smtClean="0"/>
              <a:t>[ Tekst ]</a:t>
            </a:r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719137" y="536575"/>
            <a:ext cx="7700963" cy="762000"/>
          </a:xfrm>
        </p:spPr>
        <p:txBody>
          <a:bodyPr/>
          <a:lstStyle/>
          <a:p>
            <a:r>
              <a:rPr lang="da-DK" dirty="0" err="1" smtClean="0"/>
              <a:t>Procesflow</a:t>
            </a:r>
            <a:r>
              <a:rPr lang="da-DK" dirty="0" smtClean="0"/>
              <a:t>, vertikalt 6 kasser, 8 kolonner</a:t>
            </a:r>
            <a:endParaRPr lang="da-DK" dirty="0"/>
          </a:p>
        </p:txBody>
      </p:sp>
      <p:grpSp>
        <p:nvGrpSpPr>
          <p:cNvPr id="13" name="Gruppe 1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14" name="Gruppe 53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6" name="Rektangel 15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eventuel af kolonner i tabellen ved at tilføje eller slette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indhold i tabellen (kasserne i bunden af pilene)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Hvis ikke notes feltet i bunden bruges skal det slettes</a:t>
                </a:r>
              </a:p>
            </p:txBody>
          </p:sp>
          <p:sp>
            <p:nvSpPr>
              <p:cNvPr id="17" name="Rektangel 16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5" name="Rektangel 14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Tabeller</a:t>
            </a:r>
            <a:endParaRPr lang="da-DK" dirty="0"/>
          </a:p>
        </p:txBody>
      </p:sp>
      <p:sp>
        <p:nvSpPr>
          <p:cNvPr id="2" name="U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dias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4A204B1-5332-4199-B5D1-D8BEA3E48DFA}" type="slidenum">
              <a:rPr lang="da-DK" noProof="0" smtClean="0"/>
              <a:pPr/>
              <a:t>71</a:t>
            </a:fld>
            <a:endParaRPr lang="da-DK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Tabel med 8 rækker og 9 kolonner – kan ikke farves i cellerne</a:t>
            </a:r>
            <a:endParaRPr lang="da-DK" dirty="0"/>
          </a:p>
        </p:txBody>
      </p:sp>
      <p:graphicFrame>
        <p:nvGraphicFramePr>
          <p:cNvPr id="7" name="Pladsholder til indhold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5243923"/>
              </p:ext>
            </p:extLst>
          </p:nvPr>
        </p:nvGraphicFramePr>
        <p:xfrm>
          <a:off x="775727" y="1628800"/>
          <a:ext cx="7863713" cy="3902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6000"/>
                <a:gridCol w="72000"/>
                <a:gridCol w="1097280"/>
                <a:gridCol w="72000"/>
                <a:gridCol w="1097280"/>
                <a:gridCol w="72000"/>
                <a:gridCol w="805010"/>
                <a:gridCol w="72000"/>
                <a:gridCol w="894080"/>
                <a:gridCol w="72000"/>
                <a:gridCol w="848043"/>
                <a:gridCol w="72000"/>
                <a:gridCol w="720000"/>
                <a:gridCol w="72000"/>
                <a:gridCol w="805010"/>
                <a:gridCol w="72000"/>
                <a:gridCol w="805010"/>
              </a:tblGrid>
              <a:tr h="252000">
                <a:tc>
                  <a:txBody>
                    <a:bodyPr/>
                    <a:lstStyle/>
                    <a:p>
                      <a:r>
                        <a:rPr lang="da-DK" sz="1200" b="1" dirty="0" smtClean="0"/>
                        <a:t>#</a:t>
                      </a:r>
                      <a:endParaRPr lang="da-DK" sz="1200" b="1" dirty="0"/>
                    </a:p>
                  </a:txBody>
                  <a:tcPr anchor="b"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 smtClean="0"/>
                        <a:t>Overskrift</a:t>
                      </a:r>
                      <a:endParaRPr lang="da-DK" sz="12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 smtClean="0"/>
                        <a:t>Overskrift</a:t>
                      </a:r>
                      <a:endParaRPr lang="da-DK" sz="12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a-DK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a-DK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a-DK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a-DK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a-DK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a-DK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a-DK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a-DK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000">
                <a:tc gridSpan="1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 gridSpan="1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Noter: [ Indsæt eventuelle noter ]</a:t>
                      </a:r>
                      <a:endParaRPr lang="da-DK" sz="800" dirty="0" smtClean="0"/>
                    </a:p>
                  </a:txBody>
                  <a:tcPr marL="36000" marR="3600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dirty="0" smtClean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noFill/>
                  </a:tcPr>
                </a:tc>
              </a:tr>
            </a:tbl>
          </a:graphicData>
        </a:graphic>
      </p:graphicFrame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097B1A8-2BC5-4C38-B2D8-697B95B42F6F}" type="slidenum">
              <a:rPr lang="da-DK" smtClean="0">
                <a:solidFill>
                  <a:srgbClr val="000000"/>
                </a:solidFill>
              </a:rPr>
              <a:pPr>
                <a:defRPr/>
              </a:pPr>
              <a:t>72</a:t>
            </a:fld>
            <a:endParaRPr lang="da-DK">
              <a:solidFill>
                <a:srgbClr val="000000"/>
              </a:solidFill>
            </a:endParaRPr>
          </a:p>
        </p:txBody>
      </p:sp>
      <p:grpSp>
        <p:nvGrpSpPr>
          <p:cNvPr id="3" name="Gruppe 5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4" name="Gruppe 6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9" name="Rektangel 18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100" dirty="0" smtClean="0"/>
                  <a:t>Vælg det antal rækker du skal bruge. Slet herefter straks de rækker du ikke skal bruge, da de mange rækker gør tabellen tung. NB: Den nederste række indeholder plads til noter og skal kun slettes hvis du ikke vil bruge dette.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kumimoji="0" lang="da-DK" sz="11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Vælg det antal kolonner du skal bruge og slet de overflødige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100" dirty="0" smtClean="0"/>
                  <a:t>Tilpas længden af kolonnerne med indhold så tabellen fylder enten halvdelen eller hele siden i bredden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100" dirty="0" smtClean="0"/>
                  <a:t>Slet rækken med noter nederst hvis den ikke skal bruges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kumimoji="0" lang="da-DK" sz="11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Udfyld</a:t>
                </a:r>
                <a:r>
                  <a:rPr kumimoji="0" lang="da-DK" sz="1100" b="0" i="0" u="none" strike="noStrike" cap="none" normalizeH="0" dirty="0" smtClean="0">
                    <a:ln>
                      <a:noFill/>
                    </a:ln>
                    <a:effectLst/>
                  </a:rPr>
                  <a:t> med indhold. Indholdet skal være </a:t>
                </a:r>
                <a:r>
                  <a:rPr kumimoji="0" lang="da-DK" sz="1100" b="0" i="0" u="none" strike="noStrike" cap="none" normalizeH="0" dirty="0" err="1" smtClean="0">
                    <a:ln>
                      <a:noFill/>
                    </a:ln>
                    <a:effectLst/>
                  </a:rPr>
                  <a:t>skriftsstørrelse</a:t>
                </a:r>
                <a:r>
                  <a:rPr kumimoji="0" lang="da-DK" sz="1100" b="0" i="0" u="none" strike="noStrike" cap="none" normalizeH="0" dirty="0" smtClean="0">
                    <a:ln>
                      <a:noFill/>
                    </a:ln>
                    <a:effectLst/>
                  </a:rPr>
                  <a:t> 12 (som det er her). Der kan også nedgraderes til 8.</a:t>
                </a:r>
                <a:br>
                  <a:rPr kumimoji="0" lang="da-DK" sz="1100" b="0" i="0" u="none" strike="noStrike" cap="none" normalizeH="0" dirty="0" smtClean="0">
                    <a:ln>
                      <a:noFill/>
                    </a:ln>
                    <a:effectLst/>
                  </a:rPr>
                </a:br>
                <a:r>
                  <a:rPr kumimoji="0" lang="da-DK" sz="1100" b="0" i="0" u="none" strike="noStrike" cap="none" normalizeH="0" dirty="0" smtClean="0">
                    <a:ln>
                      <a:noFill/>
                    </a:ln>
                    <a:effectLst/>
                  </a:rPr>
                  <a:t/>
                </a:r>
                <a:br>
                  <a:rPr kumimoji="0" lang="da-DK" sz="1100" b="0" i="0" u="none" strike="noStrike" cap="none" normalizeH="0" dirty="0" smtClean="0">
                    <a:ln>
                      <a:noFill/>
                    </a:ln>
                    <a:effectLst/>
                  </a:rPr>
                </a:br>
                <a:r>
                  <a:rPr kumimoji="0" lang="da-DK" sz="1100" b="0" i="0" u="none" strike="noStrike" cap="none" normalizeH="0" dirty="0" smtClean="0">
                    <a:ln>
                      <a:noFill/>
                    </a:ln>
                    <a:effectLst/>
                  </a:rPr>
                  <a:t>Husk at cellerne også kan indeholde grafik så som trafiklys eller lignende</a:t>
                </a:r>
                <a:endParaRPr kumimoji="0" lang="da-DK" sz="11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20" name="Rektangel 19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8" name="Rektangel 17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179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Tabel med 8 rækker og 9 kolonner</a:t>
            </a:r>
            <a:endParaRPr lang="da-DK" dirty="0"/>
          </a:p>
        </p:txBody>
      </p:sp>
      <p:graphicFrame>
        <p:nvGraphicFramePr>
          <p:cNvPr id="7" name="Pladsholder til indhold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7269064"/>
              </p:ext>
            </p:extLst>
          </p:nvPr>
        </p:nvGraphicFramePr>
        <p:xfrm>
          <a:off x="775727" y="1628800"/>
          <a:ext cx="7863713" cy="4712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6000"/>
                <a:gridCol w="72000"/>
                <a:gridCol w="1097280"/>
                <a:gridCol w="72000"/>
                <a:gridCol w="1097280"/>
                <a:gridCol w="72000"/>
                <a:gridCol w="805010"/>
                <a:gridCol w="72000"/>
                <a:gridCol w="894080"/>
                <a:gridCol w="72000"/>
                <a:gridCol w="848043"/>
                <a:gridCol w="72000"/>
                <a:gridCol w="720000"/>
                <a:gridCol w="72000"/>
                <a:gridCol w="805010"/>
                <a:gridCol w="72000"/>
                <a:gridCol w="805010"/>
              </a:tblGrid>
              <a:tr h="252000">
                <a:tc>
                  <a:txBody>
                    <a:bodyPr/>
                    <a:lstStyle/>
                    <a:p>
                      <a:r>
                        <a:rPr lang="da-DK" sz="1200" b="1" dirty="0" smtClean="0"/>
                        <a:t>#</a:t>
                      </a:r>
                      <a:endParaRPr lang="da-DK" sz="1200" b="1" dirty="0"/>
                    </a:p>
                  </a:txBody>
                  <a:tcPr anchor="b"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 smtClean="0"/>
                        <a:t>Overskrift</a:t>
                      </a:r>
                      <a:endParaRPr lang="da-DK" sz="12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 smtClean="0"/>
                        <a:t>Overskrift</a:t>
                      </a:r>
                      <a:endParaRPr lang="da-DK" sz="12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a-DK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a-DK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a-DK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a-DK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a-DK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a-DK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a-DK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a-DK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000">
                <a:tc gridSpan="1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 gridSpan="1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Noter: [ Indsæt eventuelle noter ]</a:t>
                      </a:r>
                      <a:endParaRPr lang="da-DK" sz="800" dirty="0" smtClean="0"/>
                    </a:p>
                  </a:txBody>
                  <a:tcPr marL="36000" marR="3600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dirty="0" smtClean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noFill/>
                  </a:tcPr>
                </a:tc>
              </a:tr>
            </a:tbl>
          </a:graphicData>
        </a:graphic>
      </p:graphicFrame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097B1A8-2BC5-4C38-B2D8-697B95B42F6F}" type="slidenum">
              <a:rPr lang="da-DK" smtClean="0">
                <a:solidFill>
                  <a:srgbClr val="000000"/>
                </a:solidFill>
              </a:rPr>
              <a:pPr>
                <a:defRPr/>
              </a:pPr>
              <a:t>73</a:t>
            </a:fld>
            <a:endParaRPr lang="da-DK">
              <a:solidFill>
                <a:srgbClr val="000000"/>
              </a:solidFill>
            </a:endParaRPr>
          </a:p>
        </p:txBody>
      </p:sp>
      <p:grpSp>
        <p:nvGrpSpPr>
          <p:cNvPr id="16" name="Gruppe 5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17" name="Gruppe 6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9" name="Rektangel 18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100" dirty="0" smtClean="0"/>
                  <a:t>Vælg det antal rækker du skal bruge. Slet herefter straks de rækker du ikke skal bruge, da de mange rækker gør tabellen tung. NB: Den nederste række indeholder plads til noter og skal kun slettes hvis du ikke vil bruge dette.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kumimoji="0" lang="da-DK" sz="11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Vælg det antal kolonner du skal bruge og slet de overflødige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100" dirty="0" smtClean="0"/>
                  <a:t>Tilpas længden af kolonnerne med indhold så tabellen fylder enten halvdelen eller hele siden i bredden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100" dirty="0" smtClean="0"/>
                  <a:t>Slet rækken med noter nederst hvis den ikke skal bruges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kumimoji="0" lang="da-DK" sz="11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Udfyld</a:t>
                </a:r>
                <a:r>
                  <a:rPr kumimoji="0" lang="da-DK" sz="1100" b="0" i="0" u="none" strike="noStrike" cap="none" normalizeH="0" dirty="0" smtClean="0">
                    <a:ln>
                      <a:noFill/>
                    </a:ln>
                    <a:effectLst/>
                  </a:rPr>
                  <a:t> med indhold. Indholdet skal være </a:t>
                </a:r>
                <a:r>
                  <a:rPr kumimoji="0" lang="da-DK" sz="1100" b="0" i="0" u="none" strike="noStrike" cap="none" normalizeH="0" dirty="0" err="1" smtClean="0">
                    <a:ln>
                      <a:noFill/>
                    </a:ln>
                    <a:effectLst/>
                  </a:rPr>
                  <a:t>skriftsstørrelse</a:t>
                </a:r>
                <a:r>
                  <a:rPr kumimoji="0" lang="da-DK" sz="1100" b="0" i="0" u="none" strike="noStrike" cap="none" normalizeH="0" dirty="0" smtClean="0">
                    <a:ln>
                      <a:noFill/>
                    </a:ln>
                    <a:effectLst/>
                  </a:rPr>
                  <a:t> 12 (som det er her). Der kan også nedgraderes til 8.</a:t>
                </a:r>
                <a:br>
                  <a:rPr kumimoji="0" lang="da-DK" sz="1100" b="0" i="0" u="none" strike="noStrike" cap="none" normalizeH="0" dirty="0" smtClean="0">
                    <a:ln>
                      <a:noFill/>
                    </a:ln>
                    <a:effectLst/>
                  </a:rPr>
                </a:br>
                <a:r>
                  <a:rPr kumimoji="0" lang="da-DK" sz="1100" b="0" i="0" u="none" strike="noStrike" cap="none" normalizeH="0" dirty="0" smtClean="0">
                    <a:ln>
                      <a:noFill/>
                    </a:ln>
                    <a:effectLst/>
                  </a:rPr>
                  <a:t/>
                </a:r>
                <a:br>
                  <a:rPr kumimoji="0" lang="da-DK" sz="1100" b="0" i="0" u="none" strike="noStrike" cap="none" normalizeH="0" dirty="0" smtClean="0">
                    <a:ln>
                      <a:noFill/>
                    </a:ln>
                    <a:effectLst/>
                  </a:rPr>
                </a:br>
                <a:r>
                  <a:rPr kumimoji="0" lang="da-DK" sz="1100" b="0" i="0" u="none" strike="noStrike" cap="none" normalizeH="0" dirty="0" smtClean="0">
                    <a:ln>
                      <a:noFill/>
                    </a:ln>
                    <a:effectLst/>
                  </a:rPr>
                  <a:t>Husk at cellerne også kan indeholde grafik så som trafiklys eller lignende</a:t>
                </a:r>
                <a:endParaRPr kumimoji="0" lang="da-DK" sz="11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100" dirty="0"/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1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lang="da-DK" sz="1100" dirty="0" smtClean="0"/>
                  <a:t>Bemærk at der mellem rækkerne med indhold er to små tomme rækker. Dette er for at kunne lave stregerne mellem kasserne så de ikke rammer ind i teksten eller andet indhold der sættes i cellerne.</a:t>
                </a:r>
                <a:endParaRPr kumimoji="0" lang="da-DK" sz="11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20" name="Rektangel 19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8" name="Rektangel 17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179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Tabel med 8 rækker og 8 kolonner + en kasse</a:t>
            </a:r>
            <a:endParaRPr lang="da-DK" dirty="0"/>
          </a:p>
        </p:txBody>
      </p:sp>
      <p:graphicFrame>
        <p:nvGraphicFramePr>
          <p:cNvPr id="7" name="Pladsholder til indhold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9422061"/>
              </p:ext>
            </p:extLst>
          </p:nvPr>
        </p:nvGraphicFramePr>
        <p:xfrm>
          <a:off x="775727" y="1628800"/>
          <a:ext cx="8153153" cy="4712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0000"/>
                <a:gridCol w="72000"/>
                <a:gridCol w="864000"/>
                <a:gridCol w="72000"/>
                <a:gridCol w="756000"/>
                <a:gridCol w="72000"/>
                <a:gridCol w="805010"/>
                <a:gridCol w="72000"/>
                <a:gridCol w="894080"/>
                <a:gridCol w="72000"/>
                <a:gridCol w="848043"/>
                <a:gridCol w="72000"/>
                <a:gridCol w="720000"/>
                <a:gridCol w="72000"/>
                <a:gridCol w="805010"/>
                <a:gridCol w="72000"/>
                <a:gridCol w="805010"/>
              </a:tblGrid>
              <a:tr h="252000">
                <a:tc>
                  <a:txBody>
                    <a:bodyPr/>
                    <a:lstStyle/>
                    <a:p>
                      <a:r>
                        <a:rPr lang="da-DK" sz="1200" b="1" dirty="0" smtClean="0"/>
                        <a:t>Overskrift</a:t>
                      </a:r>
                      <a:endParaRPr lang="da-DK" sz="1200" b="1" dirty="0"/>
                    </a:p>
                  </a:txBody>
                  <a:tcPr anchor="b"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 smtClean="0"/>
                        <a:t>Overskrift</a:t>
                      </a:r>
                      <a:endParaRPr lang="da-DK" sz="12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 smtClean="0"/>
                        <a:t>Overskrift</a:t>
                      </a:r>
                      <a:endParaRPr lang="da-DK" sz="12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 smtClean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bg1"/>
                          </a:solidFill>
                        </a:rPr>
                        <a:t>Overskrift</a:t>
                      </a:r>
                      <a:endParaRPr lang="da-DK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bg1"/>
                          </a:solidFill>
                        </a:rPr>
                        <a:t>Overskrift</a:t>
                      </a:r>
                      <a:endParaRPr lang="da-DK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bg1"/>
                          </a:solidFill>
                        </a:rPr>
                        <a:t>Overskrift</a:t>
                      </a:r>
                      <a:endParaRPr lang="da-DK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bg1"/>
                          </a:solidFill>
                        </a:rPr>
                        <a:t>Overskrift</a:t>
                      </a:r>
                      <a:endParaRPr lang="da-DK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bg1"/>
                          </a:solidFill>
                        </a:rPr>
                        <a:t>Overskrift</a:t>
                      </a:r>
                      <a:endParaRPr lang="da-DK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bg1"/>
                          </a:solidFill>
                        </a:rPr>
                        <a:t>Overskrift</a:t>
                      </a:r>
                      <a:endParaRPr lang="da-DK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bg1"/>
                          </a:solidFill>
                        </a:rPr>
                        <a:t>Overskrift</a:t>
                      </a:r>
                      <a:endParaRPr lang="da-DK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bg1"/>
                          </a:solidFill>
                        </a:rPr>
                        <a:t>Overskrift</a:t>
                      </a:r>
                      <a:endParaRPr lang="da-DK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000">
                <a:tc gridSpan="1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 gridSpan="1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Noter: [ Indsæt eventuelle noter ]</a:t>
                      </a:r>
                      <a:endParaRPr lang="da-DK" sz="800" dirty="0" smtClean="0"/>
                    </a:p>
                  </a:txBody>
                  <a:tcPr marL="36000" marR="3600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dirty="0" smtClean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noFill/>
                  </a:tcPr>
                </a:tc>
              </a:tr>
            </a:tbl>
          </a:graphicData>
        </a:graphic>
      </p:graphicFrame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097B1A8-2BC5-4C38-B2D8-697B95B42F6F}" type="slidenum">
              <a:rPr lang="da-DK" smtClean="0">
                <a:solidFill>
                  <a:srgbClr val="000000"/>
                </a:solidFill>
              </a:rPr>
              <a:pPr>
                <a:defRPr/>
              </a:pPr>
              <a:t>74</a:t>
            </a:fld>
            <a:endParaRPr lang="da-DK">
              <a:solidFill>
                <a:srgbClr val="000000"/>
              </a:solidFill>
            </a:endParaRPr>
          </a:p>
        </p:txBody>
      </p:sp>
      <p:grpSp>
        <p:nvGrpSpPr>
          <p:cNvPr id="3" name="Gruppe 5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4" name="Gruppe 6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9" name="Rektangel 18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100" dirty="0" smtClean="0"/>
                  <a:t>Vælg det antal rækker du skal bruge. Slet herefter straks de rækker du ikke skal bruge, da de mange rækker gør tabellen tung. NB: Den nederste række indeholder plads til noter og skal kun slettes hvis du ikke vil bruge dette.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kumimoji="0" lang="da-DK" sz="11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Vælg det antal kolonner du skal bruge og slet de overflødige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100" dirty="0" smtClean="0"/>
                  <a:t>Tilpas længden af kolonnerne med indhold så tabellen fylder enten halvdelen eller hele siden i bredden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100" dirty="0" smtClean="0"/>
                  <a:t>Slet rækken med noter nederst hvis den ikke skal bruges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100" dirty="0" smtClean="0"/>
                  <a:t>Udfyld overskrifterne i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kumimoji="0" lang="da-DK" sz="11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Udfyld</a:t>
                </a:r>
                <a:r>
                  <a:rPr kumimoji="0" lang="da-DK" sz="1100" b="0" i="0" u="none" strike="noStrike" cap="none" normalizeH="0" dirty="0" smtClean="0">
                    <a:ln>
                      <a:noFill/>
                    </a:ln>
                    <a:effectLst/>
                  </a:rPr>
                  <a:t> med indhold. Indholdet skal være </a:t>
                </a:r>
                <a:r>
                  <a:rPr kumimoji="0" lang="da-DK" sz="1100" b="0" i="0" u="none" strike="noStrike" cap="none" normalizeH="0" dirty="0" err="1" smtClean="0">
                    <a:ln>
                      <a:noFill/>
                    </a:ln>
                    <a:effectLst/>
                  </a:rPr>
                  <a:t>skriftsstørrelse</a:t>
                </a:r>
                <a:r>
                  <a:rPr kumimoji="0" lang="da-DK" sz="1100" b="0" i="0" u="none" strike="noStrike" cap="none" normalizeH="0" dirty="0" smtClean="0">
                    <a:ln>
                      <a:noFill/>
                    </a:ln>
                    <a:effectLst/>
                  </a:rPr>
                  <a:t> 12 (som det er her). Der kan også nedgraderes til 8.</a:t>
                </a:r>
                <a:br>
                  <a:rPr kumimoji="0" lang="da-DK" sz="1100" b="0" i="0" u="none" strike="noStrike" cap="none" normalizeH="0" dirty="0" smtClean="0">
                    <a:ln>
                      <a:noFill/>
                    </a:ln>
                    <a:effectLst/>
                  </a:rPr>
                </a:br>
                <a:r>
                  <a:rPr kumimoji="0" lang="da-DK" sz="1100" b="0" i="0" u="none" strike="noStrike" cap="none" normalizeH="0" dirty="0" smtClean="0">
                    <a:ln>
                      <a:noFill/>
                    </a:ln>
                    <a:effectLst/>
                  </a:rPr>
                  <a:t/>
                </a:r>
                <a:br>
                  <a:rPr kumimoji="0" lang="da-DK" sz="1100" b="0" i="0" u="none" strike="noStrike" cap="none" normalizeH="0" dirty="0" smtClean="0">
                    <a:ln>
                      <a:noFill/>
                    </a:ln>
                    <a:effectLst/>
                  </a:rPr>
                </a:br>
                <a:r>
                  <a:rPr kumimoji="0" lang="da-DK" sz="1100" b="0" i="0" u="none" strike="noStrike" cap="none" normalizeH="0" dirty="0" smtClean="0">
                    <a:ln>
                      <a:noFill/>
                    </a:ln>
                    <a:effectLst/>
                  </a:rPr>
                  <a:t>Husk at cellerne også kan indeholde grafik så som trafiklys eller lignende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100" dirty="0"/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1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lang="da-DK" sz="1100" dirty="0" smtClean="0"/>
                  <a:t>Bemærk at der mellem rækkerne med indhold er to små tomme rækker. Dette er for at kunne lave stregerne mellem kasserne så de ikke rammer ind i teksten eller andet indhold der sættes i cellerne.</a:t>
                </a:r>
                <a:endParaRPr kumimoji="0" lang="da-DK" sz="11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20" name="Rektangel 19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8" name="Rektangel 17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179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Plus/Minus liste</a:t>
            </a:r>
            <a:endParaRPr lang="da-DK" dirty="0"/>
          </a:p>
        </p:txBody>
      </p:sp>
      <p:graphicFrame>
        <p:nvGraphicFramePr>
          <p:cNvPr id="7" name="Pladsholder til indhold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5148063"/>
              </p:ext>
            </p:extLst>
          </p:nvPr>
        </p:nvGraphicFramePr>
        <p:xfrm>
          <a:off x="775727" y="1628800"/>
          <a:ext cx="7704000" cy="4529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0000"/>
                <a:gridCol w="72000"/>
                <a:gridCol w="3240000"/>
                <a:gridCol w="72000"/>
                <a:gridCol w="3240000"/>
              </a:tblGrid>
              <a:tr h="144016">
                <a:tc>
                  <a:txBody>
                    <a:bodyPr/>
                    <a:lstStyle/>
                    <a:p>
                      <a:r>
                        <a:rPr lang="da-DK" sz="1200" b="1" dirty="0" smtClean="0"/>
                        <a:t>Område</a:t>
                      </a:r>
                      <a:endParaRPr lang="da-DK" sz="1200" b="1" dirty="0"/>
                    </a:p>
                  </a:txBody>
                  <a:tcPr anchor="b"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 smtClean="0"/>
                        <a:t>Plus</a:t>
                      </a:r>
                      <a:endParaRPr lang="da-DK" sz="12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 smtClean="0"/>
                        <a:t>Minus</a:t>
                      </a:r>
                      <a:endParaRPr lang="da-DK" sz="12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bg1"/>
                          </a:solidFill>
                        </a:rPr>
                        <a:t>Overskrift</a:t>
                      </a:r>
                      <a:endParaRPr lang="da-DK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Arial" pitchFamily="34" charset="0"/>
                        <a:buChar char="•"/>
                      </a:pPr>
                      <a:r>
                        <a:rPr lang="da-DK" sz="12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bg1"/>
                          </a:solidFill>
                        </a:rPr>
                        <a:t>Overskrift</a:t>
                      </a:r>
                      <a:endParaRPr lang="da-DK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bg1"/>
                          </a:solidFill>
                        </a:rPr>
                        <a:t>Overskrift</a:t>
                      </a:r>
                      <a:endParaRPr lang="da-DK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bg1"/>
                          </a:solidFill>
                        </a:rPr>
                        <a:t>Overskrift</a:t>
                      </a:r>
                      <a:endParaRPr lang="da-DK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bg1"/>
                          </a:solidFill>
                        </a:rPr>
                        <a:t>Overskrift</a:t>
                      </a:r>
                      <a:endParaRPr lang="da-DK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bg1"/>
                          </a:solidFill>
                        </a:rPr>
                        <a:t>Overskrift</a:t>
                      </a:r>
                      <a:endParaRPr lang="da-DK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bg1"/>
                          </a:solidFill>
                        </a:rPr>
                        <a:t>Overskrift</a:t>
                      </a:r>
                      <a:endParaRPr lang="da-DK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>
                          <a:solidFill>
                            <a:schemeClr val="bg1"/>
                          </a:solidFill>
                        </a:rPr>
                        <a:t>Overskrift</a:t>
                      </a:r>
                      <a:endParaRPr lang="da-DK" sz="12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Arial" pitchFamily="34" charset="0"/>
                        <a:buChar char="•"/>
                      </a:pPr>
                      <a:r>
                        <a:rPr lang="da-DK" sz="1200" dirty="0" smtClean="0"/>
                        <a:t>Tekst</a:t>
                      </a:r>
                      <a:endParaRPr lang="da-DK" sz="12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 smtClean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Noter: [ Indsæt eventuelle noter ]</a:t>
                      </a:r>
                      <a:endParaRPr lang="da-DK" sz="800" dirty="0" smtClean="0"/>
                    </a:p>
                  </a:txBody>
                  <a:tcPr marL="36000" marR="3600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dirty="0" smtClean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</a:tr>
            </a:tbl>
          </a:graphicData>
        </a:graphic>
      </p:graphicFrame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097B1A8-2BC5-4C38-B2D8-697B95B42F6F}" type="slidenum">
              <a:rPr lang="da-DK" smtClean="0">
                <a:solidFill>
                  <a:srgbClr val="000000"/>
                </a:solidFill>
              </a:rPr>
              <a:pPr>
                <a:defRPr/>
              </a:pPr>
              <a:t>75</a:t>
            </a:fld>
            <a:endParaRPr lang="da-DK">
              <a:solidFill>
                <a:srgbClr val="000000"/>
              </a:solidFill>
            </a:endParaRPr>
          </a:p>
        </p:txBody>
      </p:sp>
      <p:grpSp>
        <p:nvGrpSpPr>
          <p:cNvPr id="10" name="Gruppe 5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11" name="Gruppe 6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3" name="Rektangel 12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100" dirty="0" smtClean="0"/>
                  <a:t>Vælg det antal rækker du skal bruge. Slet herefter straks de rækker du ikke skal bruge, da de mange rækker gør tabellen tung. NB: Den nederste række indeholder plads til noter og skal kun slettes hvis du ikke vil bruge dette.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100" dirty="0" smtClean="0"/>
                  <a:t>Slet rækken med noter nederst hvis den ikke skal bruges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kumimoji="0" lang="da-DK" sz="11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Udfyld</a:t>
                </a:r>
                <a:r>
                  <a:rPr kumimoji="0" lang="da-DK" sz="1100" b="0" i="0" u="none" strike="noStrike" cap="none" normalizeH="0" dirty="0" smtClean="0">
                    <a:ln>
                      <a:noFill/>
                    </a:ln>
                    <a:effectLst/>
                  </a:rPr>
                  <a:t> med indhold. Indholdet skal være </a:t>
                </a:r>
                <a:r>
                  <a:rPr kumimoji="0" lang="da-DK" sz="1100" b="0" i="0" u="none" strike="noStrike" cap="none" normalizeH="0" dirty="0" err="1" smtClean="0">
                    <a:ln>
                      <a:noFill/>
                    </a:ln>
                    <a:effectLst/>
                  </a:rPr>
                  <a:t>skriftsstørrelse</a:t>
                </a:r>
                <a:r>
                  <a:rPr kumimoji="0" lang="da-DK" sz="1100" b="0" i="0" u="none" strike="noStrike" cap="none" normalizeH="0" dirty="0" smtClean="0">
                    <a:ln>
                      <a:noFill/>
                    </a:ln>
                    <a:effectLst/>
                  </a:rPr>
                  <a:t> 12 (som det er her). Der kan også nedgraderes til 8.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100" dirty="0" smtClean="0"/>
                  <a:t>I denne template anbefales det at have mellem 3 og 5 </a:t>
                </a:r>
                <a:r>
                  <a:rPr lang="da-DK" sz="1100" dirty="0" err="1" smtClean="0"/>
                  <a:t>bullets</a:t>
                </a:r>
                <a:r>
                  <a:rPr lang="da-DK" sz="1100" dirty="0" smtClean="0"/>
                  <a:t> pr. ”kasse” i tabellen.</a:t>
                </a:r>
                <a:endParaRPr lang="da-DK" sz="1100" dirty="0"/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1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lang="da-DK" sz="1100" dirty="0" smtClean="0"/>
                  <a:t>Bemærk at der mellem rækkerne med indhold er to små tomme rækker. Dette er for at kunne lave stregerne mellem kasserne så de ikke rammer ind i de farvede kasser.</a:t>
                </a:r>
                <a:endParaRPr kumimoji="0" lang="da-DK" sz="11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14" name="Rektangel 13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2" name="Rektangel 11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179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Klassisk tabel, 5x5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76</a:t>
            </a:fld>
            <a:endParaRPr lang="da-DK" noProof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781772" y="1556792"/>
          <a:ext cx="7534644" cy="482453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96000"/>
                <a:gridCol w="1189774"/>
                <a:gridCol w="1189774"/>
                <a:gridCol w="1189774"/>
                <a:gridCol w="1189774"/>
                <a:gridCol w="1189774"/>
                <a:gridCol w="1189774"/>
              </a:tblGrid>
              <a:tr h="144016">
                <a:tc gridSpan="7">
                  <a:txBody>
                    <a:bodyPr/>
                    <a:lstStyle/>
                    <a:p>
                      <a:r>
                        <a:rPr lang="da-DK" sz="1400" b="1" dirty="0" smtClean="0">
                          <a:solidFill>
                            <a:schemeClr val="tx1"/>
                          </a:solidFill>
                        </a:rPr>
                        <a:t>Overskrift på tabellen</a:t>
                      </a:r>
                    </a:p>
                    <a:p>
                      <a:endParaRPr lang="da-DK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936">
                <a:tc>
                  <a:txBody>
                    <a:bodyPr/>
                    <a:lstStyle/>
                    <a:p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da-DK" sz="1400" dirty="0" err="1" smtClean="0">
                          <a:solidFill>
                            <a:schemeClr val="bg1"/>
                          </a:solidFill>
                        </a:rPr>
                        <a:t>Lorem</a:t>
                      </a:r>
                      <a:r>
                        <a:rPr lang="da-DK" sz="14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a-DK" sz="1400" dirty="0" err="1" smtClean="0">
                          <a:solidFill>
                            <a:schemeClr val="bg1"/>
                          </a:solidFill>
                        </a:rPr>
                        <a:t>ipsum</a:t>
                      </a:r>
                      <a:endParaRPr lang="da-DK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44016">
                <a:tc>
                  <a:txBody>
                    <a:bodyPr/>
                    <a:lstStyle/>
                    <a:p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400" dirty="0" smtClean="0"/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400" dirty="0" smtClean="0"/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400" dirty="0" smtClean="0"/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400" dirty="0" smtClean="0"/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400" dirty="0" smtClean="0"/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72075">
                <a:tc rowSpan="5">
                  <a:txBody>
                    <a:bodyPr/>
                    <a:lstStyle/>
                    <a:p>
                      <a:pPr algn="ctr"/>
                      <a:r>
                        <a:rPr lang="da-DK" sz="1400" dirty="0" err="1" smtClean="0">
                          <a:solidFill>
                            <a:schemeClr val="bg1"/>
                          </a:solidFill>
                        </a:rPr>
                        <a:t>Lorem</a:t>
                      </a:r>
                      <a:r>
                        <a:rPr lang="da-DK" sz="14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a-DK" sz="1400" dirty="0" err="1" smtClean="0">
                          <a:solidFill>
                            <a:schemeClr val="bg1"/>
                          </a:solidFill>
                        </a:rPr>
                        <a:t>ipsum</a:t>
                      </a:r>
                      <a:endParaRPr lang="da-DK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075">
                <a:tc v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075">
                <a:tc v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075">
                <a:tc v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075">
                <a:tc v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 smtClean="0"/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 smtClean="0">
                          <a:solidFill>
                            <a:schemeClr val="tx1"/>
                          </a:solidFill>
                        </a:rPr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65">
                <a:tc gridSpan="7">
                  <a:txBody>
                    <a:bodyPr/>
                    <a:lstStyle/>
                    <a:p>
                      <a:pPr algn="l"/>
                      <a:r>
                        <a:rPr lang="da-DK" sz="1000" dirty="0" smtClean="0">
                          <a:solidFill>
                            <a:schemeClr val="tx1"/>
                          </a:solidFill>
                        </a:rPr>
                        <a:t>Noter: [ indsæt noter ]</a:t>
                      </a:r>
                      <a:endParaRPr lang="da-DK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6" name="Gruppe 5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7" name="Gruppe 6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9" name="Rektangel 8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100" dirty="0" smtClean="0"/>
                  <a:t>Slet eventuelt rækkerne med ”over overskrifterne” på kolonner og rækker.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100" dirty="0" smtClean="0"/>
                  <a:t>Slet eller indsæt rækker så de passer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100" dirty="0" smtClean="0"/>
                  <a:t>Slet eller indsæt kolonner så det passer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100" dirty="0" smtClean="0"/>
                  <a:t>Slet rækken med noter nederst hvis den ikke skal bruges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100" dirty="0" smtClean="0"/>
                  <a:t>Tilpas længden af kolonnerne med indhold så tabellen fylder enten halvdelen eller hele siden i bredden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100" dirty="0" smtClean="0"/>
                  <a:t>Udfyld overskriften på tabellen eller slet den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100" dirty="0" smtClean="0"/>
                  <a:t>Udfyld overskrifterne i tabellen. Husk at der både er en for alle rækkerne, for de enkelte rækker og for hver kolonne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100" dirty="0" smtClean="0"/>
                  <a:t>Udfyld med indhold i tabellen. </a:t>
                </a:r>
                <a:endParaRPr kumimoji="0" lang="da-DK" sz="1100" b="0" i="0" u="none" strike="noStrike" cap="none" normalizeH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10" name="Rektangel 9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8" name="Rektangel 7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11" name="Rektangel 10"/>
          <p:cNvSpPr/>
          <p:nvPr/>
        </p:nvSpPr>
        <p:spPr bwMode="auto">
          <a:xfrm>
            <a:off x="9396536" y="0"/>
            <a:ext cx="3528392" cy="548680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9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Vejledning til template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smtClean="0"/>
              <a:t>Tabel med ramme omkring og overskrift</a:t>
            </a:r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097B1A8-2BC5-4C38-B2D8-697B95B42F6F}" type="slidenum">
              <a:rPr lang="da-DK" smtClean="0">
                <a:solidFill>
                  <a:srgbClr val="000000"/>
                </a:solidFill>
              </a:rPr>
              <a:pPr>
                <a:defRPr/>
              </a:pPr>
              <a:t>77</a:t>
            </a:fld>
            <a:endParaRPr lang="da-DK">
              <a:solidFill>
                <a:srgbClr val="000000"/>
              </a:solidFill>
            </a:endParaRPr>
          </a:p>
        </p:txBody>
      </p:sp>
      <p:graphicFrame>
        <p:nvGraphicFramePr>
          <p:cNvPr id="7" name="Tabe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529049"/>
              </p:ext>
            </p:extLst>
          </p:nvPr>
        </p:nvGraphicFramePr>
        <p:xfrm>
          <a:off x="720865" y="1700808"/>
          <a:ext cx="8171615" cy="4541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215"/>
                <a:gridCol w="1379855"/>
                <a:gridCol w="1440000"/>
                <a:gridCol w="1440000"/>
                <a:gridCol w="227330"/>
                <a:gridCol w="900000"/>
                <a:gridCol w="900000"/>
                <a:gridCol w="900000"/>
                <a:gridCol w="900000"/>
                <a:gridCol w="42215"/>
              </a:tblGrid>
              <a:tr h="72000">
                <a:tc gridSpan="10">
                  <a:txBody>
                    <a:bodyPr/>
                    <a:lstStyle/>
                    <a:p>
                      <a:r>
                        <a:rPr lang="da-DK" sz="1000" b="1" dirty="0" smtClean="0">
                          <a:solidFill>
                            <a:sysClr val="windowText" lastClr="000000"/>
                          </a:solidFill>
                        </a:rPr>
                        <a:t>Overskrifter</a:t>
                      </a:r>
                      <a:endParaRPr lang="da-DK" sz="10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5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2052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b="1" dirty="0" smtClean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b="1" dirty="0" smtClean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b="1" dirty="0" smtClean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a-DK" sz="1000" b="1" dirty="0" smtClean="0"/>
                        <a:t>Over-overskrift</a:t>
                      </a:r>
                      <a:endParaRPr lang="da-DK" sz="1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6724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b="1" dirty="0" smtClean="0"/>
                        <a:t>Overskrift</a:t>
                      </a:r>
                      <a:endParaRPr lang="da-DK" sz="10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 smtClean="0"/>
                        <a:t>Tekst</a:t>
                      </a:r>
                      <a:endParaRPr lang="da-DK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b="1" dirty="0" smtClean="0"/>
                        <a:t>Tekst</a:t>
                      </a:r>
                      <a:endParaRPr lang="da-DK" sz="10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b="1" dirty="0" smtClean="0"/>
                        <a:t>Tekst</a:t>
                      </a:r>
                      <a:endParaRPr lang="da-DK" sz="10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b="1" dirty="0" smtClean="0"/>
                        <a:t>Tekst</a:t>
                      </a:r>
                      <a:endParaRPr lang="da-DK" sz="10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b="1" dirty="0" smtClean="0"/>
                        <a:t>Tekst</a:t>
                      </a:r>
                      <a:endParaRPr lang="da-DK" sz="10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9252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lstStyle/>
                    <a:p>
                      <a:r>
                        <a:rPr lang="da-DK" sz="1000" dirty="0" smtClean="0"/>
                        <a:t>Noter: [ Indsæt noter ]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00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6" name="Gruppe 5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9" name="Gruppe 6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1" name="Rektangel 10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100" dirty="0" smtClean="0"/>
                  <a:t>Vælg det antal rækker du skal bruge. Slet herefter de rækker du ikke skal bruge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kumimoji="0" lang="da-DK" sz="11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Vælg det antal kolonner du skal bruge og slet de overflødige. Alternativt tilføjes flere. Designet bibeholdes på denne </a:t>
                </a:r>
                <a:r>
                  <a:rPr kumimoji="0" lang="da-DK" sz="1100" b="0" i="0" u="none" strike="noStrike" cap="none" normalizeH="0" baseline="0" dirty="0" err="1" smtClean="0">
                    <a:ln>
                      <a:noFill/>
                    </a:ln>
                    <a:effectLst/>
                  </a:rPr>
                  <a:t>template</a:t>
                </a:r>
                <a:r>
                  <a:rPr kumimoji="0" lang="da-DK" sz="11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ved tilføjelser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100" dirty="0" smtClean="0"/>
                  <a:t>Tilpas længden af kolonnerne med indhold så tabellen fylder enten halvdelen eller hele siden i bredden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100" dirty="0" smtClean="0"/>
                  <a:t>Slet rækken med noter nederst hvis den ikke skal bruges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100" dirty="0" smtClean="0"/>
                  <a:t>Udfyld overskriften på tabellen eller slet den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100" dirty="0" smtClean="0"/>
                  <a:t>Udfyld overskrifterne i tabellen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kumimoji="0" lang="da-DK" sz="1100" b="0" i="0" u="none" strike="noStrike" cap="none" normalizeH="0" dirty="0" smtClean="0">
                    <a:ln>
                      <a:noFill/>
                    </a:ln>
                    <a:effectLst/>
                  </a:rPr>
                  <a:t>Slet Total rækken, hvis den ikke skal bruges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100" dirty="0" smtClean="0"/>
                  <a:t>Udfyld med indhold i tabellen. Brug gerne tal eller lignende.</a:t>
                </a:r>
                <a:endParaRPr kumimoji="0" lang="da-DK" sz="1100" b="0" i="0" u="none" strike="noStrike" cap="none" normalizeH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12" name="Rektangel 11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0" name="Rektangel 9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146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Trekanter</a:t>
            </a:r>
            <a:endParaRPr lang="da-DK" dirty="0"/>
          </a:p>
        </p:txBody>
      </p:sp>
      <p:sp>
        <p:nvSpPr>
          <p:cNvPr id="2" name="U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78</a:t>
            </a:fld>
            <a:endParaRPr lang="da-DK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719137" y="536575"/>
            <a:ext cx="7700963" cy="762000"/>
          </a:xfrm>
        </p:spPr>
        <p:txBody>
          <a:bodyPr/>
          <a:lstStyle/>
          <a:p>
            <a:r>
              <a:rPr lang="da-DK" dirty="0" smtClean="0"/>
              <a:t>Trekant, enkel med tekst ved hjørnerne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>
          <a:xfrm>
            <a:off x="6976800" y="6674401"/>
            <a:ext cx="2133600" cy="139700"/>
          </a:xfrm>
        </p:spPr>
        <p:txBody>
          <a:bodyPr/>
          <a:lstStyle/>
          <a:p>
            <a:fld id="{4C559319-974E-43DE-8758-BFC4F0130C6A}" type="slidenum">
              <a:rPr lang="da-DK" noProof="0" smtClean="0"/>
              <a:pPr/>
              <a:t>79</a:t>
            </a:fld>
            <a:endParaRPr lang="da-DK" noProof="0" dirty="0"/>
          </a:p>
        </p:txBody>
      </p:sp>
      <p:grpSp>
        <p:nvGrpSpPr>
          <p:cNvPr id="2" name="Gruppe 5"/>
          <p:cNvGrpSpPr/>
          <p:nvPr/>
        </p:nvGrpSpPr>
        <p:grpSpPr>
          <a:xfrm>
            <a:off x="2772000" y="2037902"/>
            <a:ext cx="3589608" cy="2917028"/>
            <a:chOff x="2772000" y="2325934"/>
            <a:chExt cx="3589608" cy="2917028"/>
          </a:xfrm>
        </p:grpSpPr>
        <p:sp>
          <p:nvSpPr>
            <p:cNvPr id="8" name="Ligebenet trekant"/>
            <p:cNvSpPr>
              <a:spLocks noChangeAspect="1"/>
            </p:cNvSpPr>
            <p:nvPr/>
          </p:nvSpPr>
          <p:spPr bwMode="auto">
            <a:xfrm>
              <a:off x="2822708" y="2372483"/>
              <a:ext cx="3493822" cy="2808000"/>
            </a:xfrm>
            <a:prstGeom prst="triangl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</a:t>
              </a:r>
              <a:r>
                <a:rPr kumimoji="0" lang="da-DK" sz="19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]</a:t>
              </a:r>
              <a:endParaRPr kumimoji="0" lang="da-DK" sz="19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12" name="Ellipse 11"/>
            <p:cNvSpPr/>
            <p:nvPr/>
          </p:nvSpPr>
          <p:spPr bwMode="auto">
            <a:xfrm>
              <a:off x="2772000" y="5076000"/>
              <a:ext cx="166962" cy="1669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21" name="Ellipse 20"/>
            <p:cNvSpPr/>
            <p:nvPr/>
          </p:nvSpPr>
          <p:spPr bwMode="auto">
            <a:xfrm>
              <a:off x="6194646" y="5076000"/>
              <a:ext cx="166962" cy="1669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19" name="Ellipse 18"/>
            <p:cNvSpPr/>
            <p:nvPr/>
          </p:nvSpPr>
          <p:spPr bwMode="auto">
            <a:xfrm>
              <a:off x="4486138" y="2325934"/>
              <a:ext cx="166962" cy="1669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27" name="Tekstfelt 26"/>
          <p:cNvSpPr txBox="1"/>
          <p:nvPr/>
        </p:nvSpPr>
        <p:spPr>
          <a:xfrm>
            <a:off x="6278127" y="4782302"/>
            <a:ext cx="2287918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dirty="0" smtClean="0"/>
              <a:t>[ Tekst ]</a:t>
            </a:r>
          </a:p>
        </p:txBody>
      </p:sp>
      <p:sp>
        <p:nvSpPr>
          <p:cNvPr id="28" name="Tekstfelt 27"/>
          <p:cNvSpPr txBox="1"/>
          <p:nvPr/>
        </p:nvSpPr>
        <p:spPr>
          <a:xfrm>
            <a:off x="567563" y="4782302"/>
            <a:ext cx="2287918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a-DK" dirty="0" smtClean="0"/>
              <a:t>[ Tekst ]</a:t>
            </a:r>
          </a:p>
        </p:txBody>
      </p:sp>
      <p:sp>
        <p:nvSpPr>
          <p:cNvPr id="29" name="Tekstfelt 28"/>
          <p:cNvSpPr txBox="1"/>
          <p:nvPr/>
        </p:nvSpPr>
        <p:spPr>
          <a:xfrm>
            <a:off x="3425660" y="1844824"/>
            <a:ext cx="2287918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dirty="0" smtClean="0"/>
              <a:t>[ Tekst ]</a:t>
            </a:r>
          </a:p>
        </p:txBody>
      </p:sp>
      <p:grpSp>
        <p:nvGrpSpPr>
          <p:cNvPr id="3" name="Gruppe 13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5" name="Gruppe 36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7" name="Rektangel 16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teksten i de tre hjørner på trekanten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teksten i midten af trekanten</a:t>
                </a:r>
              </a:p>
            </p:txBody>
          </p:sp>
          <p:sp>
            <p:nvSpPr>
              <p:cNvPr id="18" name="Rektangel 17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6" name="Rektangel 15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2 vertikale</a:t>
            </a: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8</a:t>
            </a:fld>
            <a:endParaRPr lang="da-DK" noProof="0"/>
          </a:p>
        </p:txBody>
      </p:sp>
      <p:grpSp>
        <p:nvGrpSpPr>
          <p:cNvPr id="3" name="Gruppe 4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5" name="Gruppe 5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8" name="Rektangel 7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9" name="Rektangel 8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7" name="Rektangel 6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grpSp>
        <p:nvGrpSpPr>
          <p:cNvPr id="6" name="Gruppe 9"/>
          <p:cNvGrpSpPr/>
          <p:nvPr/>
        </p:nvGrpSpPr>
        <p:grpSpPr>
          <a:xfrm>
            <a:off x="755576" y="1556792"/>
            <a:ext cx="3744416" cy="4464496"/>
            <a:chOff x="755576" y="1556792"/>
            <a:chExt cx="7704856" cy="4464496"/>
          </a:xfrm>
        </p:grpSpPr>
        <p:sp>
          <p:nvSpPr>
            <p:cNvPr id="11" name="Rektangel 10"/>
            <p:cNvSpPr/>
            <p:nvPr/>
          </p:nvSpPr>
          <p:spPr bwMode="auto">
            <a:xfrm>
              <a:off x="755576" y="1556792"/>
              <a:ext cx="7704856" cy="446449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R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cxnSp>
          <p:nvCxnSpPr>
            <p:cNvPr id="12" name="Lige forbindelse 11"/>
            <p:cNvCxnSpPr/>
            <p:nvPr/>
          </p:nvCxnSpPr>
          <p:spPr bwMode="auto">
            <a:xfrm>
              <a:off x="899592" y="2132856"/>
              <a:ext cx="7344816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Rektangel 12"/>
            <p:cNvSpPr/>
            <p:nvPr/>
          </p:nvSpPr>
          <p:spPr bwMode="auto">
            <a:xfrm>
              <a:off x="899592" y="1556792"/>
              <a:ext cx="7344816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14" name="Rektangel 13"/>
            <p:cNvSpPr/>
            <p:nvPr/>
          </p:nvSpPr>
          <p:spPr bwMode="auto">
            <a:xfrm>
              <a:off x="899592" y="2276872"/>
              <a:ext cx="7344816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</p:grpSp>
      <p:grpSp>
        <p:nvGrpSpPr>
          <p:cNvPr id="10" name="Gruppe 14"/>
          <p:cNvGrpSpPr/>
          <p:nvPr/>
        </p:nvGrpSpPr>
        <p:grpSpPr>
          <a:xfrm>
            <a:off x="4788024" y="1556792"/>
            <a:ext cx="3744416" cy="4464496"/>
            <a:chOff x="755576" y="1556792"/>
            <a:chExt cx="7704856" cy="4464496"/>
          </a:xfrm>
        </p:grpSpPr>
        <p:sp>
          <p:nvSpPr>
            <p:cNvPr id="16" name="Rektangel 15"/>
            <p:cNvSpPr/>
            <p:nvPr/>
          </p:nvSpPr>
          <p:spPr bwMode="auto">
            <a:xfrm>
              <a:off x="755576" y="1556792"/>
              <a:ext cx="7704856" cy="446449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R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cxnSp>
          <p:nvCxnSpPr>
            <p:cNvPr id="17" name="Lige forbindelse 16"/>
            <p:cNvCxnSpPr/>
            <p:nvPr/>
          </p:nvCxnSpPr>
          <p:spPr bwMode="auto">
            <a:xfrm>
              <a:off x="899592" y="2132856"/>
              <a:ext cx="7344816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8" name="Rektangel 17"/>
            <p:cNvSpPr/>
            <p:nvPr/>
          </p:nvSpPr>
          <p:spPr bwMode="auto">
            <a:xfrm>
              <a:off x="899592" y="1556792"/>
              <a:ext cx="7344816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19" name="Rektangel 18"/>
            <p:cNvSpPr/>
            <p:nvPr/>
          </p:nvSpPr>
          <p:spPr bwMode="auto">
            <a:xfrm>
              <a:off x="899592" y="2276872"/>
              <a:ext cx="7344816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</p:grpSp>
      <p:sp>
        <p:nvSpPr>
          <p:cNvPr id="20" name="Tekstboks 19"/>
          <p:cNvSpPr txBox="1"/>
          <p:nvPr/>
        </p:nvSpPr>
        <p:spPr>
          <a:xfrm>
            <a:off x="827584" y="5877272"/>
            <a:ext cx="3600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 smtClean="0"/>
              <a:t>Note: [ Angiv note ]</a:t>
            </a:r>
          </a:p>
        </p:txBody>
      </p:sp>
      <p:sp>
        <p:nvSpPr>
          <p:cNvPr id="21" name="Tekstboks 20"/>
          <p:cNvSpPr txBox="1"/>
          <p:nvPr/>
        </p:nvSpPr>
        <p:spPr>
          <a:xfrm>
            <a:off x="4860032" y="5877272"/>
            <a:ext cx="3600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 smtClean="0"/>
              <a:t>Note: [ Angiv note ]</a:t>
            </a:r>
          </a:p>
        </p:txBody>
      </p:sp>
    </p:spTree>
    <p:extLst>
      <p:ext uri="{BB962C8B-B14F-4D97-AF65-F5344CB8AC3E}">
        <p14:creationId xmlns:p14="http://schemas.microsoft.com/office/powerpoint/2010/main" val="166619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7"/>
          <p:cNvSpPr>
            <a:spLocks noGrp="1"/>
          </p:cNvSpPr>
          <p:nvPr>
            <p:ph type="title"/>
          </p:nvPr>
        </p:nvSpPr>
        <p:spPr>
          <a:xfrm>
            <a:off x="719137" y="536575"/>
            <a:ext cx="7700963" cy="762000"/>
          </a:xfrm>
        </p:spPr>
        <p:txBody>
          <a:bodyPr/>
          <a:lstStyle/>
          <a:p>
            <a:r>
              <a:rPr lang="da-DK" dirty="0" smtClean="0"/>
              <a:t>Trekant med cirkler og tekst ved hjørnerne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>
          <a:xfrm>
            <a:off x="6976800" y="6674401"/>
            <a:ext cx="2133600" cy="139700"/>
          </a:xfrm>
        </p:spPr>
        <p:txBody>
          <a:bodyPr/>
          <a:lstStyle/>
          <a:p>
            <a:fld id="{4C559319-974E-43DE-8758-BFC4F0130C6A}" type="slidenum">
              <a:rPr lang="da-DK" noProof="0" smtClean="0"/>
              <a:pPr/>
              <a:t>80</a:t>
            </a:fld>
            <a:endParaRPr lang="da-DK" noProof="0" dirty="0"/>
          </a:p>
        </p:txBody>
      </p:sp>
      <p:grpSp>
        <p:nvGrpSpPr>
          <p:cNvPr id="2" name="Gruppe 5"/>
          <p:cNvGrpSpPr/>
          <p:nvPr/>
        </p:nvGrpSpPr>
        <p:grpSpPr>
          <a:xfrm>
            <a:off x="2772000" y="2037902"/>
            <a:ext cx="3589608" cy="2917028"/>
            <a:chOff x="2772000" y="2325934"/>
            <a:chExt cx="3589608" cy="2917028"/>
          </a:xfrm>
        </p:grpSpPr>
        <p:sp>
          <p:nvSpPr>
            <p:cNvPr id="8" name="Ligebenet trekant"/>
            <p:cNvSpPr>
              <a:spLocks noChangeAspect="1"/>
            </p:cNvSpPr>
            <p:nvPr/>
          </p:nvSpPr>
          <p:spPr bwMode="auto">
            <a:xfrm>
              <a:off x="2822708" y="2372483"/>
              <a:ext cx="3493822" cy="2808000"/>
            </a:xfrm>
            <a:prstGeom prst="triangl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1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</a:t>
              </a:r>
              <a:r>
                <a:rPr kumimoji="0" lang="da-DK" sz="11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]</a:t>
              </a:r>
              <a:endParaRPr kumimoji="0" lang="da-DK" sz="11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12" name="Ellipse 11"/>
            <p:cNvSpPr/>
            <p:nvPr/>
          </p:nvSpPr>
          <p:spPr bwMode="auto">
            <a:xfrm>
              <a:off x="2772000" y="5076000"/>
              <a:ext cx="166962" cy="16696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21" name="Ellipse 20"/>
            <p:cNvSpPr/>
            <p:nvPr/>
          </p:nvSpPr>
          <p:spPr bwMode="auto">
            <a:xfrm>
              <a:off x="6194646" y="5076000"/>
              <a:ext cx="166962" cy="16696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19" name="Ellipse 18"/>
            <p:cNvSpPr/>
            <p:nvPr/>
          </p:nvSpPr>
          <p:spPr bwMode="auto">
            <a:xfrm>
              <a:off x="4486138" y="2325934"/>
              <a:ext cx="166962" cy="16696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11" name="Ellipse 10"/>
          <p:cNvSpPr/>
          <p:nvPr/>
        </p:nvSpPr>
        <p:spPr bwMode="auto">
          <a:xfrm>
            <a:off x="2412000" y="4581000"/>
            <a:ext cx="1224136" cy="648072"/>
          </a:xfrm>
          <a:prstGeom prst="ellipse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a-DK" sz="1100" dirty="0" smtClean="0"/>
              <a:t>[ Tekst ]</a:t>
            </a:r>
          </a:p>
        </p:txBody>
      </p:sp>
      <p:sp>
        <p:nvSpPr>
          <p:cNvPr id="13" name="Ellipse 12"/>
          <p:cNvSpPr/>
          <p:nvPr/>
        </p:nvSpPr>
        <p:spPr bwMode="auto">
          <a:xfrm>
            <a:off x="5508000" y="4581000"/>
            <a:ext cx="1224136" cy="648072"/>
          </a:xfrm>
          <a:prstGeom prst="ellipse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a-DK" sz="1100" dirty="0" smtClean="0"/>
              <a:t>[ Tekst ]</a:t>
            </a:r>
          </a:p>
        </p:txBody>
      </p:sp>
      <p:sp>
        <p:nvSpPr>
          <p:cNvPr id="14" name="Ellipse 13"/>
          <p:cNvSpPr/>
          <p:nvPr/>
        </p:nvSpPr>
        <p:spPr bwMode="auto">
          <a:xfrm>
            <a:off x="3960000" y="1844824"/>
            <a:ext cx="1224136" cy="648072"/>
          </a:xfrm>
          <a:prstGeom prst="ellipse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a-DK" sz="1100" dirty="0" smtClean="0"/>
              <a:t>[ Tekst ]</a:t>
            </a:r>
          </a:p>
        </p:txBody>
      </p:sp>
      <p:grpSp>
        <p:nvGrpSpPr>
          <p:cNvPr id="3" name="Gruppe 19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5" name="Gruppe 36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24" name="Rektangel 23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teksten i de tre hjørner på trekanten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teksten i midten af trekanten</a:t>
                </a:r>
              </a:p>
            </p:txBody>
          </p:sp>
          <p:sp>
            <p:nvSpPr>
              <p:cNvPr id="25" name="Rektangel 24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23" name="Rektangel 22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tel 50"/>
          <p:cNvSpPr>
            <a:spLocks noGrp="1"/>
          </p:cNvSpPr>
          <p:nvPr>
            <p:ph type="title"/>
          </p:nvPr>
        </p:nvSpPr>
        <p:spPr>
          <a:xfrm>
            <a:off x="719137" y="536575"/>
            <a:ext cx="7700963" cy="762000"/>
          </a:xfrm>
        </p:spPr>
        <p:txBody>
          <a:bodyPr/>
          <a:lstStyle/>
          <a:p>
            <a:r>
              <a:rPr lang="da-DK" dirty="0" smtClean="0"/>
              <a:t>Trekant med cirkler, tekst ved hjørnerne og uddybning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>
          <a:xfrm>
            <a:off x="6976800" y="6674401"/>
            <a:ext cx="2133600" cy="139700"/>
          </a:xfrm>
        </p:spPr>
        <p:txBody>
          <a:bodyPr/>
          <a:lstStyle/>
          <a:p>
            <a:fld id="{4C559319-974E-43DE-8758-BFC4F0130C6A}" type="slidenum">
              <a:rPr lang="da-DK" noProof="0" smtClean="0"/>
              <a:pPr/>
              <a:t>81</a:t>
            </a:fld>
            <a:endParaRPr lang="da-DK" noProof="0" dirty="0"/>
          </a:p>
        </p:txBody>
      </p:sp>
      <p:grpSp>
        <p:nvGrpSpPr>
          <p:cNvPr id="2" name="Gruppe 5"/>
          <p:cNvGrpSpPr/>
          <p:nvPr/>
        </p:nvGrpSpPr>
        <p:grpSpPr>
          <a:xfrm>
            <a:off x="2772000" y="2037902"/>
            <a:ext cx="3589608" cy="2917028"/>
            <a:chOff x="2772000" y="2325934"/>
            <a:chExt cx="3589608" cy="2917028"/>
          </a:xfrm>
        </p:grpSpPr>
        <p:sp>
          <p:nvSpPr>
            <p:cNvPr id="8" name="Ligebenet trekant"/>
            <p:cNvSpPr>
              <a:spLocks noChangeAspect="1"/>
            </p:cNvSpPr>
            <p:nvPr/>
          </p:nvSpPr>
          <p:spPr bwMode="auto">
            <a:xfrm>
              <a:off x="2822708" y="2372483"/>
              <a:ext cx="3493822" cy="2808000"/>
            </a:xfrm>
            <a:prstGeom prst="triangl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1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</a:t>
              </a:r>
              <a:r>
                <a:rPr kumimoji="0" lang="da-DK" sz="11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]</a:t>
              </a:r>
              <a:endParaRPr kumimoji="0" lang="da-DK" sz="11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12" name="Ellipse 11"/>
            <p:cNvSpPr/>
            <p:nvPr/>
          </p:nvSpPr>
          <p:spPr bwMode="auto">
            <a:xfrm>
              <a:off x="2772000" y="5076000"/>
              <a:ext cx="166962" cy="16696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21" name="Ellipse 20"/>
            <p:cNvSpPr/>
            <p:nvPr/>
          </p:nvSpPr>
          <p:spPr bwMode="auto">
            <a:xfrm>
              <a:off x="6194646" y="5076000"/>
              <a:ext cx="166962" cy="16696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19" name="Ellipse 18"/>
            <p:cNvSpPr/>
            <p:nvPr/>
          </p:nvSpPr>
          <p:spPr bwMode="auto">
            <a:xfrm>
              <a:off x="4486138" y="2325934"/>
              <a:ext cx="166962" cy="16696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11" name="Ellipse 10"/>
          <p:cNvSpPr/>
          <p:nvPr/>
        </p:nvSpPr>
        <p:spPr bwMode="auto">
          <a:xfrm>
            <a:off x="2412000" y="4581000"/>
            <a:ext cx="1224136" cy="648072"/>
          </a:xfrm>
          <a:prstGeom prst="ellipse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a-DK" sz="1100" dirty="0" smtClean="0"/>
              <a:t>[ Tekst ]</a:t>
            </a:r>
          </a:p>
        </p:txBody>
      </p:sp>
      <p:sp>
        <p:nvSpPr>
          <p:cNvPr id="13" name="Ellipse 12"/>
          <p:cNvSpPr/>
          <p:nvPr/>
        </p:nvSpPr>
        <p:spPr bwMode="auto">
          <a:xfrm>
            <a:off x="5508000" y="4581000"/>
            <a:ext cx="1224136" cy="648072"/>
          </a:xfrm>
          <a:prstGeom prst="ellipse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a-DK" sz="1100" dirty="0" smtClean="0"/>
              <a:t>[ Tekst ]</a:t>
            </a:r>
          </a:p>
        </p:txBody>
      </p:sp>
      <p:sp>
        <p:nvSpPr>
          <p:cNvPr id="14" name="Ellipse 13"/>
          <p:cNvSpPr/>
          <p:nvPr/>
        </p:nvSpPr>
        <p:spPr bwMode="auto">
          <a:xfrm>
            <a:off x="3960000" y="1844824"/>
            <a:ext cx="1224136" cy="648072"/>
          </a:xfrm>
          <a:prstGeom prst="ellipse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a-DK" sz="1100" dirty="0" smtClean="0"/>
              <a:t>[ Tekst ]</a:t>
            </a:r>
          </a:p>
        </p:txBody>
      </p:sp>
      <p:grpSp>
        <p:nvGrpSpPr>
          <p:cNvPr id="3" name="Gruppe 14"/>
          <p:cNvGrpSpPr/>
          <p:nvPr/>
        </p:nvGrpSpPr>
        <p:grpSpPr>
          <a:xfrm>
            <a:off x="5292080" y="1700808"/>
            <a:ext cx="2160240" cy="864096"/>
            <a:chOff x="5220072" y="1412776"/>
            <a:chExt cx="2160240" cy="1152128"/>
          </a:xfrm>
        </p:grpSpPr>
        <p:sp>
          <p:nvSpPr>
            <p:cNvPr id="16" name="Venstre klammeparentes 15"/>
            <p:cNvSpPr/>
            <p:nvPr/>
          </p:nvSpPr>
          <p:spPr bwMode="auto">
            <a:xfrm>
              <a:off x="5220072" y="1412776"/>
              <a:ext cx="288032" cy="1152128"/>
            </a:xfrm>
            <a:prstGeom prst="leftBrac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7" name="Rektangel 16"/>
            <p:cNvSpPr/>
            <p:nvPr/>
          </p:nvSpPr>
          <p:spPr bwMode="auto">
            <a:xfrm>
              <a:off x="5436096" y="1412776"/>
              <a:ext cx="1944216" cy="11521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R="0" indent="179388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05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R="0" indent="179388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050" dirty="0" smtClean="0"/>
                <a:t>[ Tekst ]</a:t>
              </a:r>
            </a:p>
            <a:p>
              <a:pPr marR="0" indent="179388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05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R="0" indent="179388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050" dirty="0" smtClean="0"/>
                <a:t>[ Tekst ]</a:t>
              </a:r>
              <a:endParaRPr kumimoji="0" lang="da-DK" sz="105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</p:grpSp>
      <p:grpSp>
        <p:nvGrpSpPr>
          <p:cNvPr id="5" name="Gruppe 28"/>
          <p:cNvGrpSpPr/>
          <p:nvPr/>
        </p:nvGrpSpPr>
        <p:grpSpPr>
          <a:xfrm>
            <a:off x="683568" y="4509120"/>
            <a:ext cx="1656184" cy="864096"/>
            <a:chOff x="683568" y="4509120"/>
            <a:chExt cx="1656184" cy="864096"/>
          </a:xfrm>
        </p:grpSpPr>
        <p:sp>
          <p:nvSpPr>
            <p:cNvPr id="18" name="Venstre klammeparentes 17"/>
            <p:cNvSpPr/>
            <p:nvPr/>
          </p:nvSpPr>
          <p:spPr bwMode="auto">
            <a:xfrm flipH="1">
              <a:off x="2051720" y="4509120"/>
              <a:ext cx="288032" cy="864096"/>
            </a:xfrm>
            <a:prstGeom prst="leftBrac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0" name="Rektangel 19"/>
            <p:cNvSpPr/>
            <p:nvPr/>
          </p:nvSpPr>
          <p:spPr bwMode="auto">
            <a:xfrm flipH="1">
              <a:off x="683568" y="4509120"/>
              <a:ext cx="1440160" cy="864096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R="0" indent="179388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1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R="0" indent="179388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100" dirty="0" smtClean="0"/>
                <a:t>[ Tekst ]</a:t>
              </a:r>
            </a:p>
            <a:p>
              <a:pPr marR="0" indent="179388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1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R="0" indent="179388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100" dirty="0" smtClean="0"/>
                <a:t>[ Tekst ]</a:t>
              </a:r>
              <a:endParaRPr kumimoji="0" lang="da-DK" sz="11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</p:grpSp>
      <p:grpSp>
        <p:nvGrpSpPr>
          <p:cNvPr id="6" name="Gruppe 29"/>
          <p:cNvGrpSpPr/>
          <p:nvPr/>
        </p:nvGrpSpPr>
        <p:grpSpPr>
          <a:xfrm>
            <a:off x="6876256" y="4509120"/>
            <a:ext cx="2160240" cy="864096"/>
            <a:chOff x="6876256" y="4509120"/>
            <a:chExt cx="2160240" cy="864096"/>
          </a:xfrm>
        </p:grpSpPr>
        <p:sp>
          <p:nvSpPr>
            <p:cNvPr id="22" name="Venstre klammeparentes 21"/>
            <p:cNvSpPr/>
            <p:nvPr/>
          </p:nvSpPr>
          <p:spPr bwMode="auto">
            <a:xfrm>
              <a:off x="6876256" y="4509120"/>
              <a:ext cx="288032" cy="864096"/>
            </a:xfrm>
            <a:prstGeom prst="leftBrac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3" name="Rektangel 22"/>
            <p:cNvSpPr/>
            <p:nvPr/>
          </p:nvSpPr>
          <p:spPr bwMode="auto">
            <a:xfrm>
              <a:off x="7092280" y="4509120"/>
              <a:ext cx="1944216" cy="864096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R="0" indent="179388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1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R="0" indent="179388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100" dirty="0" smtClean="0"/>
                <a:t>[ Tekst ]</a:t>
              </a:r>
            </a:p>
            <a:p>
              <a:pPr marR="0" indent="179388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1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R="0" indent="179388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100" dirty="0" smtClean="0"/>
                <a:t>[ Tekst ]</a:t>
              </a:r>
              <a:endParaRPr kumimoji="0" lang="da-DK" sz="11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</p:grpSp>
      <p:grpSp>
        <p:nvGrpSpPr>
          <p:cNvPr id="7" name="Gruppe 51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9" name="Gruppe 36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55" name="Rektangel 54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teksten i de tre hjørner på trekanten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teksten i midten af trekanten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teksten under uddybning af hjørnerne. Tilpas eventuelt højden af  teksten og parentesen så den passer til teksten (brug CTRL når du trækker i størrelsen)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400" dirty="0" smtClean="0"/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lang="da-DK" sz="1400" b="1" dirty="0" smtClean="0"/>
                  <a:t>N.B.: </a:t>
                </a:r>
                <a:r>
                  <a:rPr lang="da-DK" sz="1400" dirty="0" smtClean="0"/>
                  <a:t>Der kommer rigtig meget tekst på dette slide, så prøv at begrænse informationerne og brug af alle elementerne.</a:t>
                </a:r>
              </a:p>
            </p:txBody>
          </p:sp>
          <p:sp>
            <p:nvSpPr>
              <p:cNvPr id="56" name="Rektangel 55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54" name="Rektangel 53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el 31"/>
          <p:cNvSpPr>
            <a:spLocks noGrp="1"/>
          </p:cNvSpPr>
          <p:nvPr>
            <p:ph type="title"/>
          </p:nvPr>
        </p:nvSpPr>
        <p:spPr>
          <a:xfrm>
            <a:off x="719138" y="536575"/>
            <a:ext cx="8173342" cy="762000"/>
          </a:xfrm>
        </p:spPr>
        <p:txBody>
          <a:bodyPr/>
          <a:lstStyle/>
          <a:p>
            <a:r>
              <a:rPr lang="da-DK" dirty="0" smtClean="0"/>
              <a:t>Trekant med cirkler, tekst ved hjørnerne, uddybning samt fremhævning af kanterne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>
          <a:xfrm>
            <a:off x="6976800" y="6674401"/>
            <a:ext cx="2133600" cy="139700"/>
          </a:xfrm>
        </p:spPr>
        <p:txBody>
          <a:bodyPr/>
          <a:lstStyle/>
          <a:p>
            <a:fld id="{4C559319-974E-43DE-8758-BFC4F0130C6A}" type="slidenum">
              <a:rPr lang="da-DK" noProof="0" smtClean="0"/>
              <a:pPr/>
              <a:t>82</a:t>
            </a:fld>
            <a:endParaRPr lang="da-DK" noProof="0" dirty="0"/>
          </a:p>
        </p:txBody>
      </p:sp>
      <p:grpSp>
        <p:nvGrpSpPr>
          <p:cNvPr id="2" name="Gruppe 5"/>
          <p:cNvGrpSpPr/>
          <p:nvPr/>
        </p:nvGrpSpPr>
        <p:grpSpPr>
          <a:xfrm>
            <a:off x="2772000" y="2037902"/>
            <a:ext cx="3589608" cy="2917028"/>
            <a:chOff x="2772000" y="2325934"/>
            <a:chExt cx="3589608" cy="2917028"/>
          </a:xfrm>
        </p:grpSpPr>
        <p:sp>
          <p:nvSpPr>
            <p:cNvPr id="8" name="Ligebenet trekant"/>
            <p:cNvSpPr>
              <a:spLocks noChangeAspect="1"/>
            </p:cNvSpPr>
            <p:nvPr/>
          </p:nvSpPr>
          <p:spPr bwMode="auto">
            <a:xfrm>
              <a:off x="2822708" y="2372483"/>
              <a:ext cx="3493822" cy="2808000"/>
            </a:xfrm>
            <a:prstGeom prst="triangl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1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</a:t>
              </a:r>
              <a:r>
                <a:rPr kumimoji="0" lang="da-DK" sz="1100" b="0" i="0" u="none" strike="noStrike" cap="none" normalizeH="0" dirty="0" smtClean="0">
                  <a:ln>
                    <a:noFill/>
                  </a:ln>
                  <a:effectLst/>
                  <a:latin typeface="Verdana" pitchFamily="34" charset="0"/>
                </a:rPr>
                <a:t> ]</a:t>
              </a:r>
              <a:endParaRPr kumimoji="0" lang="da-DK" sz="11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sp>
          <p:nvSpPr>
            <p:cNvPr id="12" name="Ellipse 11"/>
            <p:cNvSpPr/>
            <p:nvPr/>
          </p:nvSpPr>
          <p:spPr bwMode="auto">
            <a:xfrm>
              <a:off x="2772000" y="5076000"/>
              <a:ext cx="166962" cy="16696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21" name="Ellipse 20"/>
            <p:cNvSpPr/>
            <p:nvPr/>
          </p:nvSpPr>
          <p:spPr bwMode="auto">
            <a:xfrm>
              <a:off x="6194646" y="5076000"/>
              <a:ext cx="166962" cy="16696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19" name="Ellipse 18"/>
            <p:cNvSpPr/>
            <p:nvPr/>
          </p:nvSpPr>
          <p:spPr bwMode="auto">
            <a:xfrm>
              <a:off x="4486138" y="2325934"/>
              <a:ext cx="166962" cy="16696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11" name="Ellipse 10"/>
          <p:cNvSpPr/>
          <p:nvPr/>
        </p:nvSpPr>
        <p:spPr bwMode="auto">
          <a:xfrm>
            <a:off x="2412000" y="4581000"/>
            <a:ext cx="1224136" cy="648072"/>
          </a:xfrm>
          <a:prstGeom prst="ellipse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a-DK" sz="1100" dirty="0" smtClean="0"/>
              <a:t>[ Tekst ]</a:t>
            </a:r>
          </a:p>
        </p:txBody>
      </p:sp>
      <p:sp>
        <p:nvSpPr>
          <p:cNvPr id="13" name="Ellipse 12"/>
          <p:cNvSpPr/>
          <p:nvPr/>
        </p:nvSpPr>
        <p:spPr bwMode="auto">
          <a:xfrm>
            <a:off x="5508000" y="4581000"/>
            <a:ext cx="1224136" cy="648072"/>
          </a:xfrm>
          <a:prstGeom prst="ellipse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a-DK" sz="1100" dirty="0" smtClean="0"/>
              <a:t>[ Tekst ]</a:t>
            </a:r>
          </a:p>
        </p:txBody>
      </p:sp>
      <p:sp>
        <p:nvSpPr>
          <p:cNvPr id="14" name="Ellipse 13"/>
          <p:cNvSpPr/>
          <p:nvPr/>
        </p:nvSpPr>
        <p:spPr bwMode="auto">
          <a:xfrm>
            <a:off x="3960000" y="1844824"/>
            <a:ext cx="1224136" cy="648072"/>
          </a:xfrm>
          <a:prstGeom prst="ellipse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a-DK" sz="1100" dirty="0" smtClean="0"/>
              <a:t>[ Tekst ]</a:t>
            </a:r>
          </a:p>
        </p:txBody>
      </p:sp>
      <p:grpSp>
        <p:nvGrpSpPr>
          <p:cNvPr id="3" name="Gruppe 14"/>
          <p:cNvGrpSpPr/>
          <p:nvPr/>
        </p:nvGrpSpPr>
        <p:grpSpPr>
          <a:xfrm>
            <a:off x="5292080" y="1700808"/>
            <a:ext cx="2160240" cy="864096"/>
            <a:chOff x="5220072" y="1412776"/>
            <a:chExt cx="2160240" cy="1152128"/>
          </a:xfrm>
        </p:grpSpPr>
        <p:sp>
          <p:nvSpPr>
            <p:cNvPr id="16" name="Venstre klammeparentes 15"/>
            <p:cNvSpPr/>
            <p:nvPr/>
          </p:nvSpPr>
          <p:spPr bwMode="auto">
            <a:xfrm>
              <a:off x="5220072" y="1412776"/>
              <a:ext cx="288032" cy="1152128"/>
            </a:xfrm>
            <a:prstGeom prst="leftBrac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7" name="Rektangel 16"/>
            <p:cNvSpPr/>
            <p:nvPr/>
          </p:nvSpPr>
          <p:spPr bwMode="auto">
            <a:xfrm>
              <a:off x="5436096" y="1412776"/>
              <a:ext cx="1944216" cy="11521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R="0" indent="179388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05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R="0" indent="179388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050" dirty="0" smtClean="0"/>
                <a:t>[ Tekst ]</a:t>
              </a:r>
            </a:p>
            <a:p>
              <a:pPr marR="0" indent="179388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05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R="0" indent="179388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050" dirty="0" smtClean="0"/>
                <a:t>[ Tekst ]</a:t>
              </a:r>
              <a:endParaRPr kumimoji="0" lang="da-DK" sz="105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</p:grpSp>
      <p:grpSp>
        <p:nvGrpSpPr>
          <p:cNvPr id="5" name="Gruppe 28"/>
          <p:cNvGrpSpPr/>
          <p:nvPr/>
        </p:nvGrpSpPr>
        <p:grpSpPr>
          <a:xfrm>
            <a:off x="683568" y="4509120"/>
            <a:ext cx="1656184" cy="864096"/>
            <a:chOff x="683568" y="4509120"/>
            <a:chExt cx="1656184" cy="864096"/>
          </a:xfrm>
        </p:grpSpPr>
        <p:sp>
          <p:nvSpPr>
            <p:cNvPr id="18" name="Venstre klammeparentes 17"/>
            <p:cNvSpPr/>
            <p:nvPr/>
          </p:nvSpPr>
          <p:spPr bwMode="auto">
            <a:xfrm flipH="1">
              <a:off x="2051720" y="4509120"/>
              <a:ext cx="288032" cy="864096"/>
            </a:xfrm>
            <a:prstGeom prst="leftBrac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0" name="Rektangel 19"/>
            <p:cNvSpPr/>
            <p:nvPr/>
          </p:nvSpPr>
          <p:spPr bwMode="auto">
            <a:xfrm flipH="1">
              <a:off x="683568" y="4509120"/>
              <a:ext cx="1440160" cy="864096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R="0" indent="179388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1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R="0" indent="179388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100" dirty="0" smtClean="0"/>
                <a:t>[ Tekst ]</a:t>
              </a:r>
            </a:p>
            <a:p>
              <a:pPr marR="0" indent="179388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1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R="0" indent="179388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100" dirty="0" smtClean="0"/>
                <a:t>[ Tekst ]</a:t>
              </a:r>
              <a:endParaRPr kumimoji="0" lang="da-DK" sz="11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</p:grpSp>
      <p:grpSp>
        <p:nvGrpSpPr>
          <p:cNvPr id="6" name="Gruppe 29"/>
          <p:cNvGrpSpPr/>
          <p:nvPr/>
        </p:nvGrpSpPr>
        <p:grpSpPr>
          <a:xfrm>
            <a:off x="6876256" y="4509120"/>
            <a:ext cx="2160240" cy="864096"/>
            <a:chOff x="6876256" y="4509120"/>
            <a:chExt cx="2160240" cy="864096"/>
          </a:xfrm>
        </p:grpSpPr>
        <p:sp>
          <p:nvSpPr>
            <p:cNvPr id="22" name="Venstre klammeparentes 21"/>
            <p:cNvSpPr/>
            <p:nvPr/>
          </p:nvSpPr>
          <p:spPr bwMode="auto">
            <a:xfrm>
              <a:off x="6876256" y="4509120"/>
              <a:ext cx="288032" cy="864096"/>
            </a:xfrm>
            <a:prstGeom prst="leftBrac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3" name="Rektangel 22"/>
            <p:cNvSpPr/>
            <p:nvPr/>
          </p:nvSpPr>
          <p:spPr bwMode="auto">
            <a:xfrm>
              <a:off x="7092280" y="4509120"/>
              <a:ext cx="1944216" cy="864096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R="0" indent="179388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1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R="0" indent="179388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100" dirty="0" smtClean="0"/>
                <a:t>[ Tekst ]</a:t>
              </a:r>
            </a:p>
            <a:p>
              <a:pPr marR="0" indent="179388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1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R="0" indent="179388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100" dirty="0" smtClean="0"/>
                <a:t>[ Tekst ]</a:t>
              </a:r>
              <a:endParaRPr kumimoji="0" lang="da-DK" sz="11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</p:grpSp>
      <p:grpSp>
        <p:nvGrpSpPr>
          <p:cNvPr id="7" name="Gruppe 34"/>
          <p:cNvGrpSpPr/>
          <p:nvPr/>
        </p:nvGrpSpPr>
        <p:grpSpPr>
          <a:xfrm>
            <a:off x="6228184" y="2924944"/>
            <a:ext cx="2736304" cy="864096"/>
            <a:chOff x="6012160" y="2996952"/>
            <a:chExt cx="2736304" cy="864096"/>
          </a:xfrm>
        </p:grpSpPr>
        <p:sp>
          <p:nvSpPr>
            <p:cNvPr id="33" name="Afrundet rektangel 32"/>
            <p:cNvSpPr/>
            <p:nvPr/>
          </p:nvSpPr>
          <p:spPr bwMode="auto">
            <a:xfrm>
              <a:off x="6012160" y="2996952"/>
              <a:ext cx="2736304" cy="864096"/>
            </a:xfrm>
            <a:prstGeom prst="round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indent="179388">
                <a:buFont typeface="Arial" pitchFamily="34" charset="0"/>
                <a:buChar char="•"/>
              </a:pPr>
              <a:r>
                <a:rPr lang="da-DK" sz="1100" dirty="0" smtClean="0"/>
                <a:t>[ Tekst ]</a:t>
              </a:r>
            </a:p>
            <a:p>
              <a:pPr indent="179388">
                <a:buFont typeface="Arial" pitchFamily="34" charset="0"/>
                <a:buChar char="•"/>
              </a:pPr>
              <a:r>
                <a:rPr lang="da-DK" sz="1100" dirty="0" smtClean="0"/>
                <a:t>[ Tekst ]</a:t>
              </a:r>
            </a:p>
            <a:p>
              <a:pPr indent="179388">
                <a:buFont typeface="Arial" pitchFamily="34" charset="0"/>
                <a:buChar char="•"/>
              </a:pPr>
              <a:r>
                <a:rPr lang="da-DK" sz="1100" dirty="0" smtClean="0"/>
                <a:t>[ Tekst ]</a:t>
              </a:r>
            </a:p>
            <a:p>
              <a:pPr indent="179388">
                <a:buFont typeface="Arial" pitchFamily="34" charset="0"/>
                <a:buChar char="•"/>
              </a:pPr>
              <a:r>
                <a:rPr lang="da-DK" sz="1100" dirty="0" smtClean="0"/>
                <a:t>[ Tekst ]</a:t>
              </a:r>
            </a:p>
          </p:txBody>
        </p:sp>
        <p:sp>
          <p:nvSpPr>
            <p:cNvPr id="34" name="Kantet venstreparentes 33"/>
            <p:cNvSpPr/>
            <p:nvPr/>
          </p:nvSpPr>
          <p:spPr bwMode="auto">
            <a:xfrm>
              <a:off x="6012160" y="2996952"/>
              <a:ext cx="144016" cy="864096"/>
            </a:xfrm>
            <a:prstGeom prst="leftBracket">
              <a:avLst>
                <a:gd name="adj" fmla="val 34371"/>
              </a:avLst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da-DK"/>
            </a:p>
          </p:txBody>
        </p:sp>
      </p:grpSp>
      <p:cxnSp>
        <p:nvCxnSpPr>
          <p:cNvPr id="37" name="Lige pilforbindelse 36"/>
          <p:cNvCxnSpPr>
            <a:stCxn id="34" idx="1"/>
            <a:endCxn id="8" idx="5"/>
          </p:cNvCxnSpPr>
          <p:nvPr/>
        </p:nvCxnSpPr>
        <p:spPr bwMode="auto">
          <a:xfrm flipH="1">
            <a:off x="5443075" y="3356992"/>
            <a:ext cx="785109" cy="131459"/>
          </a:xfrm>
          <a:prstGeom prst="straightConnector1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9" name="Gruppe 37"/>
          <p:cNvGrpSpPr/>
          <p:nvPr/>
        </p:nvGrpSpPr>
        <p:grpSpPr>
          <a:xfrm flipH="1">
            <a:off x="28516" y="2924944"/>
            <a:ext cx="2736304" cy="864096"/>
            <a:chOff x="6012160" y="2996952"/>
            <a:chExt cx="2736304" cy="864096"/>
          </a:xfrm>
        </p:grpSpPr>
        <p:sp>
          <p:nvSpPr>
            <p:cNvPr id="39" name="Afrundet rektangel 38"/>
            <p:cNvSpPr/>
            <p:nvPr/>
          </p:nvSpPr>
          <p:spPr bwMode="auto">
            <a:xfrm>
              <a:off x="6012160" y="2996952"/>
              <a:ext cx="2736304" cy="864096"/>
            </a:xfrm>
            <a:prstGeom prst="round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indent="179388" algn="r">
                <a:buFont typeface="Arial" pitchFamily="34" charset="0"/>
                <a:buChar char="•"/>
              </a:pPr>
              <a:r>
                <a:rPr lang="da-DK" sz="1100" dirty="0" smtClean="0"/>
                <a:t>[ Tekst ]</a:t>
              </a:r>
            </a:p>
            <a:p>
              <a:pPr indent="179388" algn="r">
                <a:buFont typeface="Arial" pitchFamily="34" charset="0"/>
                <a:buChar char="•"/>
              </a:pPr>
              <a:r>
                <a:rPr lang="da-DK" sz="1100" dirty="0" smtClean="0"/>
                <a:t>[ Tekst ]</a:t>
              </a:r>
            </a:p>
            <a:p>
              <a:pPr indent="179388" algn="r">
                <a:buFont typeface="Arial" pitchFamily="34" charset="0"/>
                <a:buChar char="•"/>
              </a:pPr>
              <a:r>
                <a:rPr lang="da-DK" sz="1100" dirty="0" smtClean="0"/>
                <a:t>[ Tekst ]</a:t>
              </a:r>
            </a:p>
            <a:p>
              <a:pPr indent="179388" algn="r">
                <a:buFont typeface="Arial" pitchFamily="34" charset="0"/>
                <a:buChar char="•"/>
              </a:pPr>
              <a:r>
                <a:rPr lang="da-DK" sz="1100" dirty="0" smtClean="0"/>
                <a:t>[ Tekst ]</a:t>
              </a:r>
            </a:p>
          </p:txBody>
        </p:sp>
        <p:sp>
          <p:nvSpPr>
            <p:cNvPr id="40" name="Kantet venstreparentes 39"/>
            <p:cNvSpPr/>
            <p:nvPr/>
          </p:nvSpPr>
          <p:spPr bwMode="auto">
            <a:xfrm>
              <a:off x="6012160" y="2996952"/>
              <a:ext cx="144016" cy="864096"/>
            </a:xfrm>
            <a:prstGeom prst="leftBracket">
              <a:avLst>
                <a:gd name="adj" fmla="val 34371"/>
              </a:avLst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da-DK"/>
            </a:p>
          </p:txBody>
        </p:sp>
      </p:grpSp>
      <p:cxnSp>
        <p:nvCxnSpPr>
          <p:cNvPr id="41" name="Lige pilforbindelse 40"/>
          <p:cNvCxnSpPr>
            <a:stCxn id="40" idx="1"/>
            <a:endCxn id="8" idx="1"/>
          </p:cNvCxnSpPr>
          <p:nvPr/>
        </p:nvCxnSpPr>
        <p:spPr bwMode="auto">
          <a:xfrm>
            <a:off x="2764820" y="3356992"/>
            <a:ext cx="931344" cy="131459"/>
          </a:xfrm>
          <a:prstGeom prst="straightConnector1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Afrundet rektangel 44"/>
          <p:cNvSpPr/>
          <p:nvPr/>
        </p:nvSpPr>
        <p:spPr bwMode="auto">
          <a:xfrm>
            <a:off x="3491880" y="5589240"/>
            <a:ext cx="2160240" cy="864096"/>
          </a:xfrm>
          <a:prstGeom prst="round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indent="179388">
              <a:buFont typeface="Arial" pitchFamily="34" charset="0"/>
              <a:buChar char="•"/>
            </a:pPr>
            <a:r>
              <a:rPr lang="da-DK" sz="1100" dirty="0" smtClean="0"/>
              <a:t>[ Tekst ]</a:t>
            </a:r>
          </a:p>
          <a:p>
            <a:pPr indent="179388">
              <a:buFont typeface="Arial" pitchFamily="34" charset="0"/>
              <a:buChar char="•"/>
            </a:pPr>
            <a:r>
              <a:rPr lang="da-DK" sz="1100" dirty="0" smtClean="0"/>
              <a:t>[ Tekst ]</a:t>
            </a:r>
          </a:p>
          <a:p>
            <a:pPr indent="179388">
              <a:buFont typeface="Arial" pitchFamily="34" charset="0"/>
              <a:buChar char="•"/>
            </a:pPr>
            <a:r>
              <a:rPr lang="da-DK" sz="1100" dirty="0" smtClean="0"/>
              <a:t>[ Tekst ]</a:t>
            </a:r>
          </a:p>
          <a:p>
            <a:pPr indent="179388">
              <a:buFont typeface="Arial" pitchFamily="34" charset="0"/>
              <a:buChar char="•"/>
            </a:pPr>
            <a:r>
              <a:rPr lang="da-DK" sz="1100" dirty="0" smtClean="0"/>
              <a:t>[ Tekst ]</a:t>
            </a:r>
          </a:p>
        </p:txBody>
      </p:sp>
      <p:sp>
        <p:nvSpPr>
          <p:cNvPr id="46" name="Kantet venstreparentes 45"/>
          <p:cNvSpPr/>
          <p:nvPr/>
        </p:nvSpPr>
        <p:spPr bwMode="auto">
          <a:xfrm rot="5400000">
            <a:off x="4499992" y="4581128"/>
            <a:ext cx="144016" cy="2160240"/>
          </a:xfrm>
          <a:prstGeom prst="leftBracket">
            <a:avLst>
              <a:gd name="adj" fmla="val 34371"/>
            </a:avLst>
          </a:prstGeom>
          <a:noFill/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47" name="Lige pilforbindelse 46"/>
          <p:cNvCxnSpPr>
            <a:stCxn id="45" idx="0"/>
            <a:endCxn id="8" idx="3"/>
          </p:cNvCxnSpPr>
          <p:nvPr/>
        </p:nvCxnSpPr>
        <p:spPr bwMode="auto">
          <a:xfrm flipH="1" flipV="1">
            <a:off x="4569619" y="4892451"/>
            <a:ext cx="2381" cy="696789"/>
          </a:xfrm>
          <a:prstGeom prst="straightConnector1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0" name="Gruppe 34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15" name="Gruppe 36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42" name="Rektangel 41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teksten i de tre hjørner på trekanten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teksten i midten af trekanten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teksten under uddybning af hjørnerne. Tilpas eventuelt højden af  teksten og parentesen så den passer til teksten (brug CTRL når du trækker i størrelsen)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400" dirty="0" smtClean="0"/>
                  <a:t>Udfyld teksten under uddybning af kanterne. Tilpas eventuelt højden af  teksten og parentesen så den passer til teksten (brug CTRL når du trækker i størrelsen)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400" dirty="0" smtClean="0"/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lang="da-DK" sz="1400" b="1" dirty="0" smtClean="0"/>
                  <a:t>N.B.: </a:t>
                </a:r>
                <a:r>
                  <a:rPr lang="da-DK" sz="1400" dirty="0" smtClean="0"/>
                  <a:t>Der kommer rigtig meget tekst på dette slide, så prøv at begrænse informationerne og brug af alle elementerne.</a:t>
                </a:r>
              </a:p>
            </p:txBody>
          </p:sp>
          <p:sp>
            <p:nvSpPr>
              <p:cNvPr id="43" name="Rektangel 42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38" name="Rektangel 37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Dokumentstruktur</a:t>
            </a:r>
            <a:endParaRPr lang="da-DK" dirty="0"/>
          </a:p>
        </p:txBody>
      </p:sp>
      <p:sp>
        <p:nvSpPr>
          <p:cNvPr id="2" name="U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83</a:t>
            </a:fld>
            <a:endParaRPr lang="da-DK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INDHOLD</a:t>
            </a:r>
            <a:endParaRPr lang="da-DK" dirty="0"/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7992018"/>
              </p:ext>
            </p:extLst>
          </p:nvPr>
        </p:nvGraphicFramePr>
        <p:xfrm>
          <a:off x="863648" y="1628800"/>
          <a:ext cx="7452000" cy="3900456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432000"/>
                <a:gridCol w="108000"/>
                <a:gridCol w="6912000"/>
              </a:tblGrid>
              <a:tr h="352104"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1</a:t>
                      </a:r>
                      <a:endParaRPr lang="da-DK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[ Tekst ]</a:t>
                      </a:r>
                      <a:endParaRPr lang="da-DK" dirty="0"/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90679">
                <a:tc>
                  <a:txBody>
                    <a:bodyPr/>
                    <a:lstStyle/>
                    <a:p>
                      <a:pPr algn="ctr"/>
                      <a:endParaRPr lang="da-DK" sz="600" dirty="0"/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7200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2104"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2</a:t>
                      </a:r>
                      <a:endParaRPr lang="da-DK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 smtClean="0"/>
                        <a:t>[ Tekst ]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679">
                <a:tc>
                  <a:txBody>
                    <a:bodyPr/>
                    <a:lstStyle/>
                    <a:p>
                      <a:pPr algn="ctr"/>
                      <a:endParaRPr lang="da-DK" sz="600" dirty="0"/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7200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2104"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3</a:t>
                      </a:r>
                      <a:endParaRPr lang="da-DK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 smtClean="0"/>
                        <a:t>[ Tekst ]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679">
                <a:tc>
                  <a:txBody>
                    <a:bodyPr/>
                    <a:lstStyle/>
                    <a:p>
                      <a:pPr algn="ctr"/>
                      <a:endParaRPr lang="da-DK" sz="600" dirty="0"/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7200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2104"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4</a:t>
                      </a:r>
                      <a:endParaRPr lang="da-DK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 smtClean="0"/>
                        <a:t>[ Tekst ]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679">
                <a:tc>
                  <a:txBody>
                    <a:bodyPr/>
                    <a:lstStyle/>
                    <a:p>
                      <a:pPr algn="ctr"/>
                      <a:endParaRPr lang="da-DK" sz="600" dirty="0"/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7200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2104"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5</a:t>
                      </a:r>
                      <a:endParaRPr lang="da-DK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 smtClean="0"/>
                        <a:t>[ Tekst ]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679">
                <a:tc>
                  <a:txBody>
                    <a:bodyPr/>
                    <a:lstStyle/>
                    <a:p>
                      <a:pPr algn="ctr"/>
                      <a:endParaRPr lang="da-DK" sz="600" dirty="0"/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7200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2104"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6</a:t>
                      </a:r>
                      <a:endParaRPr lang="da-DK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 smtClean="0"/>
                        <a:t>[ Tekst ]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679">
                <a:tc>
                  <a:txBody>
                    <a:bodyPr/>
                    <a:lstStyle/>
                    <a:p>
                      <a:pPr algn="ctr"/>
                      <a:endParaRPr lang="da-DK" sz="600" dirty="0"/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7200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2104"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7</a:t>
                      </a:r>
                      <a:endParaRPr lang="da-DK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 smtClean="0"/>
                        <a:t>[ Tekst ]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/>
                      <a:endParaRPr lang="da-DK" sz="6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2104"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8</a:t>
                      </a:r>
                      <a:endParaRPr lang="da-DK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 smtClean="0"/>
                        <a:t>[ Tekst ]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">
                <a:tc>
                  <a:txBody>
                    <a:bodyPr/>
                    <a:lstStyle/>
                    <a:p>
                      <a:pPr algn="ctr"/>
                      <a:endParaRPr lang="da-DK" sz="6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2104"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9</a:t>
                      </a:r>
                      <a:endParaRPr lang="da-DK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 smtClean="0"/>
                        <a:t>[ Tekst ]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84</a:t>
            </a:fld>
            <a:endParaRPr lang="da-DK" noProof="0"/>
          </a:p>
        </p:txBody>
      </p:sp>
      <p:grpSp>
        <p:nvGrpSpPr>
          <p:cNvPr id="3" name="Gruppe 8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sp>
          <p:nvSpPr>
            <p:cNvPr id="6" name="Rektangel 5"/>
            <p:cNvSpPr/>
            <p:nvPr/>
          </p:nvSpPr>
          <p:spPr bwMode="auto">
            <a:xfrm>
              <a:off x="9396536" y="548680"/>
              <a:ext cx="3528392" cy="63093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457200" marR="0" indent="-4572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arenR"/>
                <a:tabLst/>
              </a:pPr>
              <a:r>
                <a:rPr lang="da-DK" sz="1600" dirty="0" smtClean="0"/>
                <a:t>Udfyld [ Tekst ] felterne med relevant indhold</a:t>
              </a:r>
            </a:p>
            <a:p>
              <a:pPr marL="457200" marR="0" indent="-4572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arenR"/>
                <a:tabLst/>
              </a:pPr>
              <a:r>
                <a:rPr lang="da-DK" sz="1600" dirty="0" smtClean="0"/>
                <a:t>Slet de overflødige rækker</a:t>
              </a:r>
            </a:p>
            <a:p>
              <a:pPr marL="457200" marR="0" indent="-4572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arenR"/>
                <a:tabLst/>
              </a:pPr>
              <a:r>
                <a:rPr lang="da-DK" sz="1600" dirty="0" smtClean="0"/>
                <a:t>Fyldfarven skal være hvid eller gennemsigtig for dem alle</a:t>
              </a:r>
            </a:p>
            <a:p>
              <a:pPr marL="457200" marR="0" indent="-4572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arenR"/>
                <a:tabLst/>
              </a:pPr>
              <a:r>
                <a:rPr lang="da-DK" sz="1600" dirty="0" smtClean="0"/>
                <a:t>Brug dette slide løbende i præsentationen som adskillelse (divider) mellem de forskellige afsnit/kapitler.</a:t>
              </a:r>
              <a:br>
                <a:rPr lang="da-DK" sz="1600" dirty="0" smtClean="0"/>
              </a:br>
              <a:r>
                <a:rPr lang="da-DK" sz="1600" dirty="0" smtClean="0"/>
                <a:t/>
              </a:r>
              <a:br>
                <a:rPr lang="da-DK" sz="1600" dirty="0" smtClean="0"/>
              </a:br>
              <a:r>
                <a:rPr lang="da-DK" sz="1600" dirty="0" smtClean="0"/>
                <a:t>Brug en grå fyld-farve bag tal og tekst på det aktuelle element du er på. Dette indikere fremdrift. Alle andre elementer skal være hvide eller gennemsigtige.</a:t>
              </a:r>
              <a:endParaRPr kumimoji="0" lang="da-DK" sz="1600" b="0" i="0" u="none" strike="noStrike" cap="none" normalizeH="0" baseline="0" dirty="0" smtClean="0">
                <a:ln>
                  <a:noFill/>
                </a:ln>
                <a:effectLst/>
              </a:endParaRPr>
            </a:p>
          </p:txBody>
        </p:sp>
        <p:sp>
          <p:nvSpPr>
            <p:cNvPr id="7" name="Rektangel 6"/>
            <p:cNvSpPr/>
            <p:nvPr/>
          </p:nvSpPr>
          <p:spPr bwMode="auto">
            <a:xfrm>
              <a:off x="9396536" y="0"/>
              <a:ext cx="3528392" cy="54868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Vejledning til template</a:t>
              </a:r>
            </a:p>
          </p:txBody>
        </p:sp>
      </p:grpSp>
      <p:sp>
        <p:nvSpPr>
          <p:cNvPr id="8" name="Rektangel 7"/>
          <p:cNvSpPr/>
          <p:nvPr/>
        </p:nvSpPr>
        <p:spPr bwMode="auto">
          <a:xfrm>
            <a:off x="9396536" y="6237312"/>
            <a:ext cx="3528392" cy="620688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9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Slet vejledning ved brug</a:t>
            </a:r>
          </a:p>
        </p:txBody>
      </p:sp>
    </p:spTree>
    <p:extLst>
      <p:ext uri="{BB962C8B-B14F-4D97-AF65-F5344CB8AC3E}">
        <p14:creationId xmlns:p14="http://schemas.microsoft.com/office/powerpoint/2010/main" val="229883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smtClean="0"/>
              <a:t>Ændringslog til dokumentet</a:t>
            </a:r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097B1A8-2BC5-4C38-B2D8-697B95B42F6F}" type="slidenum">
              <a:rPr lang="da-DK" smtClean="0">
                <a:solidFill>
                  <a:srgbClr val="000000"/>
                </a:solidFill>
              </a:rPr>
              <a:pPr>
                <a:defRPr/>
              </a:pPr>
              <a:t>85</a:t>
            </a:fld>
            <a:endParaRPr lang="da-DK">
              <a:solidFill>
                <a:srgbClr val="000000"/>
              </a:solidFill>
            </a:endParaRPr>
          </a:p>
        </p:txBody>
      </p:sp>
      <p:graphicFrame>
        <p:nvGraphicFramePr>
          <p:cNvPr id="7" name="Tabe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3739995"/>
              </p:ext>
            </p:extLst>
          </p:nvPr>
        </p:nvGraphicFramePr>
        <p:xfrm>
          <a:off x="720865" y="1700808"/>
          <a:ext cx="7644429" cy="4297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523"/>
                <a:gridCol w="1211741"/>
                <a:gridCol w="1211741"/>
                <a:gridCol w="3332289"/>
                <a:gridCol w="1817612"/>
                <a:gridCol w="35523"/>
              </a:tblGrid>
              <a:tr h="72000">
                <a:tc gridSpan="6">
                  <a:txBody>
                    <a:bodyPr/>
                    <a:lstStyle/>
                    <a:p>
                      <a:endParaRPr lang="da-DK" sz="10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5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122052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b="1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b="1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b="1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b="1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196724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Dato</a:t>
                      </a:r>
                      <a:endParaRPr lang="da-DK" sz="1000" b="1" dirty="0"/>
                    </a:p>
                  </a:txBody>
                  <a:tcPr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Version</a:t>
                      </a:r>
                      <a:endParaRPr lang="da-DK" sz="1000" b="1" dirty="0"/>
                    </a:p>
                  </a:txBody>
                  <a:tcPr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Ændringer</a:t>
                      </a:r>
                      <a:endParaRPr lang="da-DK" sz="1000" b="1" dirty="0"/>
                    </a:p>
                  </a:txBody>
                  <a:tcPr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b="1" dirty="0" smtClean="0"/>
                        <a:t>Ansvarlig</a:t>
                      </a:r>
                      <a:endParaRPr lang="da-DK" sz="1000" b="1" dirty="0"/>
                    </a:p>
                  </a:txBody>
                  <a:tcPr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Angiv dat</a:t>
                      </a:r>
                      <a:r>
                        <a:rPr lang="da-DK" sz="1000" baseline="0" dirty="0" smtClean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</a:t>
                      </a:r>
                      <a:r>
                        <a:rPr lang="da-DK" sz="1000" baseline="0" dirty="0" smtClean="0"/>
                        <a:t>ID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[ Beskriv ændringen.</a:t>
                      </a:r>
                      <a:r>
                        <a:rPr lang="da-DK" sz="1000" baseline="0" dirty="0" smtClean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Navn på ansvarlig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Angiv dat</a:t>
                      </a:r>
                      <a:r>
                        <a:rPr lang="da-DK" sz="1000" baseline="0" dirty="0" smtClean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</a:t>
                      </a:r>
                      <a:r>
                        <a:rPr lang="da-DK" sz="1000" baseline="0" dirty="0" smtClean="0"/>
                        <a:t>ID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[ Beskriv ændringen.</a:t>
                      </a:r>
                      <a:r>
                        <a:rPr lang="da-DK" sz="1000" baseline="0" dirty="0" smtClean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Navn på ansvarlig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Angiv dat</a:t>
                      </a:r>
                      <a:r>
                        <a:rPr lang="da-DK" sz="1000" baseline="0" dirty="0" smtClean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</a:t>
                      </a:r>
                      <a:r>
                        <a:rPr lang="da-DK" sz="1000" baseline="0" dirty="0" smtClean="0"/>
                        <a:t>ID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[ Beskriv ændringen.</a:t>
                      </a:r>
                      <a:r>
                        <a:rPr lang="da-DK" sz="1000" baseline="0" dirty="0" smtClean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Navn på ansvarlig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Angiv dat</a:t>
                      </a:r>
                      <a:r>
                        <a:rPr lang="da-DK" sz="1000" baseline="0" dirty="0" smtClean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</a:t>
                      </a:r>
                      <a:r>
                        <a:rPr lang="da-DK" sz="1000" baseline="0" dirty="0" smtClean="0"/>
                        <a:t>ID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[ Beskriv ændringen.</a:t>
                      </a:r>
                      <a:r>
                        <a:rPr lang="da-DK" sz="1000" baseline="0" dirty="0" smtClean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Navn på ansvarlig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Angiv dat</a:t>
                      </a:r>
                      <a:r>
                        <a:rPr lang="da-DK" sz="1000" baseline="0" dirty="0" smtClean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</a:t>
                      </a:r>
                      <a:r>
                        <a:rPr lang="da-DK" sz="1000" baseline="0" dirty="0" smtClean="0"/>
                        <a:t>ID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[ Beskriv ændringen.</a:t>
                      </a:r>
                      <a:r>
                        <a:rPr lang="da-DK" sz="1000" baseline="0" dirty="0" smtClean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Navn på ansvarlig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Angiv dat</a:t>
                      </a:r>
                      <a:r>
                        <a:rPr lang="da-DK" sz="1000" baseline="0" dirty="0" smtClean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</a:t>
                      </a:r>
                      <a:r>
                        <a:rPr lang="da-DK" sz="1000" baseline="0" dirty="0" smtClean="0"/>
                        <a:t>ID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[ Beskriv ændringen.</a:t>
                      </a:r>
                      <a:r>
                        <a:rPr lang="da-DK" sz="1000" baseline="0" dirty="0" smtClean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Navn på ansvarlig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Angiv dat</a:t>
                      </a:r>
                      <a:r>
                        <a:rPr lang="da-DK" sz="1000" baseline="0" dirty="0" smtClean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000" dirty="0" smtClean="0"/>
                        <a:t>[ </a:t>
                      </a:r>
                      <a:r>
                        <a:rPr lang="da-DK" sz="1000" baseline="0" dirty="0" smtClean="0"/>
                        <a:t>ID ]</a:t>
                      </a:r>
                      <a:endParaRPr lang="da-DK" sz="1000" dirty="0" smtClean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[ Beskriv ændringen.</a:t>
                      </a:r>
                      <a:r>
                        <a:rPr lang="da-DK" sz="1000" baseline="0" dirty="0" smtClean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Navn på ansvarlig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Angiv dat</a:t>
                      </a:r>
                      <a:r>
                        <a:rPr lang="da-DK" sz="1000" baseline="0" dirty="0" smtClean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000" dirty="0" smtClean="0"/>
                        <a:t>[ </a:t>
                      </a:r>
                      <a:r>
                        <a:rPr lang="da-DK" sz="1000" baseline="0" dirty="0" smtClean="0"/>
                        <a:t>ID ]</a:t>
                      </a:r>
                      <a:endParaRPr lang="da-DK" sz="1000" dirty="0" smtClean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[ Beskriv ændringen.</a:t>
                      </a:r>
                      <a:r>
                        <a:rPr lang="da-DK" sz="1000" baseline="0" dirty="0" smtClean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Navn på ansvarlig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Angiv dat</a:t>
                      </a:r>
                      <a:r>
                        <a:rPr lang="da-DK" sz="1000" baseline="0" dirty="0" smtClean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000" dirty="0" smtClean="0"/>
                        <a:t>[ </a:t>
                      </a:r>
                      <a:r>
                        <a:rPr lang="da-DK" sz="1000" baseline="0" dirty="0" smtClean="0"/>
                        <a:t>ID ]</a:t>
                      </a:r>
                      <a:endParaRPr lang="da-DK" sz="1000" dirty="0" smtClean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[ Beskriv ændringen.</a:t>
                      </a:r>
                      <a:r>
                        <a:rPr lang="da-DK" sz="1000" baseline="0" dirty="0" smtClean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Navn på ansvarlig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Angiv dat</a:t>
                      </a:r>
                      <a:r>
                        <a:rPr lang="da-DK" sz="1000" baseline="0" dirty="0" smtClean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000" dirty="0" smtClean="0"/>
                        <a:t>[ </a:t>
                      </a:r>
                      <a:r>
                        <a:rPr lang="da-DK" sz="1000" baseline="0" dirty="0" smtClean="0"/>
                        <a:t>ID ]</a:t>
                      </a:r>
                      <a:endParaRPr lang="da-DK" sz="1000" dirty="0" smtClean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[ Beskriv ændringen.</a:t>
                      </a:r>
                      <a:r>
                        <a:rPr lang="da-DK" sz="1000" baseline="0" dirty="0" smtClean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Navn på ansvarlig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Angiv dat</a:t>
                      </a:r>
                      <a:r>
                        <a:rPr lang="da-DK" sz="1000" baseline="0" dirty="0" smtClean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000" dirty="0" smtClean="0"/>
                        <a:t>[ </a:t>
                      </a:r>
                      <a:r>
                        <a:rPr lang="da-DK" sz="1000" baseline="0" dirty="0" smtClean="0"/>
                        <a:t>ID ]</a:t>
                      </a:r>
                      <a:endParaRPr lang="da-DK" sz="1000" dirty="0" smtClean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[ Beskriv ændringen.</a:t>
                      </a:r>
                      <a:r>
                        <a:rPr lang="da-DK" sz="1000" baseline="0" dirty="0" smtClean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Navn på ansvarlig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Angiv dat</a:t>
                      </a:r>
                      <a:r>
                        <a:rPr lang="da-DK" sz="1000" baseline="0" dirty="0" smtClean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000" dirty="0" smtClean="0"/>
                        <a:t>[ </a:t>
                      </a:r>
                      <a:r>
                        <a:rPr lang="da-DK" sz="1000" baseline="0" dirty="0" smtClean="0"/>
                        <a:t>ID ]</a:t>
                      </a:r>
                      <a:endParaRPr lang="da-DK" sz="1000" dirty="0" smtClean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[ Beskriv ændringen.</a:t>
                      </a:r>
                      <a:r>
                        <a:rPr lang="da-DK" sz="1000" baseline="0" dirty="0" smtClean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Navn på ansvarlig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Angiv dat</a:t>
                      </a:r>
                      <a:r>
                        <a:rPr lang="da-DK" sz="1000" baseline="0" dirty="0" smtClean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000" dirty="0" smtClean="0"/>
                        <a:t>[ </a:t>
                      </a:r>
                      <a:r>
                        <a:rPr lang="da-DK" sz="1000" baseline="0" dirty="0" smtClean="0"/>
                        <a:t>ID ]</a:t>
                      </a:r>
                      <a:endParaRPr lang="da-DK" sz="1000" dirty="0" smtClean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 smtClean="0"/>
                        <a:t>[ Beskriv ændringen.</a:t>
                      </a:r>
                      <a:r>
                        <a:rPr lang="da-DK" sz="1000" baseline="0" dirty="0" smtClean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 smtClean="0"/>
                        <a:t>[ Navn på ansvarlig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129252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da-DK" sz="1000" dirty="0" smtClean="0"/>
                        <a:t>Noter: [ Indsæt noter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6" name="Gruppe 5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9" name="Gruppe 6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1" name="Rektangel 10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Vælg det antal rækker du skal bruge. Slet herefter de rækker du ikke skal bruge. Bemærk at der løbende kan indsættes nye rækker efterhånden som der kommer ændringer til dokumentet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kumimoji="0" lang="da-DK" sz="14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Tilpas eventuelt antallet eller indholdet i de enkelte kolonner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Tilpas længden af kolonnerne med indhold så tabellen fylder hele siden i bredden</a:t>
                </a:r>
              </a:p>
              <a:p>
                <a:pPr marL="457200" indent="-457200">
                  <a:buFontTx/>
                  <a:buAutoNum type="arabicParenR"/>
                </a:pPr>
                <a:r>
                  <a:rPr lang="da-DK" sz="1400" dirty="0" smtClean="0"/>
                  <a:t>Slet rækken med noter nederst hvis den ikke skal bruges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overskriften på slide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400" dirty="0" smtClean="0"/>
                  <a:t>Udfyld med indhold i tabellen. Brug gerne tal eller lignende</a:t>
                </a:r>
                <a:r>
                  <a:rPr lang="da-DK" sz="1100" dirty="0" smtClean="0"/>
                  <a:t>.</a:t>
                </a:r>
                <a:endParaRPr kumimoji="0" lang="da-DK" sz="1100" b="0" i="0" u="none" strike="noStrike" cap="none" normalizeH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12" name="Rektangel 11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0" name="Rektangel 9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374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719138" y="536575"/>
            <a:ext cx="8424862" cy="762000"/>
          </a:xfrm>
          <a:noFill/>
        </p:spPr>
        <p:txBody>
          <a:bodyPr/>
          <a:lstStyle/>
          <a:p>
            <a:r>
              <a:rPr lang="da-DK" dirty="0" smtClean="0"/>
              <a:t>[ Agendapunkt – skriv navn som overskrift ]</a:t>
            </a:r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0905C07-411B-4ABA-AD70-0EC8D14857DC}" type="slidenum">
              <a:rPr lang="da-DK" smtClean="0">
                <a:solidFill>
                  <a:srgbClr val="000000"/>
                </a:solidFill>
              </a:rPr>
              <a:pPr>
                <a:defRPr/>
              </a:pPr>
              <a:t>86</a:t>
            </a:fld>
            <a:endParaRPr lang="da-DK">
              <a:solidFill>
                <a:srgbClr val="000000"/>
              </a:solidFill>
            </a:endParaRPr>
          </a:p>
        </p:txBody>
      </p:sp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844661"/>
              </p:ext>
            </p:extLst>
          </p:nvPr>
        </p:nvGraphicFramePr>
        <p:xfrm>
          <a:off x="827584" y="1699736"/>
          <a:ext cx="7695974" cy="4400080"/>
        </p:xfrm>
        <a:graphic>
          <a:graphicData uri="http://schemas.openxmlformats.org/drawingml/2006/table">
            <a:tbl>
              <a:tblPr bandRow="1">
                <a:effectLst/>
                <a:tableStyleId>{5C22544A-7EE6-4342-B048-85BDC9FD1C3A}</a:tableStyleId>
              </a:tblPr>
              <a:tblGrid>
                <a:gridCol w="1040148"/>
                <a:gridCol w="427826"/>
                <a:gridCol w="6228000"/>
              </a:tblGrid>
              <a:tr h="208323">
                <a:tc>
                  <a:txBody>
                    <a:bodyPr/>
                    <a:lstStyle/>
                    <a:p>
                      <a:r>
                        <a:rPr lang="da-DK" sz="1200" b="1" dirty="0" smtClean="0"/>
                        <a:t>Emne</a:t>
                      </a:r>
                      <a:endParaRPr lang="da-DK" sz="1200" b="1" dirty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[</a:t>
                      </a:r>
                      <a:r>
                        <a:rPr lang="da-DK" sz="1200" b="0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Overskrift på emnet fra agendaen – eks. 4.1 Beslutning om …</a:t>
                      </a:r>
                      <a:r>
                        <a:rPr lang="da-DK" sz="1200" b="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  <a:endParaRPr lang="da-DK" sz="1200" b="0" dirty="0" smtClean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b="1" dirty="0" smtClean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0000">
                <a:tc>
                  <a:txBody>
                    <a:bodyPr/>
                    <a:lstStyle/>
                    <a:p>
                      <a:endParaRPr lang="da-DK" sz="100" b="1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b="1" dirty="0" smtClean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</a:tr>
              <a:tr h="140808">
                <a:tc>
                  <a:txBody>
                    <a:bodyPr/>
                    <a:lstStyle/>
                    <a:p>
                      <a:r>
                        <a:rPr lang="da-DK" sz="1200" b="1" dirty="0" smtClean="0"/>
                        <a:t>Ansvarlig</a:t>
                      </a:r>
                      <a:endParaRPr lang="da-DK" sz="1200" b="1" dirty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da-DK" sz="1200" dirty="0" smtClean="0"/>
                        <a:t>[ Angi</a:t>
                      </a:r>
                      <a:r>
                        <a:rPr lang="da-DK" sz="1200" baseline="0" dirty="0" smtClean="0"/>
                        <a:t>v navn eller navne samt organisation for den der fremlæger ]</a:t>
                      </a:r>
                      <a:endParaRPr lang="da-DK" sz="1200" dirty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0000">
                <a:tc>
                  <a:txBody>
                    <a:bodyPr/>
                    <a:lstStyle/>
                    <a:p>
                      <a:endParaRPr lang="da-DK" sz="200" b="1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sz="1200" b="1" dirty="0" smtClean="0"/>
                        <a:t>Forum</a:t>
                      </a:r>
                      <a:endParaRPr lang="da-DK" sz="1200" b="1" dirty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da-DK" sz="1200" dirty="0" smtClean="0"/>
                        <a:t>Angiv hvilket møde der er tale om samt dato og eventuelt sted for indlæg. Vær så præcis som mulig.</a:t>
                      </a:r>
                    </a:p>
                    <a:p>
                      <a:r>
                        <a:rPr lang="da-DK" sz="1200" dirty="0" smtClean="0"/>
                        <a:t>Eksempelvis </a:t>
                      </a:r>
                      <a:r>
                        <a:rPr lang="da-DK" sz="1200" i="1" dirty="0" smtClean="0"/>
                        <a:t>Ledermøde</a:t>
                      </a:r>
                      <a:r>
                        <a:rPr lang="da-DK" sz="1200" i="1" baseline="0" dirty="0" smtClean="0"/>
                        <a:t> i XX den 30. januar 2015.</a:t>
                      </a:r>
                      <a:endParaRPr lang="da-DK" sz="1200" dirty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0000">
                <a:tc>
                  <a:txBody>
                    <a:bodyPr/>
                    <a:lstStyle/>
                    <a:p>
                      <a:endParaRPr lang="da-DK" sz="300" b="1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</a:tr>
              <a:tr h="370840">
                <a:tc rowSpan="4">
                  <a:txBody>
                    <a:bodyPr/>
                    <a:lstStyle/>
                    <a:p>
                      <a:r>
                        <a:rPr lang="da-DK" sz="1200" b="1" dirty="0" smtClean="0"/>
                        <a:t>Type </a:t>
                      </a:r>
                      <a:endParaRPr lang="da-DK" sz="1200" b="1" dirty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/>
                        <a:t>X</a:t>
                      </a:r>
                      <a:endParaRPr lang="da-DK" sz="1200" dirty="0"/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Beslutning</a:t>
                      </a:r>
                      <a:endParaRPr lang="da-DK" sz="1200" dirty="0"/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/>
                        <a:t>X</a:t>
                      </a:r>
                      <a:endParaRPr lang="da-DK" sz="1200" dirty="0"/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Information</a:t>
                      </a:r>
                      <a:endParaRPr lang="da-DK" sz="1200" dirty="0"/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/>
                        <a:t>X</a:t>
                      </a:r>
                      <a:endParaRPr lang="da-DK" sz="1200" dirty="0"/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Diskussion/Modtagelse af input</a:t>
                      </a:r>
                      <a:endParaRPr lang="da-DK" sz="1200" dirty="0"/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smtClean="0"/>
                        <a:t>X</a:t>
                      </a:r>
                      <a:endParaRPr lang="da-DK" sz="1200" dirty="0"/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smtClean="0"/>
                        <a:t>Fælles problemløsning/workshop</a:t>
                      </a:r>
                      <a:endParaRPr lang="da-DK" sz="1200" dirty="0"/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0000">
                <a:tc>
                  <a:txBody>
                    <a:bodyPr/>
                    <a:lstStyle/>
                    <a:p>
                      <a:endParaRPr lang="da-DK" sz="400" b="1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sz="4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68000">
                <a:tc>
                  <a:txBody>
                    <a:bodyPr/>
                    <a:lstStyle/>
                    <a:p>
                      <a:r>
                        <a:rPr lang="da-DK" sz="1200" b="1" dirty="0" smtClean="0"/>
                        <a:t>Formål</a:t>
                      </a:r>
                      <a:endParaRPr lang="da-DK" sz="1200" b="1" dirty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da-DK" sz="1200" dirty="0" smtClean="0"/>
                        <a:t>[ Beskriv</a:t>
                      </a:r>
                      <a:r>
                        <a:rPr lang="da-DK" sz="1200" baseline="0" dirty="0" smtClean="0"/>
                        <a:t> formålet med agendapunktet i et par sætninger ]</a:t>
                      </a:r>
                    </a:p>
                    <a:p>
                      <a:endParaRPr lang="da-DK" sz="1200" baseline="0" dirty="0" smtClean="0"/>
                    </a:p>
                    <a:p>
                      <a:endParaRPr lang="da-DK" sz="1200" baseline="0" dirty="0" smtClean="0"/>
                    </a:p>
                    <a:p>
                      <a:endParaRPr lang="da-DK" sz="1200" baseline="0" dirty="0" smtClean="0"/>
                    </a:p>
                    <a:p>
                      <a:endParaRPr lang="da-DK" sz="1200" baseline="0" dirty="0" smtClean="0"/>
                    </a:p>
                    <a:p>
                      <a:endParaRPr lang="da-DK" sz="1200" baseline="0" dirty="0" smtClean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2" name="Gruppe 2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3" name="Gruppe 8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3" name="Rektangel 12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[ Tekst ] felterne med relevant indhold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Fjern de krydser der ikke skal være under type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Slet eventuelt overflødige rækker</a:t>
                </a:r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lang="da-DK" sz="1600" dirty="0" smtClean="0"/>
                  <a:t/>
                </a:r>
                <a:br>
                  <a:rPr lang="da-DK" sz="1600" dirty="0" smtClean="0"/>
                </a:br>
                <a:r>
                  <a:rPr lang="da-DK" sz="1600" dirty="0" smtClean="0"/>
                  <a:t>Siden bruges enten efter hvert enkelt agendapunkt i en løbende adskillelse eller (og primært) når der laves separat materiale til forskellige punkter. Ved at </a:t>
                </a:r>
                <a:r>
                  <a:rPr lang="da-DK" sz="1600" dirty="0" err="1" smtClean="0"/>
                  <a:t>habve</a:t>
                </a:r>
                <a:r>
                  <a:rPr lang="da-DK" sz="1600" dirty="0" smtClean="0"/>
                  <a:t> denne forside lettes overblikket når filerne åbnes (det skal være den første side) og når de printes.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14" name="Rektangel 13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5" name="Rektangel 14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930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Grå kasser</a:t>
            </a:r>
            <a:endParaRPr lang="da-DK" dirty="0"/>
          </a:p>
        </p:txBody>
      </p:sp>
      <p:sp>
        <p:nvSpPr>
          <p:cNvPr id="2" name="U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87</a:t>
            </a:fld>
            <a:endParaRPr lang="da-DK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Objekt 2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865374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6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ktangel 11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endParaRPr kumimoji="0" lang="da-DK" sz="1400" b="1" u="none" strike="noStrike" cap="none" normalizeH="0" dirty="0" err="1" smtClean="0">
              <a:ln>
                <a:noFill/>
              </a:ln>
              <a:solidFill>
                <a:schemeClr val="bg1"/>
              </a:solidFill>
              <a:effectLst/>
              <a:latin typeface="Verdana"/>
              <a:sym typeface="Verdana"/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smtClean="0"/>
              <a:t>Tre (2x1) kasser</a:t>
            </a:r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0905C07-411B-4ABA-AD70-0EC8D14857DC}" type="slidenum">
              <a:rPr lang="da-DK" smtClean="0">
                <a:solidFill>
                  <a:srgbClr val="000000"/>
                </a:solidFill>
              </a:rPr>
              <a:pPr>
                <a:defRPr/>
              </a:pPr>
              <a:t>88</a:t>
            </a:fld>
            <a:endParaRPr lang="da-DK">
              <a:solidFill>
                <a:srgbClr val="000000"/>
              </a:solidFill>
            </a:endParaRPr>
          </a:p>
        </p:txBody>
      </p:sp>
      <p:grpSp>
        <p:nvGrpSpPr>
          <p:cNvPr id="3" name="Gruppe 26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4" name="Gruppe 27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32" name="Rektangel 31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i de to kasser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33" name="Rektangel 32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29" name="Rektangel 28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21" name="Rektangel 20"/>
          <p:cNvSpPr/>
          <p:nvPr/>
        </p:nvSpPr>
        <p:spPr bwMode="auto">
          <a:xfrm>
            <a:off x="4752020" y="1685126"/>
            <a:ext cx="3708412" cy="457309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000" baseline="0" dirty="0" smtClean="0"/>
              <a:t>[ Tekst ]</a:t>
            </a:r>
          </a:p>
        </p:txBody>
      </p:sp>
      <p:sp>
        <p:nvSpPr>
          <p:cNvPr id="2" name="Rektangel 1"/>
          <p:cNvSpPr/>
          <p:nvPr/>
        </p:nvSpPr>
        <p:spPr bwMode="auto">
          <a:xfrm>
            <a:off x="4752020" y="1498273"/>
            <a:ext cx="370841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36" name="Tekstboks 35"/>
          <p:cNvSpPr txBox="1"/>
          <p:nvPr/>
        </p:nvSpPr>
        <p:spPr>
          <a:xfrm>
            <a:off x="4824586" y="6093296"/>
            <a:ext cx="284431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 smtClean="0"/>
              <a:t>Note: [ Note ]</a:t>
            </a:r>
          </a:p>
        </p:txBody>
      </p:sp>
      <p:sp>
        <p:nvSpPr>
          <p:cNvPr id="39" name="Rektangel 38"/>
          <p:cNvSpPr/>
          <p:nvPr/>
        </p:nvSpPr>
        <p:spPr bwMode="auto">
          <a:xfrm>
            <a:off x="791580" y="4209318"/>
            <a:ext cx="370841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000" baseline="0" dirty="0" smtClean="0"/>
              <a:t>[ Tekst ]</a:t>
            </a:r>
          </a:p>
        </p:txBody>
      </p:sp>
      <p:sp>
        <p:nvSpPr>
          <p:cNvPr id="40" name="Rektangel 39"/>
          <p:cNvSpPr/>
          <p:nvPr/>
        </p:nvSpPr>
        <p:spPr bwMode="auto">
          <a:xfrm>
            <a:off x="791580" y="4022465"/>
            <a:ext cx="370841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42" name="Rektangel 41"/>
          <p:cNvSpPr/>
          <p:nvPr/>
        </p:nvSpPr>
        <p:spPr bwMode="auto">
          <a:xfrm>
            <a:off x="791580" y="1685126"/>
            <a:ext cx="370841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000" baseline="0" dirty="0" smtClean="0"/>
              <a:t>[ Tekst /Billede</a:t>
            </a:r>
            <a:r>
              <a:rPr lang="da-DK" sz="1000" dirty="0" smtClean="0"/>
              <a:t> </a:t>
            </a:r>
            <a:r>
              <a:rPr lang="da-DK" sz="1000" baseline="0" dirty="0" smtClean="0"/>
              <a:t>]</a:t>
            </a:r>
          </a:p>
        </p:txBody>
      </p:sp>
      <p:sp>
        <p:nvSpPr>
          <p:cNvPr id="43" name="Rektangel 42"/>
          <p:cNvSpPr/>
          <p:nvPr/>
        </p:nvSpPr>
        <p:spPr bwMode="auto">
          <a:xfrm>
            <a:off x="791580" y="1498273"/>
            <a:ext cx="370841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44" name="Tekstboks 43"/>
          <p:cNvSpPr txBox="1"/>
          <p:nvPr/>
        </p:nvSpPr>
        <p:spPr>
          <a:xfrm>
            <a:off x="864146" y="3573016"/>
            <a:ext cx="284431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 smtClean="0"/>
              <a:t>Note: [ Note ]</a:t>
            </a:r>
          </a:p>
        </p:txBody>
      </p:sp>
      <p:sp>
        <p:nvSpPr>
          <p:cNvPr id="38" name="Tekstboks 37"/>
          <p:cNvSpPr txBox="1"/>
          <p:nvPr/>
        </p:nvSpPr>
        <p:spPr>
          <a:xfrm>
            <a:off x="863588" y="6093296"/>
            <a:ext cx="284431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 smtClean="0"/>
              <a:t>Note: [ Note ]</a:t>
            </a:r>
          </a:p>
        </p:txBody>
      </p:sp>
    </p:spTree>
    <p:extLst>
      <p:ext uri="{BB962C8B-B14F-4D97-AF65-F5344CB8AC3E}">
        <p14:creationId xmlns:p14="http://schemas.microsoft.com/office/powerpoint/2010/main" val="264252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Objekt 2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9286874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0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ktangel 11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endParaRPr kumimoji="0" lang="da-DK" sz="1400" b="1" u="none" strike="noStrike" cap="none" normalizeH="0" dirty="0" err="1" smtClean="0">
              <a:ln>
                <a:noFill/>
              </a:ln>
              <a:solidFill>
                <a:schemeClr val="bg1"/>
              </a:solidFill>
              <a:effectLst/>
              <a:latin typeface="Verdana"/>
              <a:sym typeface="Verdana"/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smtClean="0"/>
              <a:t>Tre (1x2) kasser</a:t>
            </a:r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0905C07-411B-4ABA-AD70-0EC8D14857DC}" type="slidenum">
              <a:rPr lang="da-DK" smtClean="0">
                <a:solidFill>
                  <a:srgbClr val="000000"/>
                </a:solidFill>
              </a:rPr>
              <a:pPr>
                <a:defRPr/>
              </a:pPr>
              <a:t>89</a:t>
            </a:fld>
            <a:endParaRPr lang="da-DK">
              <a:solidFill>
                <a:srgbClr val="000000"/>
              </a:solidFill>
            </a:endParaRPr>
          </a:p>
        </p:txBody>
      </p:sp>
      <p:grpSp>
        <p:nvGrpSpPr>
          <p:cNvPr id="3" name="Gruppe 26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27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32" name="Rektangel 31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i de to kasser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33" name="Rektangel 32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29" name="Rektangel 28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31" name="Rektangel 30"/>
          <p:cNvSpPr/>
          <p:nvPr/>
        </p:nvSpPr>
        <p:spPr bwMode="auto">
          <a:xfrm>
            <a:off x="4752020" y="4209318"/>
            <a:ext cx="370841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000" baseline="0" dirty="0" smtClean="0"/>
              <a:t>[ Tekst ]</a:t>
            </a:r>
          </a:p>
        </p:txBody>
      </p:sp>
      <p:sp>
        <p:nvSpPr>
          <p:cNvPr id="35" name="Rektangel 34"/>
          <p:cNvSpPr/>
          <p:nvPr/>
        </p:nvSpPr>
        <p:spPr bwMode="auto">
          <a:xfrm>
            <a:off x="4752020" y="4022465"/>
            <a:ext cx="370841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21" name="Rektangel 20"/>
          <p:cNvSpPr/>
          <p:nvPr/>
        </p:nvSpPr>
        <p:spPr bwMode="auto">
          <a:xfrm>
            <a:off x="4752020" y="1685126"/>
            <a:ext cx="370841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000" baseline="0" dirty="0" smtClean="0"/>
              <a:t>[ Tekst ]</a:t>
            </a:r>
          </a:p>
        </p:txBody>
      </p:sp>
      <p:sp>
        <p:nvSpPr>
          <p:cNvPr id="2" name="Rektangel 1"/>
          <p:cNvSpPr/>
          <p:nvPr/>
        </p:nvSpPr>
        <p:spPr bwMode="auto">
          <a:xfrm>
            <a:off x="4752020" y="1498273"/>
            <a:ext cx="370841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36" name="Tekstboks 35"/>
          <p:cNvSpPr txBox="1"/>
          <p:nvPr/>
        </p:nvSpPr>
        <p:spPr>
          <a:xfrm>
            <a:off x="4824586" y="3573016"/>
            <a:ext cx="284431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 smtClean="0"/>
              <a:t>Note: [ Note ]</a:t>
            </a:r>
          </a:p>
        </p:txBody>
      </p:sp>
      <p:sp>
        <p:nvSpPr>
          <p:cNvPr id="42" name="Rektangel 41"/>
          <p:cNvSpPr/>
          <p:nvPr/>
        </p:nvSpPr>
        <p:spPr bwMode="auto">
          <a:xfrm>
            <a:off x="791580" y="1685126"/>
            <a:ext cx="3708412" cy="455218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000" baseline="0" dirty="0" smtClean="0"/>
              <a:t>[ Tekst /Billede</a:t>
            </a:r>
            <a:r>
              <a:rPr lang="da-DK" sz="1000" dirty="0" smtClean="0"/>
              <a:t> </a:t>
            </a:r>
            <a:r>
              <a:rPr lang="da-DK" sz="1000" baseline="0" dirty="0" smtClean="0"/>
              <a:t>]</a:t>
            </a:r>
          </a:p>
        </p:txBody>
      </p:sp>
      <p:sp>
        <p:nvSpPr>
          <p:cNvPr id="43" name="Rektangel 42"/>
          <p:cNvSpPr/>
          <p:nvPr/>
        </p:nvSpPr>
        <p:spPr bwMode="auto">
          <a:xfrm>
            <a:off x="791580" y="1498273"/>
            <a:ext cx="370841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44" name="Tekstboks 43"/>
          <p:cNvSpPr txBox="1"/>
          <p:nvPr/>
        </p:nvSpPr>
        <p:spPr>
          <a:xfrm>
            <a:off x="864146" y="6093296"/>
            <a:ext cx="284431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 smtClean="0"/>
              <a:t>Note: [ Note ]</a:t>
            </a:r>
          </a:p>
        </p:txBody>
      </p:sp>
      <p:sp>
        <p:nvSpPr>
          <p:cNvPr id="4" name="Tekstboks 3"/>
          <p:cNvSpPr txBox="1"/>
          <p:nvPr/>
        </p:nvSpPr>
        <p:spPr>
          <a:xfrm>
            <a:off x="4824028" y="6093296"/>
            <a:ext cx="284431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 smtClean="0"/>
              <a:t>Note: [ Note ]</a:t>
            </a:r>
          </a:p>
        </p:txBody>
      </p:sp>
    </p:spTree>
    <p:extLst>
      <p:ext uri="{BB962C8B-B14F-4D97-AF65-F5344CB8AC3E}">
        <p14:creationId xmlns:p14="http://schemas.microsoft.com/office/powerpoint/2010/main" val="110735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Objekt 1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916077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entagon 2"/>
          <p:cNvSpPr/>
          <p:nvPr/>
        </p:nvSpPr>
        <p:spPr bwMode="auto">
          <a:xfrm>
            <a:off x="755577" y="1556792"/>
            <a:ext cx="4032448" cy="4464496"/>
          </a:xfrm>
          <a:prstGeom prst="homePlate">
            <a:avLst>
              <a:gd name="adj" fmla="val 6541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2 </a:t>
            </a:r>
            <a:r>
              <a:rPr lang="da-DK" dirty="0" smtClean="0"/>
              <a:t>vertikale med kausalitet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9</a:t>
            </a:fld>
            <a:endParaRPr lang="da-DK" noProof="0"/>
          </a:p>
        </p:txBody>
      </p:sp>
      <p:grpSp>
        <p:nvGrpSpPr>
          <p:cNvPr id="5" name="Gruppe 4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5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8" name="Rektangel 7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for siden og kasserne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9" name="Rektangel 8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7" name="Rektangel 6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cxnSp>
        <p:nvCxnSpPr>
          <p:cNvPr id="12" name="Lige forbindelse 11"/>
          <p:cNvCxnSpPr/>
          <p:nvPr/>
        </p:nvCxnSpPr>
        <p:spPr bwMode="auto">
          <a:xfrm>
            <a:off x="825565" y="2132856"/>
            <a:ext cx="3569443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Rektangel 12"/>
          <p:cNvSpPr/>
          <p:nvPr/>
        </p:nvSpPr>
        <p:spPr bwMode="auto">
          <a:xfrm>
            <a:off x="825565" y="1556792"/>
            <a:ext cx="3569443" cy="576064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Overskriften på kassen]</a:t>
            </a:r>
          </a:p>
        </p:txBody>
      </p:sp>
      <p:sp>
        <p:nvSpPr>
          <p:cNvPr id="14" name="Rektangel 13"/>
          <p:cNvSpPr/>
          <p:nvPr/>
        </p:nvSpPr>
        <p:spPr bwMode="auto">
          <a:xfrm>
            <a:off x="825565" y="2276872"/>
            <a:ext cx="3569443" cy="3590528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rPr>
              <a:t>[ Tekst ]</a:t>
            </a:r>
          </a:p>
          <a:p>
            <a:pPr marL="182563" marR="0" indent="-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400" dirty="0" smtClean="0"/>
              <a:t>[ Tekst ]</a:t>
            </a:r>
            <a:endParaRPr kumimoji="0" lang="da-DK" sz="14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</a:endParaRPr>
          </a:p>
        </p:txBody>
      </p:sp>
      <p:grpSp>
        <p:nvGrpSpPr>
          <p:cNvPr id="10" name="Gruppe 14"/>
          <p:cNvGrpSpPr/>
          <p:nvPr/>
        </p:nvGrpSpPr>
        <p:grpSpPr>
          <a:xfrm>
            <a:off x="4788024" y="1556792"/>
            <a:ext cx="3744416" cy="4464496"/>
            <a:chOff x="755576" y="1556792"/>
            <a:chExt cx="7704856" cy="4464496"/>
          </a:xfrm>
        </p:grpSpPr>
        <p:sp>
          <p:nvSpPr>
            <p:cNvPr id="16" name="Rektangel 15"/>
            <p:cNvSpPr/>
            <p:nvPr/>
          </p:nvSpPr>
          <p:spPr bwMode="auto">
            <a:xfrm>
              <a:off x="755576" y="1556792"/>
              <a:ext cx="7704856" cy="446449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R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da-DK" sz="19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cxnSp>
          <p:nvCxnSpPr>
            <p:cNvPr id="17" name="Lige forbindelse 16"/>
            <p:cNvCxnSpPr/>
            <p:nvPr/>
          </p:nvCxnSpPr>
          <p:spPr bwMode="auto">
            <a:xfrm>
              <a:off x="899592" y="2132856"/>
              <a:ext cx="7344816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8" name="Rektangel 17"/>
            <p:cNvSpPr/>
            <p:nvPr/>
          </p:nvSpPr>
          <p:spPr bwMode="auto">
            <a:xfrm>
              <a:off x="899592" y="1556792"/>
              <a:ext cx="7344816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19" name="Rektangel 18"/>
            <p:cNvSpPr/>
            <p:nvPr/>
          </p:nvSpPr>
          <p:spPr bwMode="auto">
            <a:xfrm>
              <a:off x="899592" y="2276872"/>
              <a:ext cx="7344816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kumimoji="0" lang="da-DK" sz="1400" b="0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[ Tekst ]</a:t>
              </a:r>
            </a:p>
            <a:p>
              <a:pPr marL="182563" marR="0" indent="-1825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</a:pPr>
              <a:r>
                <a:rPr lang="da-DK" sz="1400" dirty="0" smtClean="0"/>
                <a:t>[ Tekst ]</a:t>
              </a:r>
              <a:endParaRPr kumimoji="0" lang="da-DK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</p:grpSp>
      <p:sp>
        <p:nvSpPr>
          <p:cNvPr id="22" name="Tekstboks 21"/>
          <p:cNvSpPr txBox="1"/>
          <p:nvPr/>
        </p:nvSpPr>
        <p:spPr>
          <a:xfrm>
            <a:off x="827584" y="5877272"/>
            <a:ext cx="3600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 smtClean="0"/>
              <a:t>Note: [ Angiv note ]</a:t>
            </a:r>
          </a:p>
        </p:txBody>
      </p:sp>
      <p:sp>
        <p:nvSpPr>
          <p:cNvPr id="23" name="Tekstboks 22"/>
          <p:cNvSpPr txBox="1"/>
          <p:nvPr/>
        </p:nvSpPr>
        <p:spPr>
          <a:xfrm>
            <a:off x="4860032" y="5877272"/>
            <a:ext cx="3600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 smtClean="0"/>
              <a:t>Note: [ Angiv note ]</a:t>
            </a:r>
          </a:p>
        </p:txBody>
      </p:sp>
    </p:spTree>
    <p:extLst>
      <p:ext uri="{BB962C8B-B14F-4D97-AF65-F5344CB8AC3E}">
        <p14:creationId xmlns:p14="http://schemas.microsoft.com/office/powerpoint/2010/main" val="342202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Objekt 2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244808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4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ktangel 11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endParaRPr kumimoji="0" lang="da-DK" sz="1400" b="1" u="none" strike="noStrike" cap="none" normalizeH="0" dirty="0" err="1" smtClean="0">
              <a:ln>
                <a:noFill/>
              </a:ln>
              <a:solidFill>
                <a:schemeClr val="bg1"/>
              </a:solidFill>
              <a:effectLst/>
              <a:latin typeface="Verdana"/>
              <a:sym typeface="Verdana"/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smtClean="0"/>
              <a:t>Fire (2x2) kasser</a:t>
            </a:r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0905C07-411B-4ABA-AD70-0EC8D14857DC}" type="slidenum">
              <a:rPr lang="da-DK" smtClean="0">
                <a:solidFill>
                  <a:srgbClr val="000000"/>
                </a:solidFill>
              </a:rPr>
              <a:pPr>
                <a:defRPr/>
              </a:pPr>
              <a:t>90</a:t>
            </a:fld>
            <a:endParaRPr lang="da-DK">
              <a:solidFill>
                <a:srgbClr val="000000"/>
              </a:solidFill>
            </a:endParaRPr>
          </a:p>
        </p:txBody>
      </p:sp>
      <p:grpSp>
        <p:nvGrpSpPr>
          <p:cNvPr id="3" name="Gruppe 26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27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32" name="Rektangel 31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i de to kasser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33" name="Rektangel 32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29" name="Rektangel 28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31" name="Rektangel 30"/>
          <p:cNvSpPr/>
          <p:nvPr/>
        </p:nvSpPr>
        <p:spPr bwMode="auto">
          <a:xfrm>
            <a:off x="4752020" y="4209318"/>
            <a:ext cx="370841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000" baseline="0" dirty="0" smtClean="0"/>
              <a:t>[ Tekst ]</a:t>
            </a:r>
          </a:p>
        </p:txBody>
      </p:sp>
      <p:sp>
        <p:nvSpPr>
          <p:cNvPr id="35" name="Rektangel 34"/>
          <p:cNvSpPr/>
          <p:nvPr/>
        </p:nvSpPr>
        <p:spPr bwMode="auto">
          <a:xfrm>
            <a:off x="4752020" y="4022465"/>
            <a:ext cx="370841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21" name="Rektangel 20"/>
          <p:cNvSpPr/>
          <p:nvPr/>
        </p:nvSpPr>
        <p:spPr bwMode="auto">
          <a:xfrm>
            <a:off x="4752020" y="1685126"/>
            <a:ext cx="370841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000" baseline="0" dirty="0" smtClean="0"/>
              <a:t>[ Tekst ]</a:t>
            </a:r>
          </a:p>
        </p:txBody>
      </p:sp>
      <p:sp>
        <p:nvSpPr>
          <p:cNvPr id="2" name="Rektangel 1"/>
          <p:cNvSpPr/>
          <p:nvPr/>
        </p:nvSpPr>
        <p:spPr bwMode="auto">
          <a:xfrm>
            <a:off x="4752020" y="1498273"/>
            <a:ext cx="370841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39" name="Rektangel 38"/>
          <p:cNvSpPr/>
          <p:nvPr/>
        </p:nvSpPr>
        <p:spPr bwMode="auto">
          <a:xfrm>
            <a:off x="791580" y="4209318"/>
            <a:ext cx="370841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000" baseline="0" dirty="0" smtClean="0"/>
              <a:t>[ Tekst ]</a:t>
            </a:r>
          </a:p>
        </p:txBody>
      </p:sp>
      <p:sp>
        <p:nvSpPr>
          <p:cNvPr id="40" name="Rektangel 39"/>
          <p:cNvSpPr/>
          <p:nvPr/>
        </p:nvSpPr>
        <p:spPr bwMode="auto">
          <a:xfrm>
            <a:off x="791580" y="4022465"/>
            <a:ext cx="370841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42" name="Rektangel 41"/>
          <p:cNvSpPr/>
          <p:nvPr/>
        </p:nvSpPr>
        <p:spPr bwMode="auto">
          <a:xfrm>
            <a:off x="791580" y="1685126"/>
            <a:ext cx="370841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000" baseline="0" dirty="0" smtClean="0"/>
              <a:t>[ Tekst /Billede</a:t>
            </a:r>
            <a:r>
              <a:rPr lang="da-DK" sz="1000" dirty="0" smtClean="0"/>
              <a:t> </a:t>
            </a:r>
            <a:r>
              <a:rPr lang="da-DK" sz="1000" baseline="0" dirty="0" smtClean="0"/>
              <a:t>]</a:t>
            </a:r>
          </a:p>
        </p:txBody>
      </p:sp>
      <p:sp>
        <p:nvSpPr>
          <p:cNvPr id="43" name="Rektangel 42"/>
          <p:cNvSpPr/>
          <p:nvPr/>
        </p:nvSpPr>
        <p:spPr bwMode="auto">
          <a:xfrm>
            <a:off x="791580" y="1498273"/>
            <a:ext cx="370841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4" name="Tekstboks 3"/>
          <p:cNvSpPr txBox="1"/>
          <p:nvPr/>
        </p:nvSpPr>
        <p:spPr>
          <a:xfrm>
            <a:off x="4824028" y="6114201"/>
            <a:ext cx="284431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 smtClean="0"/>
              <a:t>Note: [ Note ]</a:t>
            </a:r>
          </a:p>
        </p:txBody>
      </p:sp>
      <p:sp>
        <p:nvSpPr>
          <p:cNvPr id="36" name="Tekstboks 35"/>
          <p:cNvSpPr txBox="1"/>
          <p:nvPr/>
        </p:nvSpPr>
        <p:spPr>
          <a:xfrm>
            <a:off x="4824586" y="3593921"/>
            <a:ext cx="284431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 smtClean="0"/>
              <a:t>Note: [ Note ]</a:t>
            </a:r>
          </a:p>
        </p:txBody>
      </p:sp>
      <p:sp>
        <p:nvSpPr>
          <p:cNvPr id="38" name="Tekstboks 37"/>
          <p:cNvSpPr txBox="1"/>
          <p:nvPr/>
        </p:nvSpPr>
        <p:spPr>
          <a:xfrm>
            <a:off x="863588" y="6114201"/>
            <a:ext cx="284431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 smtClean="0"/>
              <a:t>Note: [ Note ]</a:t>
            </a:r>
          </a:p>
        </p:txBody>
      </p:sp>
      <p:sp>
        <p:nvSpPr>
          <p:cNvPr id="44" name="Tekstboks 43"/>
          <p:cNvSpPr txBox="1"/>
          <p:nvPr/>
        </p:nvSpPr>
        <p:spPr>
          <a:xfrm>
            <a:off x="864146" y="3593921"/>
            <a:ext cx="284431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 smtClean="0"/>
              <a:t>Note: [ Note ]</a:t>
            </a:r>
          </a:p>
        </p:txBody>
      </p:sp>
    </p:spTree>
    <p:extLst>
      <p:ext uri="{BB962C8B-B14F-4D97-AF65-F5344CB8AC3E}">
        <p14:creationId xmlns:p14="http://schemas.microsoft.com/office/powerpoint/2010/main" val="144415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Objekt 2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42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ktangel 11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endParaRPr kumimoji="0" lang="da-DK" sz="1400" b="1" u="none" strike="noStrike" cap="none" normalizeH="0" dirty="0" err="1" smtClean="0">
              <a:ln>
                <a:noFill/>
              </a:ln>
              <a:solidFill>
                <a:schemeClr val="bg1"/>
              </a:solidFill>
              <a:effectLst/>
              <a:latin typeface="Verdana"/>
              <a:sym typeface="Verdana"/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smtClean="0"/>
              <a:t>Tre (2+1) kasser</a:t>
            </a:r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0905C07-411B-4ABA-AD70-0EC8D14857DC}" type="slidenum">
              <a:rPr lang="da-DK" smtClean="0">
                <a:solidFill>
                  <a:srgbClr val="000000"/>
                </a:solidFill>
              </a:rPr>
              <a:pPr>
                <a:defRPr/>
              </a:pPr>
              <a:t>91</a:t>
            </a:fld>
            <a:endParaRPr lang="da-DK">
              <a:solidFill>
                <a:srgbClr val="000000"/>
              </a:solidFill>
            </a:endParaRPr>
          </a:p>
        </p:txBody>
      </p:sp>
      <p:grpSp>
        <p:nvGrpSpPr>
          <p:cNvPr id="3" name="Gruppe 26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4" name="Gruppe 27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32" name="Rektangel 31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i de tre kasser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33" name="Rektangel 32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29" name="Rektangel 28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21" name="Rektangel 20"/>
          <p:cNvSpPr/>
          <p:nvPr/>
        </p:nvSpPr>
        <p:spPr bwMode="auto">
          <a:xfrm>
            <a:off x="4752020" y="1685126"/>
            <a:ext cx="370841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000" baseline="0" dirty="0" smtClean="0"/>
              <a:t>[ Tekst ]</a:t>
            </a:r>
          </a:p>
        </p:txBody>
      </p:sp>
      <p:sp>
        <p:nvSpPr>
          <p:cNvPr id="2" name="Rektangel 1"/>
          <p:cNvSpPr/>
          <p:nvPr/>
        </p:nvSpPr>
        <p:spPr bwMode="auto">
          <a:xfrm>
            <a:off x="4752020" y="1498273"/>
            <a:ext cx="370841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42" name="Rektangel 41"/>
          <p:cNvSpPr/>
          <p:nvPr/>
        </p:nvSpPr>
        <p:spPr bwMode="auto">
          <a:xfrm>
            <a:off x="791580" y="1685126"/>
            <a:ext cx="370841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000" baseline="0" dirty="0" smtClean="0"/>
              <a:t>[ Tekst /Billede</a:t>
            </a:r>
            <a:r>
              <a:rPr lang="da-DK" sz="1000" dirty="0" smtClean="0"/>
              <a:t> </a:t>
            </a:r>
            <a:r>
              <a:rPr lang="da-DK" sz="1000" baseline="0" dirty="0" smtClean="0"/>
              <a:t>]</a:t>
            </a:r>
          </a:p>
        </p:txBody>
      </p:sp>
      <p:sp>
        <p:nvSpPr>
          <p:cNvPr id="43" name="Rektangel 42"/>
          <p:cNvSpPr/>
          <p:nvPr/>
        </p:nvSpPr>
        <p:spPr bwMode="auto">
          <a:xfrm>
            <a:off x="791580" y="1498273"/>
            <a:ext cx="370841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36" name="Tekstboks 35"/>
          <p:cNvSpPr txBox="1"/>
          <p:nvPr/>
        </p:nvSpPr>
        <p:spPr>
          <a:xfrm>
            <a:off x="4824586" y="3593921"/>
            <a:ext cx="284431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 smtClean="0"/>
              <a:t>Note: [ Note ]</a:t>
            </a:r>
          </a:p>
        </p:txBody>
      </p:sp>
      <p:sp>
        <p:nvSpPr>
          <p:cNvPr id="44" name="Tekstboks 43"/>
          <p:cNvSpPr txBox="1"/>
          <p:nvPr/>
        </p:nvSpPr>
        <p:spPr>
          <a:xfrm>
            <a:off x="864146" y="3593921"/>
            <a:ext cx="284431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 smtClean="0"/>
              <a:t>Note: [ Note ]</a:t>
            </a:r>
          </a:p>
        </p:txBody>
      </p:sp>
      <p:sp>
        <p:nvSpPr>
          <p:cNvPr id="49" name="Rektangel 48"/>
          <p:cNvSpPr/>
          <p:nvPr/>
        </p:nvSpPr>
        <p:spPr bwMode="auto">
          <a:xfrm>
            <a:off x="791580" y="4209318"/>
            <a:ext cx="766885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000" baseline="0" dirty="0" smtClean="0"/>
              <a:t>[ Tekst ]</a:t>
            </a:r>
          </a:p>
        </p:txBody>
      </p:sp>
      <p:sp>
        <p:nvSpPr>
          <p:cNvPr id="50" name="Rektangel 49"/>
          <p:cNvSpPr/>
          <p:nvPr/>
        </p:nvSpPr>
        <p:spPr bwMode="auto">
          <a:xfrm>
            <a:off x="791580" y="4022465"/>
            <a:ext cx="766885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51" name="Tekstboks 37"/>
          <p:cNvSpPr txBox="1"/>
          <p:nvPr/>
        </p:nvSpPr>
        <p:spPr>
          <a:xfrm>
            <a:off x="863587" y="6114201"/>
            <a:ext cx="588193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 smtClean="0"/>
              <a:t>Note: [ Note ]</a:t>
            </a:r>
          </a:p>
        </p:txBody>
      </p:sp>
    </p:spTree>
    <p:extLst>
      <p:ext uri="{BB962C8B-B14F-4D97-AF65-F5344CB8AC3E}">
        <p14:creationId xmlns:p14="http://schemas.microsoft.com/office/powerpoint/2010/main" val="417737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Objekt 2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9544458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0" name="think-cell Slide" r:id="rId21" imgW="360" imgH="360" progId="TCLayout.ActiveDocument.1">
                  <p:embed/>
                </p:oleObj>
              </mc:Choice>
              <mc:Fallback>
                <p:oleObj name="think-cell Slide" r:id="rId21" imgW="360" imgH="360" progId="TCLayout.ActiveDocument.1">
                  <p:embed/>
                  <p:pic>
                    <p:nvPicPr>
                      <p:cNvPr id="0" name="Picture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ktangel 11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endParaRPr kumimoji="0" lang="da-DK" sz="1400" b="1" u="none" strike="noStrike" cap="none" normalizeH="0" dirty="0" err="1" smtClean="0">
              <a:ln>
                <a:noFill/>
              </a:ln>
              <a:solidFill>
                <a:schemeClr val="bg1"/>
              </a:solidFill>
              <a:effectLst/>
              <a:latin typeface="Verdana"/>
              <a:sym typeface="Verdana"/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smtClean="0"/>
              <a:t>To horisontale kasser</a:t>
            </a:r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0905C07-411B-4ABA-AD70-0EC8D14857DC}" type="slidenum">
              <a:rPr lang="da-DK" smtClean="0">
                <a:solidFill>
                  <a:srgbClr val="000000"/>
                </a:solidFill>
              </a:rPr>
              <a:pPr>
                <a:defRPr/>
              </a:pPr>
              <a:t>92</a:t>
            </a:fld>
            <a:endParaRPr lang="da-DK">
              <a:solidFill>
                <a:srgbClr val="000000"/>
              </a:solidFill>
            </a:endParaRPr>
          </a:p>
        </p:txBody>
      </p:sp>
      <p:sp>
        <p:nvSpPr>
          <p:cNvPr id="98" name="Rektangel 97"/>
          <p:cNvSpPr/>
          <p:nvPr/>
        </p:nvSpPr>
        <p:spPr bwMode="auto">
          <a:xfrm>
            <a:off x="751806" y="1712530"/>
            <a:ext cx="7920880" cy="197035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304800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/>
          </a:p>
          <a:p>
            <a:pPr marL="304800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000" dirty="0" smtClean="0"/>
              <a:t>[ Tekst ]</a:t>
            </a:r>
            <a:endParaRPr lang="da-DK" sz="1000" baseline="0" dirty="0" smtClean="0"/>
          </a:p>
        </p:txBody>
      </p:sp>
      <p:sp>
        <p:nvSpPr>
          <p:cNvPr id="99" name="Rektangel 98"/>
          <p:cNvSpPr/>
          <p:nvPr/>
        </p:nvSpPr>
        <p:spPr bwMode="auto">
          <a:xfrm>
            <a:off x="751806" y="1525676"/>
            <a:ext cx="7920880" cy="21973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r>
              <a:rPr lang="da-DK" sz="1200" dirty="0" smtClean="0">
                <a:solidFill>
                  <a:schemeClr val="bg1"/>
                </a:solidFill>
              </a:rPr>
              <a:t>[ God sigende overskrift med en konklusion i sig ]</a:t>
            </a:r>
            <a:endParaRPr lang="da-DK" sz="1200" dirty="0">
              <a:solidFill>
                <a:schemeClr val="bg1"/>
              </a:solidFill>
            </a:endParaRPr>
          </a:p>
        </p:txBody>
      </p:sp>
      <p:sp>
        <p:nvSpPr>
          <p:cNvPr id="115" name="Tekstboks 114"/>
          <p:cNvSpPr txBox="1"/>
          <p:nvPr/>
        </p:nvSpPr>
        <p:spPr>
          <a:xfrm>
            <a:off x="779612" y="3562805"/>
            <a:ext cx="284431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 smtClean="0"/>
              <a:t>Note: [ Indsæt noter ]</a:t>
            </a:r>
          </a:p>
        </p:txBody>
      </p:sp>
      <p:grpSp>
        <p:nvGrpSpPr>
          <p:cNvPr id="2" name="Gruppe 26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3" name="Gruppe 27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32" name="Rektangel 31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i de to kasser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33" name="Rektangel 32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29" name="Rektangel 28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37" name="Rektangel 36"/>
          <p:cNvSpPr/>
          <p:nvPr/>
        </p:nvSpPr>
        <p:spPr bwMode="auto">
          <a:xfrm>
            <a:off x="751806" y="4191918"/>
            <a:ext cx="7920880" cy="197035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304800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/>
          </a:p>
          <a:p>
            <a:pPr marL="304800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000" dirty="0" smtClean="0"/>
              <a:t>[ Tekst ]</a:t>
            </a:r>
            <a:endParaRPr lang="da-DK" sz="1000" baseline="0" dirty="0" smtClean="0"/>
          </a:p>
        </p:txBody>
      </p:sp>
      <p:sp>
        <p:nvSpPr>
          <p:cNvPr id="38" name="Rektangel 37"/>
          <p:cNvSpPr/>
          <p:nvPr/>
        </p:nvSpPr>
        <p:spPr bwMode="auto">
          <a:xfrm>
            <a:off x="751806" y="4005064"/>
            <a:ext cx="7920880" cy="21973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r>
              <a:rPr lang="da-DK" sz="1200" dirty="0" smtClean="0">
                <a:solidFill>
                  <a:schemeClr val="bg1"/>
                </a:solidFill>
              </a:rPr>
              <a:t>[ God sigende overskrift med en konklusion i sig ]</a:t>
            </a:r>
            <a:endParaRPr lang="da-DK" sz="1200" dirty="0">
              <a:solidFill>
                <a:schemeClr val="bg1"/>
              </a:solidFill>
            </a:endParaRPr>
          </a:p>
        </p:txBody>
      </p:sp>
      <p:sp>
        <p:nvSpPr>
          <p:cNvPr id="39" name="Tekstboks 38"/>
          <p:cNvSpPr txBox="1"/>
          <p:nvPr/>
        </p:nvSpPr>
        <p:spPr>
          <a:xfrm>
            <a:off x="779612" y="6042193"/>
            <a:ext cx="284431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 smtClean="0"/>
              <a:t>Note: [ Indsæt noter ]</a:t>
            </a:r>
          </a:p>
        </p:txBody>
      </p:sp>
      <p:cxnSp>
        <p:nvCxnSpPr>
          <p:cNvPr id="40" name="Lige forbindelse 39"/>
          <p:cNvCxnSpPr/>
          <p:nvPr>
            <p:custDataLst>
              <p:tags r:id="rId4"/>
            </p:custDataLst>
          </p:nvPr>
        </p:nvCxnSpPr>
        <p:spPr bwMode="auto">
          <a:xfrm flipV="1">
            <a:off x="1438275" y="2495550"/>
            <a:ext cx="352425" cy="295275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Lige forbindelse 40"/>
          <p:cNvCxnSpPr/>
          <p:nvPr>
            <p:custDataLst>
              <p:tags r:id="rId5"/>
            </p:custDataLst>
          </p:nvPr>
        </p:nvCxnSpPr>
        <p:spPr bwMode="auto">
          <a:xfrm flipV="1">
            <a:off x="2238375" y="2228850"/>
            <a:ext cx="352425" cy="266700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42" name="Objekt 41"/>
          <p:cNvGraphicFramePr>
            <a:graphicFrameLocks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624883904"/>
              </p:ext>
            </p:extLst>
          </p:nvPr>
        </p:nvGraphicFramePr>
        <p:xfrm>
          <a:off x="723900" y="1905000"/>
          <a:ext cx="2600241" cy="15431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1" name="Diagram" r:id="rId23" imgW="2600241" imgH="1543185" progId="MSGraph.Chart.8">
                  <p:embed followColorScheme="full"/>
                </p:oleObj>
              </mc:Choice>
              <mc:Fallback>
                <p:oleObj name="Diagram" r:id="rId23" imgW="2600241" imgH="1543185" progId="MSGraph.Chart.8">
                  <p:embed followColorScheme="full"/>
                  <p:pic>
                    <p:nvPicPr>
                      <p:cNvPr id="0" name="Picture 78"/>
                      <p:cNvPicPr>
                        <a:picLocks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" y="1905000"/>
                        <a:ext cx="2600241" cy="15431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3" name="Lige forbindelse 42"/>
          <p:cNvCxnSpPr/>
          <p:nvPr>
            <p:custDataLst>
              <p:tags r:id="rId7"/>
            </p:custDataLst>
          </p:nvPr>
        </p:nvCxnSpPr>
        <p:spPr bwMode="auto">
          <a:xfrm flipV="1">
            <a:off x="1214438" y="1814513"/>
            <a:ext cx="1600200" cy="561975"/>
          </a:xfrm>
          <a:prstGeom prst="line">
            <a:avLst/>
          </a:prstGeom>
          <a:solidFill>
            <a:schemeClr val="accent2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44" name="Rektangel 43"/>
          <p:cNvSpPr/>
          <p:nvPr>
            <p:custDataLst>
              <p:tags r:id="rId8"/>
            </p:custDataLst>
          </p:nvPr>
        </p:nvSpPr>
        <p:spPr bwMode="auto">
          <a:xfrm>
            <a:off x="1062038" y="3448050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62211AAE-1B42-490B-B145-AAC57F89DA88}" type="datetime'2''''''''''''''0''''''''''''1''''''''''''4'''''''">
              <a:rPr lang="en-US" sz="900"/>
              <a:pPr algn="ctr"/>
              <a:t>2014</a:t>
            </a:fld>
            <a:endParaRPr kumimoji="0" lang="da-DK" sz="900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45" name="Rektangel 44"/>
          <p:cNvSpPr/>
          <p:nvPr>
            <p:custDataLst>
              <p:tags r:id="rId9"/>
            </p:custDataLst>
          </p:nvPr>
        </p:nvSpPr>
        <p:spPr bwMode="auto">
          <a:xfrm>
            <a:off x="1862138" y="3448050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C440C56E-0FA9-40D6-8971-8A7C4036B4FF}" type="datetime'''2''''''''''''''''''''''''''''''0''1''5'">
              <a:rPr lang="en-US" sz="900"/>
              <a:pPr algn="ctr"/>
              <a:t>2015</a:t>
            </a:fld>
            <a:endParaRPr kumimoji="0" lang="da-DK" sz="900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46" name="Rektangel 45"/>
          <p:cNvSpPr/>
          <p:nvPr>
            <p:custDataLst>
              <p:tags r:id="rId10"/>
            </p:custDataLst>
          </p:nvPr>
        </p:nvSpPr>
        <p:spPr bwMode="auto">
          <a:xfrm>
            <a:off x="2662238" y="3448050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725EC8E4-3549-4AA0-9EEF-C54F1A719A33}" type="datetime'''''''''''''''''''2''''''''''''''''''01''''6'">
              <a:rPr lang="en-US" sz="900"/>
              <a:pPr algn="ctr"/>
              <a:t>2016</a:t>
            </a:fld>
            <a:endParaRPr kumimoji="0" lang="da-DK" sz="900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47" name="Ellipse 46"/>
          <p:cNvSpPr/>
          <p:nvPr>
            <p:custDataLst>
              <p:tags r:id="rId11"/>
            </p:custDataLst>
          </p:nvPr>
        </p:nvSpPr>
        <p:spPr bwMode="auto">
          <a:xfrm>
            <a:off x="1566863" y="1958975"/>
            <a:ext cx="896938" cy="273050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fld id="{526B0507-52FE-4BAC-AE3C-D44A0271AF27}" type="datetime'''''''+''''''''''''''''''''''''''''''''''''4''''''''''''1%'">
              <a:rPr lang="en-US" sz="1400" b="1"/>
              <a:pPr algn="ctr">
                <a:lnSpc>
                  <a:spcPct val="90000"/>
                </a:lnSpc>
              </a:pPr>
              <a:t>+41%</a:t>
            </a:fld>
            <a:endParaRPr kumimoji="0" lang="da-DK" sz="1400" b="1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48" name="Tekstboks 47"/>
          <p:cNvSpPr txBox="1"/>
          <p:nvPr/>
        </p:nvSpPr>
        <p:spPr>
          <a:xfrm>
            <a:off x="803275" y="1874838"/>
            <a:ext cx="20882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/>
              <a:t>[ Titel på diagram ]</a:t>
            </a:r>
          </a:p>
        </p:txBody>
      </p:sp>
      <p:sp>
        <p:nvSpPr>
          <p:cNvPr id="49" name="Tekstfelt 55"/>
          <p:cNvSpPr txBox="1"/>
          <p:nvPr/>
        </p:nvSpPr>
        <p:spPr>
          <a:xfrm rot="19634656">
            <a:off x="957263" y="2497138"/>
            <a:ext cx="272155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sz="3600" b="1" dirty="0" smtClean="0">
                <a:solidFill>
                  <a:srgbClr val="FF0000"/>
                </a:solidFill>
              </a:rPr>
              <a:t>Dummy</a:t>
            </a:r>
          </a:p>
        </p:txBody>
      </p:sp>
      <p:cxnSp>
        <p:nvCxnSpPr>
          <p:cNvPr id="50" name="Lige forbindelse 49"/>
          <p:cNvCxnSpPr/>
          <p:nvPr>
            <p:custDataLst>
              <p:tags r:id="rId12"/>
            </p:custDataLst>
          </p:nvPr>
        </p:nvCxnSpPr>
        <p:spPr bwMode="auto">
          <a:xfrm flipV="1">
            <a:off x="1438275" y="4991100"/>
            <a:ext cx="352425" cy="285750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Lige forbindelse 50"/>
          <p:cNvCxnSpPr/>
          <p:nvPr>
            <p:custDataLst>
              <p:tags r:id="rId13"/>
            </p:custDataLst>
          </p:nvPr>
        </p:nvCxnSpPr>
        <p:spPr bwMode="auto">
          <a:xfrm flipV="1">
            <a:off x="2238375" y="4724400"/>
            <a:ext cx="352425" cy="266700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52" name="Objekt 51"/>
          <p:cNvGraphicFramePr>
            <a:graphicFrameLocks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197103768"/>
              </p:ext>
            </p:extLst>
          </p:nvPr>
        </p:nvGraphicFramePr>
        <p:xfrm>
          <a:off x="723900" y="4419600"/>
          <a:ext cx="2600241" cy="15145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2" name="Diagram" r:id="rId25" imgW="2600241" imgH="1514543" progId="MSGraph.Chart.8">
                  <p:embed followColorScheme="full"/>
                </p:oleObj>
              </mc:Choice>
              <mc:Fallback>
                <p:oleObj name="Diagram" r:id="rId25" imgW="2600241" imgH="1514543" progId="MSGraph.Chart.8">
                  <p:embed followColorScheme="full"/>
                  <p:pic>
                    <p:nvPicPr>
                      <p:cNvPr id="0" name="Picture 79"/>
                      <p:cNvPicPr>
                        <a:picLocks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" y="4419600"/>
                        <a:ext cx="2600241" cy="15145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3" name="Lige forbindelse 52"/>
          <p:cNvCxnSpPr/>
          <p:nvPr>
            <p:custDataLst>
              <p:tags r:id="rId15"/>
            </p:custDataLst>
          </p:nvPr>
        </p:nvCxnSpPr>
        <p:spPr bwMode="auto">
          <a:xfrm flipV="1">
            <a:off x="1214438" y="4314825"/>
            <a:ext cx="1600200" cy="552450"/>
          </a:xfrm>
          <a:prstGeom prst="line">
            <a:avLst/>
          </a:prstGeom>
          <a:solidFill>
            <a:schemeClr val="accent2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54" name="Rektangel 53"/>
          <p:cNvSpPr/>
          <p:nvPr>
            <p:custDataLst>
              <p:tags r:id="rId16"/>
            </p:custDataLst>
          </p:nvPr>
        </p:nvSpPr>
        <p:spPr bwMode="auto">
          <a:xfrm>
            <a:off x="1062038" y="5934075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56C53847-66D6-4FDD-A7C4-E638F573EACF}" type="datetime'2''''''0''''''''''1''''''''''''''4'''''''''''''''''''''''">
              <a:rPr lang="en-US" sz="900"/>
              <a:pPr algn="ctr"/>
              <a:t>2014</a:t>
            </a:fld>
            <a:endParaRPr kumimoji="0" lang="da-DK" sz="900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55" name="Rektangel 54"/>
          <p:cNvSpPr/>
          <p:nvPr>
            <p:custDataLst>
              <p:tags r:id="rId17"/>
            </p:custDataLst>
          </p:nvPr>
        </p:nvSpPr>
        <p:spPr bwMode="auto">
          <a:xfrm>
            <a:off x="1862138" y="5934075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1B98BB7B-AB69-4FFF-94A1-62AED134E2F7}" type="datetime'''''''''''''''''''''''''''''''''2''''0''''''''1''5'''''''''">
              <a:rPr lang="en-US" sz="900"/>
              <a:pPr algn="ctr"/>
              <a:t>2015</a:t>
            </a:fld>
            <a:endParaRPr kumimoji="0" lang="da-DK" sz="900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56" name="Rektangel 55"/>
          <p:cNvSpPr/>
          <p:nvPr>
            <p:custDataLst>
              <p:tags r:id="rId18"/>
            </p:custDataLst>
          </p:nvPr>
        </p:nvSpPr>
        <p:spPr bwMode="auto">
          <a:xfrm>
            <a:off x="2662238" y="5934075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D14D4CDC-A2E1-4E00-A343-60FE7EC5B8B3}" type="datetime'''''2''''0''''''''''''1''''''''''''''''6'''''''''''''''">
              <a:rPr lang="en-US" sz="900"/>
              <a:pPr algn="ctr"/>
              <a:t>2016</a:t>
            </a:fld>
            <a:endParaRPr kumimoji="0" lang="da-DK" sz="900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57" name="Ellipse 56"/>
          <p:cNvSpPr/>
          <p:nvPr>
            <p:custDataLst>
              <p:tags r:id="rId19"/>
            </p:custDataLst>
          </p:nvPr>
        </p:nvSpPr>
        <p:spPr bwMode="auto">
          <a:xfrm>
            <a:off x="1566863" y="4454525"/>
            <a:ext cx="896938" cy="273050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fld id="{B5B8F343-695A-4B82-8DD7-510C8108AD44}" type="datetime'''''''''''''''''''''''''''+''''''4''''''''''''''''''''''1%'''">
              <a:rPr lang="en-US" sz="1400" b="1"/>
              <a:pPr algn="ctr">
                <a:lnSpc>
                  <a:spcPct val="90000"/>
                </a:lnSpc>
              </a:pPr>
              <a:t>+41%</a:t>
            </a:fld>
            <a:endParaRPr kumimoji="0" lang="da-DK" sz="1400" b="1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58" name="Tekstboks 57"/>
          <p:cNvSpPr txBox="1"/>
          <p:nvPr/>
        </p:nvSpPr>
        <p:spPr>
          <a:xfrm>
            <a:off x="803275" y="4362450"/>
            <a:ext cx="20882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/>
              <a:t>[ Titel på diagram ]</a:t>
            </a:r>
          </a:p>
        </p:txBody>
      </p:sp>
      <p:sp>
        <p:nvSpPr>
          <p:cNvPr id="59" name="Tekstfelt 55"/>
          <p:cNvSpPr txBox="1"/>
          <p:nvPr/>
        </p:nvSpPr>
        <p:spPr>
          <a:xfrm rot="19634656">
            <a:off x="957263" y="4984750"/>
            <a:ext cx="272155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sz="3600" b="1" dirty="0" smtClean="0">
                <a:solidFill>
                  <a:srgbClr val="FF0000"/>
                </a:solidFill>
              </a:rPr>
              <a:t>Dummy</a:t>
            </a:r>
          </a:p>
        </p:txBody>
      </p:sp>
    </p:spTree>
    <p:extLst>
      <p:ext uri="{BB962C8B-B14F-4D97-AF65-F5344CB8AC3E}">
        <p14:creationId xmlns:p14="http://schemas.microsoft.com/office/powerpoint/2010/main" val="142899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Objekt 2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6958409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0" name="think-cell Slide" r:id="rId29" imgW="360" imgH="360" progId="TCLayout.ActiveDocument.1">
                  <p:embed/>
                </p:oleObj>
              </mc:Choice>
              <mc:Fallback>
                <p:oleObj name="think-cell Slide" r:id="rId29" imgW="360" imgH="360" progId="TCLayout.ActiveDocument.1">
                  <p:embed/>
                  <p:pic>
                    <p:nvPicPr>
                      <p:cNvPr id="0" name="Picture 10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ktangel 11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endParaRPr kumimoji="0" lang="da-DK" sz="1400" b="1" u="none" strike="noStrike" cap="none" normalizeH="0" dirty="0" err="1" smtClean="0">
              <a:ln>
                <a:noFill/>
              </a:ln>
              <a:solidFill>
                <a:schemeClr val="bg1"/>
              </a:solidFill>
              <a:effectLst/>
              <a:latin typeface="Verdana"/>
              <a:sym typeface="Verdana"/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smtClean="0"/>
              <a:t>Tre vertikale kasser</a:t>
            </a:r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0905C07-411B-4ABA-AD70-0EC8D14857DC}" type="slidenum">
              <a:rPr lang="da-DK" smtClean="0">
                <a:solidFill>
                  <a:srgbClr val="000000"/>
                </a:solidFill>
              </a:rPr>
              <a:pPr>
                <a:defRPr/>
              </a:pPr>
              <a:t>93</a:t>
            </a:fld>
            <a:endParaRPr lang="da-DK">
              <a:solidFill>
                <a:srgbClr val="000000"/>
              </a:solidFill>
            </a:endParaRPr>
          </a:p>
        </p:txBody>
      </p:sp>
      <p:sp>
        <p:nvSpPr>
          <p:cNvPr id="98" name="Rektangel 97"/>
          <p:cNvSpPr/>
          <p:nvPr/>
        </p:nvSpPr>
        <p:spPr bwMode="auto">
          <a:xfrm>
            <a:off x="467544" y="1782571"/>
            <a:ext cx="2664296" cy="435074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000" dirty="0" smtClean="0"/>
              <a:t>[ Tekst ]</a:t>
            </a:r>
            <a:endParaRPr lang="da-DK" sz="1000" baseline="0" dirty="0" smtClean="0"/>
          </a:p>
        </p:txBody>
      </p:sp>
      <p:sp>
        <p:nvSpPr>
          <p:cNvPr id="99" name="Rektangel 98"/>
          <p:cNvSpPr/>
          <p:nvPr/>
        </p:nvSpPr>
        <p:spPr bwMode="auto">
          <a:xfrm>
            <a:off x="467544" y="1600478"/>
            <a:ext cx="2664296" cy="42826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r>
              <a:rPr lang="da-DK" sz="1200" dirty="0" smtClean="0">
                <a:solidFill>
                  <a:schemeClr val="bg1"/>
                </a:solidFill>
              </a:rPr>
              <a:t>[ God sigende overskrift med en konklusion i sig ]</a:t>
            </a:r>
            <a:endParaRPr lang="da-DK" sz="1200" dirty="0">
              <a:solidFill>
                <a:schemeClr val="bg1"/>
              </a:solidFill>
            </a:endParaRPr>
          </a:p>
        </p:txBody>
      </p:sp>
      <p:sp>
        <p:nvSpPr>
          <p:cNvPr id="115" name="Tekstboks 114"/>
          <p:cNvSpPr txBox="1"/>
          <p:nvPr/>
        </p:nvSpPr>
        <p:spPr>
          <a:xfrm>
            <a:off x="516632" y="5973322"/>
            <a:ext cx="2844316" cy="1199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 smtClean="0"/>
              <a:t>Note: [ Indsæt noter ]</a:t>
            </a:r>
          </a:p>
        </p:txBody>
      </p:sp>
      <p:grpSp>
        <p:nvGrpSpPr>
          <p:cNvPr id="2" name="Gruppe 26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3" name="Gruppe 27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32" name="Rektangel 31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i de to kasser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33" name="Rektangel 32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29" name="Rektangel 28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47" name="Rektangel 46"/>
          <p:cNvSpPr/>
          <p:nvPr/>
        </p:nvSpPr>
        <p:spPr bwMode="auto">
          <a:xfrm>
            <a:off x="3325282" y="1782571"/>
            <a:ext cx="2664296" cy="435074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 smtClean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 smtClean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 smtClean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 smtClean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 smtClean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 smtClean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 smtClean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000" dirty="0" smtClean="0"/>
              <a:t>[ Tekst ]</a:t>
            </a:r>
            <a:endParaRPr lang="da-DK" sz="1000" baseline="0" dirty="0" smtClean="0"/>
          </a:p>
        </p:txBody>
      </p:sp>
      <p:sp>
        <p:nvSpPr>
          <p:cNvPr id="48" name="Rektangel 47"/>
          <p:cNvSpPr/>
          <p:nvPr/>
        </p:nvSpPr>
        <p:spPr bwMode="auto">
          <a:xfrm>
            <a:off x="3325282" y="1600478"/>
            <a:ext cx="2664296" cy="42826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r>
              <a:rPr lang="da-DK" sz="1200" dirty="0" smtClean="0">
                <a:solidFill>
                  <a:schemeClr val="bg1"/>
                </a:solidFill>
              </a:rPr>
              <a:t>[ God sigende overskrift med en konklusion i sig ]</a:t>
            </a:r>
            <a:endParaRPr lang="da-DK" sz="1200" dirty="0">
              <a:solidFill>
                <a:schemeClr val="bg1"/>
              </a:solidFill>
            </a:endParaRPr>
          </a:p>
        </p:txBody>
      </p:sp>
      <p:sp>
        <p:nvSpPr>
          <p:cNvPr id="46" name="Tekstboks 45"/>
          <p:cNvSpPr txBox="1"/>
          <p:nvPr/>
        </p:nvSpPr>
        <p:spPr>
          <a:xfrm>
            <a:off x="3374370" y="5973322"/>
            <a:ext cx="2844316" cy="1199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 smtClean="0"/>
              <a:t>Note: [ Indsæt noter ]</a:t>
            </a:r>
          </a:p>
        </p:txBody>
      </p:sp>
      <p:sp>
        <p:nvSpPr>
          <p:cNvPr id="52" name="Rektangel 51"/>
          <p:cNvSpPr/>
          <p:nvPr/>
        </p:nvSpPr>
        <p:spPr bwMode="auto">
          <a:xfrm>
            <a:off x="6143092" y="1782571"/>
            <a:ext cx="2664296" cy="435074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 smtClean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 smtClean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 smtClean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 smtClean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 smtClean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 smtClean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da-DK" sz="1000" dirty="0" smtClean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000" dirty="0" smtClean="0"/>
              <a:t>[ Tekst ]</a:t>
            </a:r>
            <a:endParaRPr lang="da-DK" sz="1000" baseline="0" dirty="0" smtClean="0"/>
          </a:p>
        </p:txBody>
      </p:sp>
      <p:sp>
        <p:nvSpPr>
          <p:cNvPr id="53" name="Rektangel 52"/>
          <p:cNvSpPr/>
          <p:nvPr/>
        </p:nvSpPr>
        <p:spPr bwMode="auto">
          <a:xfrm>
            <a:off x="6143092" y="1600478"/>
            <a:ext cx="2664296" cy="42826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r>
              <a:rPr lang="da-DK" sz="1200" dirty="0" smtClean="0">
                <a:solidFill>
                  <a:schemeClr val="bg1"/>
                </a:solidFill>
              </a:rPr>
              <a:t>[ God sigende overskrift med en konklusion i sig ]</a:t>
            </a:r>
            <a:endParaRPr lang="da-DK" sz="1200" dirty="0">
              <a:solidFill>
                <a:schemeClr val="bg1"/>
              </a:solidFill>
            </a:endParaRPr>
          </a:p>
        </p:txBody>
      </p:sp>
      <p:sp>
        <p:nvSpPr>
          <p:cNvPr id="51" name="Tekstboks 50"/>
          <p:cNvSpPr txBox="1"/>
          <p:nvPr/>
        </p:nvSpPr>
        <p:spPr>
          <a:xfrm>
            <a:off x="6192180" y="5973322"/>
            <a:ext cx="2844316" cy="1199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 smtClean="0"/>
              <a:t>Note: [ Indsæt noter ]</a:t>
            </a:r>
          </a:p>
        </p:txBody>
      </p:sp>
      <p:cxnSp>
        <p:nvCxnSpPr>
          <p:cNvPr id="54" name="Lige forbindelse 53"/>
          <p:cNvCxnSpPr/>
          <p:nvPr>
            <p:custDataLst>
              <p:tags r:id="rId4"/>
            </p:custDataLst>
          </p:nvPr>
        </p:nvCxnSpPr>
        <p:spPr bwMode="auto">
          <a:xfrm flipV="1">
            <a:off x="1238250" y="2724150"/>
            <a:ext cx="352425" cy="323850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Lige forbindelse 54"/>
          <p:cNvCxnSpPr/>
          <p:nvPr>
            <p:custDataLst>
              <p:tags r:id="rId5"/>
            </p:custDataLst>
          </p:nvPr>
        </p:nvCxnSpPr>
        <p:spPr bwMode="auto">
          <a:xfrm flipV="1">
            <a:off x="2028825" y="2419350"/>
            <a:ext cx="352425" cy="304800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56" name="Objekt 55"/>
          <p:cNvGraphicFramePr>
            <a:graphicFrameLocks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507299807"/>
              </p:ext>
            </p:extLst>
          </p:nvPr>
        </p:nvGraphicFramePr>
        <p:xfrm>
          <a:off x="495299" y="2095500"/>
          <a:ext cx="2619392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1" name="Diagram" r:id="rId31" imgW="2619392" imgH="1676400" progId="MSGraph.Chart.8">
                  <p:embed followColorScheme="full"/>
                </p:oleObj>
              </mc:Choice>
              <mc:Fallback>
                <p:oleObj name="Diagram" r:id="rId31" imgW="2619392" imgH="1676400" progId="MSGraph.Chart.8">
                  <p:embed followColorScheme="full"/>
                  <p:pic>
                    <p:nvPicPr>
                      <p:cNvPr id="0" name="Picture 103"/>
                      <p:cNvPicPr>
                        <a:picLocks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299" y="2095500"/>
                        <a:ext cx="2619392" cy="167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7" name="Lige forbindelse 56"/>
          <p:cNvCxnSpPr/>
          <p:nvPr>
            <p:custDataLst>
              <p:tags r:id="rId7"/>
            </p:custDataLst>
          </p:nvPr>
        </p:nvCxnSpPr>
        <p:spPr bwMode="auto">
          <a:xfrm flipV="1">
            <a:off x="1014413" y="2009775"/>
            <a:ext cx="1590675" cy="628650"/>
          </a:xfrm>
          <a:prstGeom prst="line">
            <a:avLst/>
          </a:prstGeom>
          <a:solidFill>
            <a:schemeClr val="accent2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58" name="Rektangel 57"/>
          <p:cNvSpPr/>
          <p:nvPr>
            <p:custDataLst>
              <p:tags r:id="rId8"/>
            </p:custDataLst>
          </p:nvPr>
        </p:nvSpPr>
        <p:spPr bwMode="auto">
          <a:xfrm>
            <a:off x="862013" y="3771900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95325C97-10D6-4034-83C5-11EF445BD48C}" type="datetime'''''''''''''''''''''''''''''''2''''''''''''''''''''''0''1''4'">
              <a:rPr lang="en-US" sz="900"/>
              <a:pPr algn="ctr"/>
              <a:t>2014</a:t>
            </a:fld>
            <a:endParaRPr kumimoji="0" lang="da-DK" sz="900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59" name="Rektangel 58"/>
          <p:cNvSpPr/>
          <p:nvPr>
            <p:custDataLst>
              <p:tags r:id="rId9"/>
            </p:custDataLst>
          </p:nvPr>
        </p:nvSpPr>
        <p:spPr bwMode="auto">
          <a:xfrm>
            <a:off x="1657350" y="3771900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F2B12F78-4747-4E7A-8CA8-4390350B83D8}" type="datetime'''''''''''''''2''''''''0''''''''''''''''15'''''''''''''''''''">
              <a:rPr lang="en-US" sz="900"/>
              <a:pPr algn="ctr"/>
              <a:t>2015</a:t>
            </a:fld>
            <a:endParaRPr kumimoji="0" lang="da-DK" sz="900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60" name="Rektangel 59"/>
          <p:cNvSpPr/>
          <p:nvPr>
            <p:custDataLst>
              <p:tags r:id="rId10"/>
            </p:custDataLst>
          </p:nvPr>
        </p:nvSpPr>
        <p:spPr bwMode="auto">
          <a:xfrm>
            <a:off x="2452688" y="3771900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27CFA869-BEFD-4AD3-97AD-94C9C3DFE082}" type="datetime'''''2''''''01''''''''''''''''6'">
              <a:rPr lang="en-US" sz="900"/>
              <a:pPr algn="ctr"/>
              <a:t>2016</a:t>
            </a:fld>
            <a:endParaRPr kumimoji="0" lang="da-DK" sz="900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61" name="Ellipse 60"/>
          <p:cNvSpPr/>
          <p:nvPr>
            <p:custDataLst>
              <p:tags r:id="rId11"/>
            </p:custDataLst>
          </p:nvPr>
        </p:nvSpPr>
        <p:spPr bwMode="auto">
          <a:xfrm>
            <a:off x="1362075" y="2187575"/>
            <a:ext cx="896938" cy="273050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fld id="{11F3B50D-1E73-4A70-9E8A-6858CF164FA1}" type="datetime'''+''''''''''''''''''4''''''''''1%'''''''''''''''''''''''">
              <a:rPr lang="en-US" sz="1400" b="1"/>
              <a:pPr algn="ctr">
                <a:lnSpc>
                  <a:spcPct val="90000"/>
                </a:lnSpc>
              </a:pPr>
              <a:t>+41%</a:t>
            </a:fld>
            <a:endParaRPr kumimoji="0" lang="da-DK" sz="1400" b="1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62" name="Tekstboks 61"/>
          <p:cNvSpPr txBox="1"/>
          <p:nvPr/>
        </p:nvSpPr>
        <p:spPr>
          <a:xfrm>
            <a:off x="594184" y="2065784"/>
            <a:ext cx="20882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/>
              <a:t>[ Titel på diagram ]</a:t>
            </a:r>
          </a:p>
        </p:txBody>
      </p:sp>
      <p:sp>
        <p:nvSpPr>
          <p:cNvPr id="63" name="Tekstfelt 55"/>
          <p:cNvSpPr txBox="1"/>
          <p:nvPr/>
        </p:nvSpPr>
        <p:spPr>
          <a:xfrm rot="19634656">
            <a:off x="747713" y="2688178"/>
            <a:ext cx="272155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sz="3600" b="1" dirty="0" smtClean="0">
                <a:solidFill>
                  <a:srgbClr val="FF0000"/>
                </a:solidFill>
              </a:rPr>
              <a:t>Dummy</a:t>
            </a:r>
          </a:p>
        </p:txBody>
      </p:sp>
      <p:cxnSp>
        <p:nvCxnSpPr>
          <p:cNvPr id="64" name="Lige forbindelse 63"/>
          <p:cNvCxnSpPr/>
          <p:nvPr>
            <p:custDataLst>
              <p:tags r:id="rId12"/>
            </p:custDataLst>
          </p:nvPr>
        </p:nvCxnSpPr>
        <p:spPr bwMode="auto">
          <a:xfrm flipV="1">
            <a:off x="4057650" y="2714625"/>
            <a:ext cx="352425" cy="323850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5" name="Lige forbindelse 64"/>
          <p:cNvCxnSpPr/>
          <p:nvPr>
            <p:custDataLst>
              <p:tags r:id="rId13"/>
            </p:custDataLst>
          </p:nvPr>
        </p:nvCxnSpPr>
        <p:spPr bwMode="auto">
          <a:xfrm flipV="1">
            <a:off x="4857750" y="2409825"/>
            <a:ext cx="352425" cy="304800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66" name="Objekt 65"/>
          <p:cNvGraphicFramePr>
            <a:graphicFrameLocks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702452298"/>
              </p:ext>
            </p:extLst>
          </p:nvPr>
        </p:nvGraphicFramePr>
        <p:xfrm>
          <a:off x="3314701" y="2095500"/>
          <a:ext cx="2628833" cy="1666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2" name="Diagram" r:id="rId33" imgW="2628833" imgH="1666943" progId="MSGraph.Chart.8">
                  <p:embed followColorScheme="full"/>
                </p:oleObj>
              </mc:Choice>
              <mc:Fallback>
                <p:oleObj name="Diagram" r:id="rId33" imgW="2628833" imgH="1666943" progId="MSGraph.Chart.8">
                  <p:embed followColorScheme="full"/>
                  <p:pic>
                    <p:nvPicPr>
                      <p:cNvPr id="0" name="Picture 104"/>
                      <p:cNvPicPr>
                        <a:picLocks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4701" y="2095500"/>
                        <a:ext cx="2628833" cy="16669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7" name="Lige forbindelse 66"/>
          <p:cNvCxnSpPr/>
          <p:nvPr>
            <p:custDataLst>
              <p:tags r:id="rId15"/>
            </p:custDataLst>
          </p:nvPr>
        </p:nvCxnSpPr>
        <p:spPr bwMode="auto">
          <a:xfrm flipV="1">
            <a:off x="3833813" y="2000250"/>
            <a:ext cx="1600200" cy="628650"/>
          </a:xfrm>
          <a:prstGeom prst="line">
            <a:avLst/>
          </a:prstGeom>
          <a:solidFill>
            <a:schemeClr val="accent2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68" name="Rektangel 67"/>
          <p:cNvSpPr/>
          <p:nvPr>
            <p:custDataLst>
              <p:tags r:id="rId16"/>
            </p:custDataLst>
          </p:nvPr>
        </p:nvSpPr>
        <p:spPr bwMode="auto">
          <a:xfrm>
            <a:off x="3681413" y="3771900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718FB085-4184-402C-B9EE-A612A9B49364}" type="datetime'''''''''''''''2''''''''0''1''4'''''''''''''''''''''''''''">
              <a:rPr lang="en-US" sz="900"/>
              <a:pPr algn="ctr"/>
              <a:t>2014</a:t>
            </a:fld>
            <a:endParaRPr kumimoji="0" lang="da-DK" sz="900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69" name="Rektangel 68"/>
          <p:cNvSpPr/>
          <p:nvPr>
            <p:custDataLst>
              <p:tags r:id="rId17"/>
            </p:custDataLst>
          </p:nvPr>
        </p:nvSpPr>
        <p:spPr bwMode="auto">
          <a:xfrm>
            <a:off x="4481513" y="3771900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54468FC1-8CCD-4346-9F23-EF40B18F7E32}" type="datetime'''2''''''''''''''''''''0''''''15'''''''''''''''''">
              <a:rPr lang="en-US" sz="900"/>
              <a:pPr algn="ctr"/>
              <a:t>2015</a:t>
            </a:fld>
            <a:endParaRPr kumimoji="0" lang="da-DK" sz="900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70" name="Rektangel 69"/>
          <p:cNvSpPr/>
          <p:nvPr>
            <p:custDataLst>
              <p:tags r:id="rId18"/>
            </p:custDataLst>
          </p:nvPr>
        </p:nvSpPr>
        <p:spPr bwMode="auto">
          <a:xfrm>
            <a:off x="5281613" y="3771900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EEB58DAB-C8AF-4AB9-AB34-42E96DB1F3D6}" type="datetime'''''''''''''''''''''''''2''''''0''''''1''''''''''''''''6'''''">
              <a:rPr lang="en-US" sz="900"/>
              <a:pPr algn="ctr"/>
              <a:t>2016</a:t>
            </a:fld>
            <a:endParaRPr kumimoji="0" lang="da-DK" sz="900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71" name="Ellipse 70"/>
          <p:cNvSpPr/>
          <p:nvPr>
            <p:custDataLst>
              <p:tags r:id="rId19"/>
            </p:custDataLst>
          </p:nvPr>
        </p:nvSpPr>
        <p:spPr bwMode="auto">
          <a:xfrm>
            <a:off x="4186238" y="2178050"/>
            <a:ext cx="896938" cy="273050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fld id="{9F4B27D9-DD55-4C59-866A-A24DE9A6027A}" type="datetime'''''''''''''''''+''''''4''''''''1%'''''''''''''''''''">
              <a:rPr lang="en-US" sz="1400" b="1"/>
              <a:pPr algn="ctr">
                <a:lnSpc>
                  <a:spcPct val="90000"/>
                </a:lnSpc>
              </a:pPr>
              <a:t>+41%</a:t>
            </a:fld>
            <a:endParaRPr kumimoji="0" lang="da-DK" sz="1400" b="1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72" name="Tekstboks 71"/>
          <p:cNvSpPr txBox="1"/>
          <p:nvPr/>
        </p:nvSpPr>
        <p:spPr>
          <a:xfrm>
            <a:off x="3419475" y="2060575"/>
            <a:ext cx="20882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/>
              <a:t>[ Titel på diagram ]</a:t>
            </a:r>
          </a:p>
        </p:txBody>
      </p:sp>
      <p:sp>
        <p:nvSpPr>
          <p:cNvPr id="73" name="Tekstfelt 55"/>
          <p:cNvSpPr txBox="1"/>
          <p:nvPr/>
        </p:nvSpPr>
        <p:spPr>
          <a:xfrm rot="19634656">
            <a:off x="3230195" y="2688178"/>
            <a:ext cx="272155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sz="3600" b="1" dirty="0" smtClean="0">
                <a:solidFill>
                  <a:srgbClr val="FF0000"/>
                </a:solidFill>
              </a:rPr>
              <a:t>Dummy</a:t>
            </a:r>
          </a:p>
        </p:txBody>
      </p:sp>
      <p:cxnSp>
        <p:nvCxnSpPr>
          <p:cNvPr id="74" name="Lige forbindelse 73"/>
          <p:cNvCxnSpPr/>
          <p:nvPr>
            <p:custDataLst>
              <p:tags r:id="rId20"/>
            </p:custDataLst>
          </p:nvPr>
        </p:nvCxnSpPr>
        <p:spPr bwMode="auto">
          <a:xfrm flipV="1">
            <a:off x="6943725" y="2714625"/>
            <a:ext cx="352425" cy="323850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5" name="Lige forbindelse 74"/>
          <p:cNvCxnSpPr/>
          <p:nvPr>
            <p:custDataLst>
              <p:tags r:id="rId21"/>
            </p:custDataLst>
          </p:nvPr>
        </p:nvCxnSpPr>
        <p:spPr bwMode="auto">
          <a:xfrm flipV="1">
            <a:off x="7734300" y="2409825"/>
            <a:ext cx="352425" cy="304800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76" name="Objekt 75"/>
          <p:cNvGraphicFramePr>
            <a:graphicFrameLocks/>
          </p:cNvGraphicFramePr>
          <p:nvPr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1811791822"/>
              </p:ext>
            </p:extLst>
          </p:nvPr>
        </p:nvGraphicFramePr>
        <p:xfrm>
          <a:off x="6210300" y="2095500"/>
          <a:ext cx="2609951" cy="1666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3" name="Diagram" r:id="rId35" imgW="2609951" imgH="1666943" progId="MSGraph.Chart.8">
                  <p:embed followColorScheme="full"/>
                </p:oleObj>
              </mc:Choice>
              <mc:Fallback>
                <p:oleObj name="Diagram" r:id="rId35" imgW="2609951" imgH="1666943" progId="MSGraph.Chart.8">
                  <p:embed followColorScheme="full"/>
                  <p:pic>
                    <p:nvPicPr>
                      <p:cNvPr id="0" name="Picture 105"/>
                      <p:cNvPicPr>
                        <a:picLocks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0300" y="2095500"/>
                        <a:ext cx="2609951" cy="16669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7" name="Lige forbindelse 76"/>
          <p:cNvCxnSpPr/>
          <p:nvPr>
            <p:custDataLst>
              <p:tags r:id="rId23"/>
            </p:custDataLst>
          </p:nvPr>
        </p:nvCxnSpPr>
        <p:spPr bwMode="auto">
          <a:xfrm flipV="1">
            <a:off x="6719888" y="2000250"/>
            <a:ext cx="1590675" cy="628650"/>
          </a:xfrm>
          <a:prstGeom prst="line">
            <a:avLst/>
          </a:prstGeom>
          <a:solidFill>
            <a:schemeClr val="accent2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78" name="Rektangel 77"/>
          <p:cNvSpPr/>
          <p:nvPr>
            <p:custDataLst>
              <p:tags r:id="rId24"/>
            </p:custDataLst>
          </p:nvPr>
        </p:nvSpPr>
        <p:spPr bwMode="auto">
          <a:xfrm>
            <a:off x="6567488" y="3762375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B571349F-0ACF-4CF6-B379-EAE1FE90DA50}" type="datetime'''''''''''''''''''''''''''''''''''2''''''''''0''1''''''4'''''">
              <a:rPr lang="en-US" sz="900"/>
              <a:pPr algn="ctr"/>
              <a:t>2014</a:t>
            </a:fld>
            <a:endParaRPr kumimoji="0" lang="da-DK" sz="900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79" name="Rektangel 78"/>
          <p:cNvSpPr/>
          <p:nvPr>
            <p:custDataLst>
              <p:tags r:id="rId25"/>
            </p:custDataLst>
          </p:nvPr>
        </p:nvSpPr>
        <p:spPr bwMode="auto">
          <a:xfrm>
            <a:off x="7362825" y="3762375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46E32B8D-EC65-4AB3-993D-729D736E8F91}" type="datetime'2''0''1''''''''''''''5'''''''''''''''''''''''''''''''''">
              <a:rPr lang="en-US" sz="900"/>
              <a:pPr algn="ctr"/>
              <a:t>2015</a:t>
            </a:fld>
            <a:endParaRPr kumimoji="0" lang="da-DK" sz="900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80" name="Rektangel 79"/>
          <p:cNvSpPr/>
          <p:nvPr>
            <p:custDataLst>
              <p:tags r:id="rId26"/>
            </p:custDataLst>
          </p:nvPr>
        </p:nvSpPr>
        <p:spPr bwMode="auto">
          <a:xfrm>
            <a:off x="8158163" y="3762375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C5401CC1-ECBD-43BD-A54B-E7D51296E55E}" type="datetime'''2''''''''''''''''01''''''''''''''''6'''''''''''''''">
              <a:rPr lang="en-US" sz="900"/>
              <a:pPr algn="ctr"/>
              <a:t>2016</a:t>
            </a:fld>
            <a:endParaRPr kumimoji="0" lang="da-DK" sz="900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81" name="Ellipse 80"/>
          <p:cNvSpPr/>
          <p:nvPr>
            <p:custDataLst>
              <p:tags r:id="rId27"/>
            </p:custDataLst>
          </p:nvPr>
        </p:nvSpPr>
        <p:spPr bwMode="auto">
          <a:xfrm>
            <a:off x="7067550" y="2178050"/>
            <a:ext cx="896938" cy="273050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fld id="{87944587-AD2F-4A1E-A71B-745EFDDE6ED2}" type="datetime'+''''''''''''''''''''''''''''4''''''''''''''1''%'''''''''''''">
              <a:rPr lang="en-US" sz="1400" b="1"/>
              <a:pPr algn="ctr">
                <a:lnSpc>
                  <a:spcPct val="90000"/>
                </a:lnSpc>
              </a:pPr>
              <a:t>+41%</a:t>
            </a:fld>
            <a:endParaRPr kumimoji="0" lang="da-DK" sz="1400" b="1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82" name="Tekstboks 81"/>
          <p:cNvSpPr txBox="1"/>
          <p:nvPr/>
        </p:nvSpPr>
        <p:spPr>
          <a:xfrm>
            <a:off x="6296025" y="2054225"/>
            <a:ext cx="20882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/>
              <a:t>[ Titel på diagram ]</a:t>
            </a:r>
          </a:p>
        </p:txBody>
      </p:sp>
      <p:sp>
        <p:nvSpPr>
          <p:cNvPr id="83" name="Tekstfelt 55"/>
          <p:cNvSpPr txBox="1"/>
          <p:nvPr/>
        </p:nvSpPr>
        <p:spPr>
          <a:xfrm rot="19634656">
            <a:off x="6107113" y="2681288"/>
            <a:ext cx="272155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sz="3600" b="1" dirty="0" smtClean="0">
                <a:solidFill>
                  <a:srgbClr val="FF0000"/>
                </a:solidFill>
              </a:rPr>
              <a:t>Dummy</a:t>
            </a:r>
          </a:p>
        </p:txBody>
      </p:sp>
    </p:spTree>
    <p:extLst>
      <p:ext uri="{BB962C8B-B14F-4D97-AF65-F5344CB8AC3E}">
        <p14:creationId xmlns:p14="http://schemas.microsoft.com/office/powerpoint/2010/main" val="177586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e 23"/>
          <p:cNvGrpSpPr/>
          <p:nvPr/>
        </p:nvGrpSpPr>
        <p:grpSpPr>
          <a:xfrm>
            <a:off x="899592" y="1585351"/>
            <a:ext cx="4032448" cy="1519200"/>
            <a:chOff x="755577" y="1556792"/>
            <a:chExt cx="2592287" cy="2155474"/>
          </a:xfrm>
          <a:noFill/>
          <a:effectLst/>
        </p:grpSpPr>
        <p:sp>
          <p:nvSpPr>
            <p:cNvPr id="11" name="Pentagon 10"/>
            <p:cNvSpPr/>
            <p:nvPr/>
          </p:nvSpPr>
          <p:spPr bwMode="auto">
            <a:xfrm>
              <a:off x="755577" y="1556792"/>
              <a:ext cx="2592287" cy="2155474"/>
            </a:xfrm>
            <a:prstGeom prst="homePlate">
              <a:avLst>
                <a:gd name="adj" fmla="val 6541"/>
              </a:avLst>
            </a:prstGeom>
            <a:grp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sp>
          <p:nvSpPr>
            <p:cNvPr id="13" name="Rektangel 12"/>
            <p:cNvSpPr/>
            <p:nvPr/>
          </p:nvSpPr>
          <p:spPr bwMode="auto">
            <a:xfrm>
              <a:off x="808481" y="1655431"/>
              <a:ext cx="2388584" cy="239497"/>
            </a:xfrm>
            <a:prstGeom prst="rect">
              <a:avLst/>
            </a:prstGeom>
            <a:grp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da-DK" sz="1100" b="1" dirty="0" smtClean="0"/>
                <a:t>[ Overskrift ]</a:t>
              </a:r>
              <a:endParaRPr kumimoji="0" lang="da-DK" sz="1100" b="1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cxnSp>
          <p:nvCxnSpPr>
            <p:cNvPr id="12" name="Lige forbindelse 11"/>
            <p:cNvCxnSpPr/>
            <p:nvPr/>
          </p:nvCxnSpPr>
          <p:spPr bwMode="auto">
            <a:xfrm>
              <a:off x="841607" y="1834286"/>
              <a:ext cx="2459966" cy="0"/>
            </a:xfrm>
            <a:prstGeom prst="line">
              <a:avLst/>
            </a:prstGeom>
            <a:grp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" name="Gruppe 23"/>
          <p:cNvGrpSpPr/>
          <p:nvPr/>
        </p:nvGrpSpPr>
        <p:grpSpPr>
          <a:xfrm>
            <a:off x="899592" y="3169526"/>
            <a:ext cx="4032448" cy="1519199"/>
            <a:chOff x="755577" y="1556792"/>
            <a:chExt cx="2592287" cy="2155474"/>
          </a:xfrm>
          <a:noFill/>
          <a:effectLst/>
        </p:grpSpPr>
        <p:sp>
          <p:nvSpPr>
            <p:cNvPr id="27" name="Pentagon 26"/>
            <p:cNvSpPr/>
            <p:nvPr/>
          </p:nvSpPr>
          <p:spPr bwMode="auto">
            <a:xfrm>
              <a:off x="755577" y="1556792"/>
              <a:ext cx="2592287" cy="2155474"/>
            </a:xfrm>
            <a:prstGeom prst="homePlate">
              <a:avLst>
                <a:gd name="adj" fmla="val 6541"/>
              </a:avLst>
            </a:prstGeom>
            <a:grp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sp>
          <p:nvSpPr>
            <p:cNvPr id="29" name="Rektangel 28"/>
            <p:cNvSpPr/>
            <p:nvPr/>
          </p:nvSpPr>
          <p:spPr bwMode="auto">
            <a:xfrm>
              <a:off x="808481" y="1655431"/>
              <a:ext cx="2388584" cy="239497"/>
            </a:xfrm>
            <a:prstGeom prst="rect">
              <a:avLst/>
            </a:prstGeom>
            <a:grp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da-DK" sz="1100" b="1" dirty="0" smtClean="0"/>
                <a:t>[ Overskrift ]</a:t>
              </a:r>
              <a:endParaRPr kumimoji="0" lang="da-DK" sz="1100" b="1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cxnSp>
          <p:nvCxnSpPr>
            <p:cNvPr id="28" name="Lige forbindelse 27"/>
            <p:cNvCxnSpPr/>
            <p:nvPr/>
          </p:nvCxnSpPr>
          <p:spPr bwMode="auto">
            <a:xfrm>
              <a:off x="841607" y="1834286"/>
              <a:ext cx="2459966" cy="0"/>
            </a:xfrm>
            <a:prstGeom prst="line">
              <a:avLst/>
            </a:prstGeom>
            <a:grp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" name="Gruppe 23"/>
          <p:cNvGrpSpPr/>
          <p:nvPr/>
        </p:nvGrpSpPr>
        <p:grpSpPr>
          <a:xfrm>
            <a:off x="899592" y="4753703"/>
            <a:ext cx="4032448" cy="1519584"/>
            <a:chOff x="755577" y="1556792"/>
            <a:chExt cx="2592287" cy="2155474"/>
          </a:xfrm>
          <a:noFill/>
          <a:effectLst/>
        </p:grpSpPr>
        <p:sp>
          <p:nvSpPr>
            <p:cNvPr id="32" name="Pentagon 31"/>
            <p:cNvSpPr/>
            <p:nvPr/>
          </p:nvSpPr>
          <p:spPr bwMode="auto">
            <a:xfrm>
              <a:off x="755577" y="1556792"/>
              <a:ext cx="2592287" cy="2155474"/>
            </a:xfrm>
            <a:prstGeom prst="homePlate">
              <a:avLst>
                <a:gd name="adj" fmla="val 6541"/>
              </a:avLst>
            </a:prstGeom>
            <a:grp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/>
            </a:p>
          </p:txBody>
        </p:sp>
        <p:sp>
          <p:nvSpPr>
            <p:cNvPr id="34" name="Rektangel 33"/>
            <p:cNvSpPr/>
            <p:nvPr/>
          </p:nvSpPr>
          <p:spPr bwMode="auto">
            <a:xfrm>
              <a:off x="808481" y="1655431"/>
              <a:ext cx="2388584" cy="239497"/>
            </a:xfrm>
            <a:prstGeom prst="rect">
              <a:avLst/>
            </a:prstGeom>
            <a:grp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da-DK" sz="1100" b="1" dirty="0" smtClean="0"/>
                <a:t>[ Overskrift ]</a:t>
              </a:r>
              <a:endParaRPr kumimoji="0" lang="da-DK" sz="1100" b="1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cxnSp>
          <p:nvCxnSpPr>
            <p:cNvPr id="33" name="Lige forbindelse 32"/>
            <p:cNvCxnSpPr/>
            <p:nvPr/>
          </p:nvCxnSpPr>
          <p:spPr bwMode="auto">
            <a:xfrm>
              <a:off x="841607" y="1834286"/>
              <a:ext cx="2459966" cy="0"/>
            </a:xfrm>
            <a:prstGeom prst="line">
              <a:avLst/>
            </a:prstGeom>
            <a:grp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aphicFrame>
        <p:nvGraphicFramePr>
          <p:cNvPr id="9" name="Objekt 8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66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Rektangel 4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endParaRPr kumimoji="0" lang="da-DK" sz="1000" u="none" strike="noStrike" cap="none" normalizeH="0" dirty="0" err="1" smtClean="0">
              <a:ln>
                <a:noFill/>
              </a:ln>
              <a:solidFill>
                <a:schemeClr val="bg1"/>
              </a:solidFill>
              <a:effectLst/>
              <a:latin typeface="Verdana"/>
              <a:sym typeface="Verdana"/>
            </a:endParaRPr>
          </a:p>
        </p:txBody>
      </p:sp>
      <p:sp>
        <p:nvSpPr>
          <p:cNvPr id="7" name="Rektangel 6"/>
          <p:cNvSpPr/>
          <p:nvPr/>
        </p:nvSpPr>
        <p:spPr bwMode="auto">
          <a:xfrm>
            <a:off x="5076056" y="1772205"/>
            <a:ext cx="3816424" cy="4501083"/>
          </a:xfrm>
          <a:prstGeom prst="rect">
            <a:avLst/>
          </a:prstGeom>
          <a:noFill/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54000" rIns="36000" bIns="54000" numCol="1" rtlCol="0" anchor="t" anchorCtr="0" compatLnSpc="1">
            <a:prstTxWarp prst="textNoShape">
              <a:avLst/>
            </a:prstTxWarp>
          </a:bodyPr>
          <a:lstStyle/>
          <a:p>
            <a:pPr marL="176213" indent="-176213" defTabSz="652463">
              <a:buFont typeface="Wingdings" pitchFamily="2" charset="2"/>
              <a:buChar char="§"/>
              <a:defRPr/>
            </a:pPr>
            <a:endParaRPr lang="da-DK" sz="600" dirty="0" smtClean="0">
              <a:solidFill>
                <a:srgbClr val="000000"/>
              </a:solidFill>
            </a:endParaRPr>
          </a:p>
          <a:p>
            <a:pPr marL="176213" indent="-176213" defTabSz="652463">
              <a:defRPr/>
            </a:pPr>
            <a:endParaRPr lang="da-DK" sz="950" dirty="0" smtClean="0">
              <a:solidFill>
                <a:srgbClr val="000000"/>
              </a:solidFill>
            </a:endParaRPr>
          </a:p>
          <a:p>
            <a:pPr marL="176213" indent="-176213" defTabSz="652463">
              <a:defRPr/>
            </a:pPr>
            <a:r>
              <a:rPr lang="da-DK" sz="950" b="1" dirty="0" smtClean="0">
                <a:solidFill>
                  <a:srgbClr val="000000"/>
                </a:solidFill>
              </a:rPr>
              <a:t>[ Overskrift ]</a:t>
            </a:r>
          </a:p>
          <a:p>
            <a:pPr marL="176213" indent="-176213" defTabSz="652463">
              <a:buFont typeface="Wingdings" pitchFamily="2" charset="2"/>
              <a:buChar char="§"/>
              <a:defRPr/>
            </a:pPr>
            <a:r>
              <a:rPr lang="da-DK" sz="950" dirty="0" smtClean="0">
                <a:solidFill>
                  <a:srgbClr val="000000"/>
                </a:solidFill>
              </a:rPr>
              <a:t>[ Punkt ]</a:t>
            </a:r>
          </a:p>
        </p:txBody>
      </p:sp>
      <p:sp>
        <p:nvSpPr>
          <p:cNvPr id="8" name="Rektangel 7"/>
          <p:cNvSpPr/>
          <p:nvPr/>
        </p:nvSpPr>
        <p:spPr bwMode="auto">
          <a:xfrm>
            <a:off x="5076056" y="1585351"/>
            <a:ext cx="3816424" cy="43946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r>
              <a:rPr lang="da-DK" sz="1100" b="1" dirty="0" smtClean="0">
                <a:solidFill>
                  <a:schemeClr val="bg1"/>
                </a:solidFill>
              </a:rPr>
              <a:t>[ Overskrift i op til to linjer ]</a:t>
            </a:r>
            <a:endParaRPr lang="da-DK" sz="1100" b="1" dirty="0">
              <a:solidFill>
                <a:schemeClr val="bg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138" y="536575"/>
            <a:ext cx="8424862" cy="762000"/>
          </a:xfrm>
          <a:noFill/>
        </p:spPr>
        <p:txBody>
          <a:bodyPr/>
          <a:lstStyle/>
          <a:p>
            <a:r>
              <a:rPr lang="da-DK" dirty="0" smtClean="0"/>
              <a:t>Tre kasser med pile mod én grå kasse</a:t>
            </a:r>
            <a:endParaRPr lang="da-DK" sz="2000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097B1A8-2BC5-4C38-B2D8-697B95B42F6F}" type="slidenum">
              <a:rPr lang="da-DK" smtClean="0">
                <a:solidFill>
                  <a:srgbClr val="000000"/>
                </a:solidFill>
              </a:rPr>
              <a:pPr>
                <a:defRPr/>
              </a:pPr>
              <a:t>94</a:t>
            </a:fld>
            <a:endParaRPr lang="da-DK">
              <a:solidFill>
                <a:srgbClr val="000000"/>
              </a:solidFill>
            </a:endParaRPr>
          </a:p>
        </p:txBody>
      </p:sp>
      <p:sp>
        <p:nvSpPr>
          <p:cNvPr id="37" name="Ellipse 36"/>
          <p:cNvSpPr/>
          <p:nvPr/>
        </p:nvSpPr>
        <p:spPr bwMode="auto">
          <a:xfrm>
            <a:off x="755576" y="1556792"/>
            <a:ext cx="288032" cy="252000"/>
          </a:xfrm>
          <a:prstGeom prst="ellipse">
            <a:avLst/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1</a:t>
            </a:r>
          </a:p>
        </p:txBody>
      </p:sp>
      <p:sp>
        <p:nvSpPr>
          <p:cNvPr id="38" name="Ellipse 37"/>
          <p:cNvSpPr/>
          <p:nvPr/>
        </p:nvSpPr>
        <p:spPr bwMode="auto">
          <a:xfrm>
            <a:off x="755576" y="3140968"/>
            <a:ext cx="288032" cy="252000"/>
          </a:xfrm>
          <a:prstGeom prst="ellipse">
            <a:avLst/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sz="1200" b="1" dirty="0" smtClean="0">
                <a:solidFill>
                  <a:schemeClr val="bg1"/>
                </a:solidFill>
              </a:rPr>
              <a:t>2</a:t>
            </a:r>
            <a:endParaRPr kumimoji="0" lang="da-DK" sz="1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39" name="Ellipse 38"/>
          <p:cNvSpPr/>
          <p:nvPr/>
        </p:nvSpPr>
        <p:spPr bwMode="auto">
          <a:xfrm>
            <a:off x="755576" y="4725144"/>
            <a:ext cx="288032" cy="252000"/>
          </a:xfrm>
          <a:prstGeom prst="ellipse">
            <a:avLst/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3</a:t>
            </a:r>
          </a:p>
        </p:txBody>
      </p:sp>
      <p:sp>
        <p:nvSpPr>
          <p:cNvPr id="44" name="Tekstboks 43"/>
          <p:cNvSpPr txBox="1"/>
          <p:nvPr/>
        </p:nvSpPr>
        <p:spPr>
          <a:xfrm>
            <a:off x="899592" y="3012603"/>
            <a:ext cx="3888432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0363" indent="-360363"/>
            <a:r>
              <a:rPr lang="da-DK" sz="600" dirty="0" smtClean="0"/>
              <a:t>Kilde: [ Angiv kilde ]</a:t>
            </a:r>
          </a:p>
        </p:txBody>
      </p:sp>
      <p:sp>
        <p:nvSpPr>
          <p:cNvPr id="164" name="Tekstboks 163"/>
          <p:cNvSpPr txBox="1"/>
          <p:nvPr/>
        </p:nvSpPr>
        <p:spPr>
          <a:xfrm>
            <a:off x="899592" y="6180955"/>
            <a:ext cx="3888432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0363" indent="-360363"/>
            <a:r>
              <a:rPr lang="da-DK" sz="600" dirty="0" smtClean="0"/>
              <a:t>Kilde: [ Angiv kilde ]</a:t>
            </a:r>
          </a:p>
        </p:txBody>
      </p:sp>
      <p:sp>
        <p:nvSpPr>
          <p:cNvPr id="128" name="Tekstboks 127"/>
          <p:cNvSpPr txBox="1"/>
          <p:nvPr/>
        </p:nvSpPr>
        <p:spPr>
          <a:xfrm>
            <a:off x="899592" y="4596779"/>
            <a:ext cx="3888432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0363" indent="-360363"/>
            <a:r>
              <a:rPr lang="da-DK" sz="600" dirty="0" smtClean="0"/>
              <a:t>Kilde: [ Angiv kilde ]</a:t>
            </a:r>
          </a:p>
        </p:txBody>
      </p:sp>
      <p:sp>
        <p:nvSpPr>
          <p:cNvPr id="10" name="Tekstfelt 9"/>
          <p:cNvSpPr txBox="1"/>
          <p:nvPr/>
        </p:nvSpPr>
        <p:spPr>
          <a:xfrm>
            <a:off x="2591370" y="5049152"/>
            <a:ext cx="2196654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82550" indent="-82550">
              <a:buFont typeface="Arial" pitchFamily="34" charset="0"/>
              <a:buChar char="•"/>
            </a:pPr>
            <a:r>
              <a:rPr lang="da-DK" sz="950" dirty="0" smtClean="0"/>
              <a:t>[ Noter ]</a:t>
            </a:r>
          </a:p>
        </p:txBody>
      </p:sp>
      <p:sp>
        <p:nvSpPr>
          <p:cNvPr id="52" name="Tekstboks 51"/>
          <p:cNvSpPr txBox="1"/>
          <p:nvPr/>
        </p:nvSpPr>
        <p:spPr>
          <a:xfrm>
            <a:off x="899592" y="6525344"/>
            <a:ext cx="576064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 smtClean="0"/>
              <a:t>Note:  [ Angiv note ]</a:t>
            </a:r>
          </a:p>
        </p:txBody>
      </p:sp>
      <p:sp>
        <p:nvSpPr>
          <p:cNvPr id="53" name="Rektangel 52"/>
          <p:cNvSpPr/>
          <p:nvPr/>
        </p:nvSpPr>
        <p:spPr bwMode="auto">
          <a:xfrm>
            <a:off x="1043608" y="5049152"/>
            <a:ext cx="1440160" cy="936104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Grafik eller graf</a:t>
            </a:r>
          </a:p>
        </p:txBody>
      </p:sp>
      <p:sp>
        <p:nvSpPr>
          <p:cNvPr id="54" name="Tekstfelt 9"/>
          <p:cNvSpPr txBox="1"/>
          <p:nvPr/>
        </p:nvSpPr>
        <p:spPr>
          <a:xfrm>
            <a:off x="2591370" y="3464976"/>
            <a:ext cx="2196654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82550" indent="-82550">
              <a:buFont typeface="Arial" pitchFamily="34" charset="0"/>
              <a:buChar char="•"/>
            </a:pPr>
            <a:r>
              <a:rPr lang="da-DK" sz="950" dirty="0" smtClean="0"/>
              <a:t>[ Noter ]</a:t>
            </a:r>
          </a:p>
        </p:txBody>
      </p:sp>
      <p:sp>
        <p:nvSpPr>
          <p:cNvPr id="55" name="Rektangel 54"/>
          <p:cNvSpPr/>
          <p:nvPr/>
        </p:nvSpPr>
        <p:spPr bwMode="auto">
          <a:xfrm>
            <a:off x="1043608" y="3464976"/>
            <a:ext cx="1440160" cy="936104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Grafik eller graf</a:t>
            </a:r>
          </a:p>
        </p:txBody>
      </p:sp>
      <p:sp>
        <p:nvSpPr>
          <p:cNvPr id="56" name="Tekstfelt 9"/>
          <p:cNvSpPr txBox="1"/>
          <p:nvPr/>
        </p:nvSpPr>
        <p:spPr>
          <a:xfrm>
            <a:off x="2591370" y="1880800"/>
            <a:ext cx="2196654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82550" indent="-82550">
              <a:buFont typeface="Arial" pitchFamily="34" charset="0"/>
              <a:buChar char="•"/>
            </a:pPr>
            <a:r>
              <a:rPr lang="da-DK" sz="950" dirty="0" smtClean="0"/>
              <a:t>[ Noter ]</a:t>
            </a:r>
          </a:p>
        </p:txBody>
      </p:sp>
      <p:sp>
        <p:nvSpPr>
          <p:cNvPr id="57" name="Rektangel 56"/>
          <p:cNvSpPr/>
          <p:nvPr/>
        </p:nvSpPr>
        <p:spPr bwMode="auto">
          <a:xfrm>
            <a:off x="1043608" y="1880800"/>
            <a:ext cx="1440160" cy="936104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Grafik eller graf</a:t>
            </a:r>
          </a:p>
        </p:txBody>
      </p:sp>
      <p:grpSp>
        <p:nvGrpSpPr>
          <p:cNvPr id="35" name="Gruppe 26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36" name="Gruppe 27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41" name="Rektangel 40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i de fire kasser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på siden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kilde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siden bruges skal det fjernes</a:t>
                </a:r>
              </a:p>
            </p:txBody>
          </p:sp>
          <p:sp>
            <p:nvSpPr>
              <p:cNvPr id="42" name="Rektangel 41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40" name="Rektangel 39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197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Objekt 2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4508721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2" name="think-cell Slide" r:id="rId13" imgW="360" imgH="360" progId="TCLayout.ActiveDocument.1">
                  <p:embed/>
                </p:oleObj>
              </mc:Choice>
              <mc:Fallback>
                <p:oleObj name="think-cell Slide" r:id="rId13" imgW="360" imgH="360" progId="TCLayout.ActiveDocument.1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ktangel 11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endParaRPr kumimoji="0" lang="da-DK" sz="1400" b="1" u="none" strike="noStrike" cap="none" normalizeH="0" dirty="0" err="1" smtClean="0">
              <a:ln>
                <a:noFill/>
              </a:ln>
              <a:solidFill>
                <a:schemeClr val="bg1"/>
              </a:solidFill>
              <a:effectLst/>
              <a:latin typeface="Verdana"/>
              <a:sym typeface="Verdana"/>
            </a:endParaRPr>
          </a:p>
        </p:txBody>
      </p:sp>
      <p:sp>
        <p:nvSpPr>
          <p:cNvPr id="21" name="Rektangel 20"/>
          <p:cNvSpPr/>
          <p:nvPr/>
        </p:nvSpPr>
        <p:spPr bwMode="auto">
          <a:xfrm>
            <a:off x="4716016" y="1664221"/>
            <a:ext cx="3708412" cy="446449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000" baseline="0" dirty="0" smtClean="0"/>
              <a:t>[ Tekst ]</a:t>
            </a:r>
          </a:p>
        </p:txBody>
      </p:sp>
      <p:sp>
        <p:nvSpPr>
          <p:cNvPr id="2" name="Rektangel 1"/>
          <p:cNvSpPr/>
          <p:nvPr/>
        </p:nvSpPr>
        <p:spPr bwMode="auto">
          <a:xfrm>
            <a:off x="4716016" y="1477368"/>
            <a:ext cx="370841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smtClean="0"/>
              <a:t>To vertikale kasser</a:t>
            </a:r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0905C07-411B-4ABA-AD70-0EC8D14857DC}" type="slidenum">
              <a:rPr lang="da-DK" smtClean="0">
                <a:solidFill>
                  <a:srgbClr val="000000"/>
                </a:solidFill>
              </a:rPr>
              <a:pPr>
                <a:defRPr/>
              </a:pPr>
              <a:t>95</a:t>
            </a:fld>
            <a:endParaRPr lang="da-DK">
              <a:solidFill>
                <a:srgbClr val="000000"/>
              </a:solidFill>
            </a:endParaRPr>
          </a:p>
        </p:txBody>
      </p:sp>
      <p:sp>
        <p:nvSpPr>
          <p:cNvPr id="4" name="Tekstboks 3"/>
          <p:cNvSpPr txBox="1"/>
          <p:nvPr/>
        </p:nvSpPr>
        <p:spPr>
          <a:xfrm>
            <a:off x="4738598" y="5967082"/>
            <a:ext cx="284431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 smtClean="0"/>
              <a:t>Note: [ Indsæt noter ]</a:t>
            </a:r>
          </a:p>
        </p:txBody>
      </p:sp>
      <p:sp>
        <p:nvSpPr>
          <p:cNvPr id="98" name="Rektangel 97"/>
          <p:cNvSpPr/>
          <p:nvPr/>
        </p:nvSpPr>
        <p:spPr bwMode="auto">
          <a:xfrm>
            <a:off x="683568" y="1664221"/>
            <a:ext cx="3708412" cy="446449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 smtClean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000" dirty="0" smtClean="0"/>
              <a:t>[ Tekst ]</a:t>
            </a:r>
            <a:endParaRPr lang="da-DK" sz="1000" baseline="0" dirty="0" smtClean="0"/>
          </a:p>
        </p:txBody>
      </p:sp>
      <p:sp>
        <p:nvSpPr>
          <p:cNvPr id="99" name="Rektangel 98"/>
          <p:cNvSpPr/>
          <p:nvPr/>
        </p:nvSpPr>
        <p:spPr bwMode="auto">
          <a:xfrm>
            <a:off x="683568" y="1477367"/>
            <a:ext cx="3708412" cy="43946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r>
              <a:rPr lang="da-DK" sz="1200" dirty="0" smtClean="0">
                <a:solidFill>
                  <a:schemeClr val="bg1"/>
                </a:solidFill>
              </a:rPr>
              <a:t>[ God sigende overskrift med en konklusion i sig ]</a:t>
            </a:r>
            <a:endParaRPr lang="da-DK" sz="1200" dirty="0">
              <a:solidFill>
                <a:schemeClr val="bg1"/>
              </a:solidFill>
            </a:endParaRPr>
          </a:p>
        </p:txBody>
      </p:sp>
      <p:cxnSp>
        <p:nvCxnSpPr>
          <p:cNvPr id="14355" name="Lige forbindelse 14354"/>
          <p:cNvCxnSpPr/>
          <p:nvPr>
            <p:custDataLst>
              <p:tags r:id="rId4"/>
            </p:custDataLst>
          </p:nvPr>
        </p:nvCxnSpPr>
        <p:spPr bwMode="auto">
          <a:xfrm flipV="1">
            <a:off x="1638300" y="2752725"/>
            <a:ext cx="447675" cy="361950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356" name="Lige forbindelse 14355"/>
          <p:cNvCxnSpPr/>
          <p:nvPr>
            <p:custDataLst>
              <p:tags r:id="rId5"/>
            </p:custDataLst>
          </p:nvPr>
        </p:nvCxnSpPr>
        <p:spPr bwMode="auto">
          <a:xfrm flipV="1">
            <a:off x="2638425" y="2419350"/>
            <a:ext cx="447675" cy="333375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4" name="Objekt 13"/>
          <p:cNvGraphicFramePr>
            <a:graphicFrameLocks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4566550"/>
              </p:ext>
            </p:extLst>
          </p:nvPr>
        </p:nvGraphicFramePr>
        <p:xfrm>
          <a:off x="761999" y="2095500"/>
          <a:ext cx="3228992" cy="1809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3" name="Diagram" r:id="rId15" imgW="3228992" imgH="1809885" progId="MSGraph.Chart.8">
                  <p:embed followColorScheme="full"/>
                </p:oleObj>
              </mc:Choice>
              <mc:Fallback>
                <p:oleObj name="Diagram" r:id="rId15" imgW="3228992" imgH="1809885" progId="MSGraph.Chart.8">
                  <p:embed followColorScheme="full"/>
                  <p:pic>
                    <p:nvPicPr>
                      <p:cNvPr id="0" name="Picture 53"/>
                      <p:cNvPicPr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1999" y="2095500"/>
                        <a:ext cx="3228992" cy="18098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354" name="Lige forbindelse 14353"/>
          <p:cNvCxnSpPr/>
          <p:nvPr>
            <p:custDataLst>
              <p:tags r:id="rId7"/>
            </p:custDataLst>
          </p:nvPr>
        </p:nvCxnSpPr>
        <p:spPr bwMode="auto">
          <a:xfrm flipV="1">
            <a:off x="1357313" y="2005013"/>
            <a:ext cx="2009775" cy="695325"/>
          </a:xfrm>
          <a:prstGeom prst="line">
            <a:avLst/>
          </a:prstGeom>
          <a:solidFill>
            <a:schemeClr val="accent2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6" name="Rektangel 15"/>
          <p:cNvSpPr/>
          <p:nvPr>
            <p:custDataLst>
              <p:tags r:id="rId8"/>
            </p:custDataLst>
          </p:nvPr>
        </p:nvSpPr>
        <p:spPr bwMode="auto">
          <a:xfrm>
            <a:off x="1204913" y="3905250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BB26EAA4-AA98-4A0A-B8EF-CC8AD49B933A}" type="datetime'2''''''''0''''''''''''''''1''''''4'''''''''''''''">
              <a:rPr lang="en-US" sz="900"/>
              <a:pPr algn="ctr"/>
              <a:t>2014</a:t>
            </a:fld>
            <a:endParaRPr kumimoji="0" lang="da-DK" sz="900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26" name="Rektangel 25"/>
          <p:cNvSpPr/>
          <p:nvPr>
            <p:custDataLst>
              <p:tags r:id="rId9"/>
            </p:custDataLst>
          </p:nvPr>
        </p:nvSpPr>
        <p:spPr bwMode="auto">
          <a:xfrm>
            <a:off x="2209800" y="3905250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86857E14-76D1-488B-8129-DC0B3CCD3229}" type="datetime'''''2''''''''0''''''''''''''''''''''''''1''''''''''''5'''">
              <a:rPr lang="en-US" sz="900"/>
              <a:pPr algn="ctr"/>
              <a:t>2015</a:t>
            </a:fld>
            <a:endParaRPr kumimoji="0" lang="da-DK" sz="900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14336" name="Rektangel 14335"/>
          <p:cNvSpPr/>
          <p:nvPr>
            <p:custDataLst>
              <p:tags r:id="rId10"/>
            </p:custDataLst>
          </p:nvPr>
        </p:nvSpPr>
        <p:spPr bwMode="auto">
          <a:xfrm>
            <a:off x="3214688" y="3905250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7C1B074A-E719-4CFE-A4A3-89AFD755A6AD}" type="datetime'''''''2''''''''0''''''''''''''''''1''''''''6'''''''''''''''">
              <a:rPr lang="en-US" sz="900"/>
              <a:pPr algn="ctr"/>
              <a:t>2016</a:t>
            </a:fld>
            <a:endParaRPr kumimoji="0" lang="da-DK" sz="900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14353" name="Ellipse 14352"/>
          <p:cNvSpPr/>
          <p:nvPr>
            <p:custDataLst>
              <p:tags r:id="rId11"/>
            </p:custDataLst>
          </p:nvPr>
        </p:nvSpPr>
        <p:spPr bwMode="auto">
          <a:xfrm>
            <a:off x="1914525" y="2216150"/>
            <a:ext cx="896938" cy="273050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fld id="{BDBA1B6C-8472-4422-B41C-C790A722B2E5}" type="datetime'''+''''''4''''''''''''''''''''1''''''''''''''''''''''''%'''">
              <a:rPr lang="en-US" sz="1400" b="1"/>
              <a:pPr algn="ctr">
                <a:lnSpc>
                  <a:spcPct val="90000"/>
                </a:lnSpc>
              </a:pPr>
              <a:t>+41%</a:t>
            </a:fld>
            <a:endParaRPr kumimoji="0" lang="da-DK" sz="1400" b="1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14348" name="Tekstboks 14347"/>
          <p:cNvSpPr txBox="1"/>
          <p:nvPr/>
        </p:nvSpPr>
        <p:spPr>
          <a:xfrm>
            <a:off x="827584" y="1988840"/>
            <a:ext cx="20882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/>
              <a:t>[ Titel på diagram ]</a:t>
            </a:r>
          </a:p>
        </p:txBody>
      </p:sp>
      <p:sp>
        <p:nvSpPr>
          <p:cNvPr id="115" name="Tekstboks 114"/>
          <p:cNvSpPr txBox="1"/>
          <p:nvPr/>
        </p:nvSpPr>
        <p:spPr>
          <a:xfrm>
            <a:off x="719572" y="5970185"/>
            <a:ext cx="284431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 smtClean="0"/>
              <a:t>Note: [ Indsæt noter ]</a:t>
            </a:r>
          </a:p>
        </p:txBody>
      </p:sp>
      <p:grpSp>
        <p:nvGrpSpPr>
          <p:cNvPr id="3" name="Gruppe 26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6" name="Gruppe 27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32" name="Rektangel 31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i de to kasser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33" name="Rektangel 32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29" name="Rektangel 28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34" name="Tekstfelt 55"/>
          <p:cNvSpPr txBox="1"/>
          <p:nvPr/>
        </p:nvSpPr>
        <p:spPr>
          <a:xfrm rot="19634656">
            <a:off x="1002213" y="2688178"/>
            <a:ext cx="272155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sz="3600" b="1" dirty="0" smtClean="0">
                <a:solidFill>
                  <a:srgbClr val="FF0000"/>
                </a:solidFill>
              </a:rPr>
              <a:t>Dummy</a:t>
            </a:r>
          </a:p>
        </p:txBody>
      </p:sp>
    </p:spTree>
    <p:extLst>
      <p:ext uri="{BB962C8B-B14F-4D97-AF65-F5344CB8AC3E}">
        <p14:creationId xmlns:p14="http://schemas.microsoft.com/office/powerpoint/2010/main" val="9545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Objekt 2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6181368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6" name="think-cell Slide" r:id="rId13" imgW="360" imgH="360" progId="TCLayout.ActiveDocument.1">
                  <p:embed/>
                </p:oleObj>
              </mc:Choice>
              <mc:Fallback>
                <p:oleObj name="think-cell Slide" r:id="rId13" imgW="360" imgH="360" progId="TCLayout.ActiveDocument.1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ktangel 11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endParaRPr kumimoji="0" lang="da-DK" sz="1400" b="1" u="none" strike="noStrike" cap="none" normalizeH="0" dirty="0" err="1" smtClean="0">
              <a:ln>
                <a:noFill/>
              </a:ln>
              <a:solidFill>
                <a:schemeClr val="bg1"/>
              </a:solidFill>
              <a:effectLst/>
              <a:latin typeface="Verdana"/>
              <a:sym typeface="Verdana"/>
            </a:endParaRPr>
          </a:p>
        </p:txBody>
      </p:sp>
      <p:sp>
        <p:nvSpPr>
          <p:cNvPr id="98" name="Rektangel 97"/>
          <p:cNvSpPr/>
          <p:nvPr/>
        </p:nvSpPr>
        <p:spPr bwMode="auto">
          <a:xfrm>
            <a:off x="683568" y="1664221"/>
            <a:ext cx="7740860" cy="446449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baseline="0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sz="1000" b="1" u="sng" dirty="0" smtClean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da-DK" sz="1000" dirty="0" smtClean="0"/>
              <a:t>[ Tekst ]</a:t>
            </a:r>
            <a:endParaRPr lang="da-DK" sz="1000" baseline="0" dirty="0" smtClean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a-DK" dirty="0" smtClean="0"/>
              <a:t>En kasse</a:t>
            </a:r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0905C07-411B-4ABA-AD70-0EC8D14857DC}" type="slidenum">
              <a:rPr lang="da-DK" smtClean="0">
                <a:solidFill>
                  <a:srgbClr val="000000"/>
                </a:solidFill>
              </a:rPr>
              <a:pPr>
                <a:defRPr/>
              </a:pPr>
              <a:t>96</a:t>
            </a:fld>
            <a:endParaRPr lang="da-DK">
              <a:solidFill>
                <a:srgbClr val="000000"/>
              </a:solidFill>
            </a:endParaRPr>
          </a:p>
        </p:txBody>
      </p:sp>
      <p:sp>
        <p:nvSpPr>
          <p:cNvPr id="99" name="Rektangel 98"/>
          <p:cNvSpPr/>
          <p:nvPr/>
        </p:nvSpPr>
        <p:spPr bwMode="auto">
          <a:xfrm>
            <a:off x="683568" y="1477367"/>
            <a:ext cx="7740860" cy="43946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r>
              <a:rPr lang="da-DK" sz="1200" dirty="0" smtClean="0">
                <a:solidFill>
                  <a:schemeClr val="bg1"/>
                </a:solidFill>
              </a:rPr>
              <a:t>[ God sigende overskrift med en konklusion i sig ]</a:t>
            </a:r>
            <a:endParaRPr lang="da-DK" sz="1200" dirty="0">
              <a:solidFill>
                <a:schemeClr val="bg1"/>
              </a:solidFill>
            </a:endParaRPr>
          </a:p>
        </p:txBody>
      </p:sp>
      <p:cxnSp>
        <p:nvCxnSpPr>
          <p:cNvPr id="14355" name="Lige forbindelse 14354"/>
          <p:cNvCxnSpPr/>
          <p:nvPr>
            <p:custDataLst>
              <p:tags r:id="rId4"/>
            </p:custDataLst>
          </p:nvPr>
        </p:nvCxnSpPr>
        <p:spPr bwMode="auto">
          <a:xfrm flipV="1">
            <a:off x="2771775" y="2752725"/>
            <a:ext cx="1095375" cy="361950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356" name="Lige forbindelse 14355"/>
          <p:cNvCxnSpPr/>
          <p:nvPr>
            <p:custDataLst>
              <p:tags r:id="rId5"/>
            </p:custDataLst>
          </p:nvPr>
        </p:nvCxnSpPr>
        <p:spPr bwMode="auto">
          <a:xfrm flipV="1">
            <a:off x="5238750" y="2419350"/>
            <a:ext cx="1095375" cy="333375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4" name="Objekt 13"/>
          <p:cNvGraphicFramePr>
            <a:graphicFrameLocks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080189636"/>
              </p:ext>
            </p:extLst>
          </p:nvPr>
        </p:nvGraphicFramePr>
        <p:xfrm>
          <a:off x="762000" y="2095500"/>
          <a:ext cx="7600849" cy="1809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7" name="Diagram" r:id="rId15" imgW="7600849" imgH="1809885" progId="MSGraph.Chart.8">
                  <p:embed followColorScheme="full"/>
                </p:oleObj>
              </mc:Choice>
              <mc:Fallback>
                <p:oleObj name="Diagram" r:id="rId15" imgW="7600849" imgH="1809885" progId="MSGraph.Chart.8">
                  <p:embed followColorScheme="full"/>
                  <p:pic>
                    <p:nvPicPr>
                      <p:cNvPr id="0" name="Picture 53"/>
                      <p:cNvPicPr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095500"/>
                        <a:ext cx="7600849" cy="18098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354" name="Lige forbindelse 14353"/>
          <p:cNvCxnSpPr/>
          <p:nvPr>
            <p:custDataLst>
              <p:tags r:id="rId7"/>
            </p:custDataLst>
          </p:nvPr>
        </p:nvCxnSpPr>
        <p:spPr bwMode="auto">
          <a:xfrm flipV="1">
            <a:off x="2085975" y="2005013"/>
            <a:ext cx="4933950" cy="695325"/>
          </a:xfrm>
          <a:prstGeom prst="line">
            <a:avLst/>
          </a:prstGeom>
          <a:solidFill>
            <a:schemeClr val="accent2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26" name="Rektangel 25"/>
          <p:cNvSpPr/>
          <p:nvPr>
            <p:custDataLst>
              <p:tags r:id="rId8"/>
            </p:custDataLst>
          </p:nvPr>
        </p:nvSpPr>
        <p:spPr bwMode="auto">
          <a:xfrm>
            <a:off x="4400550" y="3905250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86857E14-76D1-488B-8129-DC0B3CCD3229}" type="datetime'''''2''''''''0''''''''''''''''''''''''''1''''''''''''5'''">
              <a:rPr lang="en-US" sz="900"/>
              <a:pPr algn="ctr"/>
              <a:t>2015</a:t>
            </a:fld>
            <a:endParaRPr kumimoji="0" lang="da-DK" sz="900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16" name="Rektangel 15"/>
          <p:cNvSpPr/>
          <p:nvPr>
            <p:custDataLst>
              <p:tags r:id="rId9"/>
            </p:custDataLst>
          </p:nvPr>
        </p:nvSpPr>
        <p:spPr bwMode="auto">
          <a:xfrm>
            <a:off x="1933575" y="3905250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BB26EAA4-AA98-4A0A-B8EF-CC8AD49B933A}" type="datetime'2''''''''0''''''''''''''''1''''''4'''''''''''''''">
              <a:rPr lang="en-US" sz="900"/>
              <a:pPr algn="ctr"/>
              <a:t>2014</a:t>
            </a:fld>
            <a:endParaRPr kumimoji="0" lang="da-DK" sz="900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14353" name="Ellipse 14352"/>
          <p:cNvSpPr/>
          <p:nvPr>
            <p:custDataLst>
              <p:tags r:id="rId10"/>
            </p:custDataLst>
          </p:nvPr>
        </p:nvSpPr>
        <p:spPr bwMode="auto">
          <a:xfrm>
            <a:off x="4105275" y="2216150"/>
            <a:ext cx="896938" cy="273050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fld id="{BDBA1B6C-8472-4422-B41C-C790A722B2E5}" type="datetime'''+''''''4''''''''''''''''''''1''''''''''''''''''''''''%'''">
              <a:rPr lang="en-US" sz="1400" b="1"/>
              <a:pPr algn="ctr">
                <a:lnSpc>
                  <a:spcPct val="90000"/>
                </a:lnSpc>
              </a:pPr>
              <a:t>+41%</a:t>
            </a:fld>
            <a:endParaRPr kumimoji="0" lang="da-DK" sz="1400" b="1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14336" name="Rektangel 14335"/>
          <p:cNvSpPr/>
          <p:nvPr>
            <p:custDataLst>
              <p:tags r:id="rId11"/>
            </p:custDataLst>
          </p:nvPr>
        </p:nvSpPr>
        <p:spPr bwMode="auto">
          <a:xfrm>
            <a:off x="6867525" y="3905250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7C1B074A-E719-4CFE-A4A3-89AFD755A6AD}" type="datetime'''''''2''''''''0''''''''''''''''''1''''''''6'''''''''''''''">
              <a:rPr lang="en-US" sz="900"/>
              <a:pPr algn="ctr"/>
              <a:t>2016</a:t>
            </a:fld>
            <a:endParaRPr kumimoji="0" lang="da-DK" sz="900" strike="noStrike" cap="none" normalizeH="0" dirty="0" err="1" smtClean="0">
              <a:ln>
                <a:noFill/>
              </a:ln>
              <a:effectLst/>
              <a:latin typeface="+mn-lt"/>
              <a:sym typeface="+mn-lt"/>
            </a:endParaRPr>
          </a:p>
        </p:txBody>
      </p:sp>
      <p:sp>
        <p:nvSpPr>
          <p:cNvPr id="14348" name="Tekstboks 14347"/>
          <p:cNvSpPr txBox="1"/>
          <p:nvPr/>
        </p:nvSpPr>
        <p:spPr>
          <a:xfrm>
            <a:off x="827584" y="1988840"/>
            <a:ext cx="20882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 smtClean="0"/>
              <a:t>[ Titel på diagram ]</a:t>
            </a:r>
          </a:p>
        </p:txBody>
      </p:sp>
      <p:sp>
        <p:nvSpPr>
          <p:cNvPr id="115" name="Tekstboks 114"/>
          <p:cNvSpPr txBox="1"/>
          <p:nvPr/>
        </p:nvSpPr>
        <p:spPr>
          <a:xfrm>
            <a:off x="719572" y="5970185"/>
            <a:ext cx="284431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 smtClean="0"/>
              <a:t>Note: [ Indsæt noter ]</a:t>
            </a:r>
          </a:p>
        </p:txBody>
      </p:sp>
      <p:grpSp>
        <p:nvGrpSpPr>
          <p:cNvPr id="2" name="Gruppe 26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3" name="Gruppe 27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32" name="Rektangel 31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overskriften i de to kasser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Udfyld kasserne med diagrammer, tekst, tabeller eller hvad der er relevant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Hvis ikke notes feltet i bunden af hver kasse bruges skal det slettes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kumimoji="0" lang="da-DK" sz="1600" b="0" i="0" u="none" strike="noStrike" cap="none" normalizeH="0" baseline="0" dirty="0">
                  <a:ln>
                    <a:noFill/>
                  </a:ln>
                  <a:effectLst/>
                </a:endParaRP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endParaRPr lang="da-DK" sz="1600" dirty="0" smtClean="0"/>
              </a:p>
              <a:p>
                <a:pPr marR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Tip:</a:t>
                </a:r>
                <a:r>
                  <a:rPr kumimoji="0" lang="da-DK" sz="1600" b="0" i="0" u="none" strike="noStrike" cap="none" normalizeH="0" baseline="0" dirty="0" smtClean="0">
                    <a:ln>
                      <a:noFill/>
                    </a:ln>
                    <a:effectLst/>
                  </a:rPr>
                  <a:t> Det er en god idé at bruge overskrifter markeret med </a:t>
                </a:r>
                <a:r>
                  <a:rPr kumimoji="0" lang="da-DK" sz="1600" b="1" i="0" u="none" strike="noStrike" cap="none" normalizeH="0" baseline="0" dirty="0" smtClean="0">
                    <a:ln>
                      <a:noFill/>
                    </a:ln>
                    <a:effectLst/>
                  </a:rPr>
                  <a:t>fed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 inde i de enkelte kasser. Også meget gerne </a:t>
                </a:r>
                <a:r>
                  <a:rPr kumimoji="0" lang="da-DK" sz="1600" i="0" u="none" strike="noStrike" cap="none" normalizeH="0" dirty="0" err="1" smtClean="0">
                    <a:ln>
                      <a:noFill/>
                    </a:ln>
                    <a:effectLst/>
                  </a:rPr>
                  <a:t>bullet</a:t>
                </a:r>
                <a:r>
                  <a:rPr kumimoji="0" lang="da-DK" sz="1600" i="0" u="none" strike="noStrike" cap="none" normalizeH="0" dirty="0" smtClean="0">
                    <a:ln>
                      <a:noFill/>
                    </a:ln>
                    <a:effectLst/>
                  </a:rPr>
                  <a:t>-points. </a:t>
                </a:r>
                <a:r>
                  <a:rPr lang="da-DK" sz="1600" dirty="0" smtClean="0"/>
                  <a:t>Er det muligt at vise noget med en graf, så anbefales det at gøre det.</a:t>
                </a:r>
                <a:endParaRPr kumimoji="0" lang="da-DK" sz="1600" b="0" i="0" u="none" strike="noStrike" cap="none" normalizeH="0" baseline="0" dirty="0" smtClean="0">
                  <a:ln>
                    <a:noFill/>
                  </a:ln>
                  <a:effectLst/>
                </a:endParaRPr>
              </a:p>
            </p:txBody>
          </p:sp>
          <p:sp>
            <p:nvSpPr>
              <p:cNvPr id="33" name="Rektangel 32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29" name="Rektangel 28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sp>
        <p:nvSpPr>
          <p:cNvPr id="34" name="Tekstfelt 55"/>
          <p:cNvSpPr txBox="1"/>
          <p:nvPr/>
        </p:nvSpPr>
        <p:spPr>
          <a:xfrm rot="19634656">
            <a:off x="1002213" y="2688178"/>
            <a:ext cx="272155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sz="3600" b="1" dirty="0" smtClean="0">
                <a:solidFill>
                  <a:srgbClr val="FF0000"/>
                </a:solidFill>
              </a:rPr>
              <a:t>Dummy</a:t>
            </a:r>
          </a:p>
        </p:txBody>
      </p:sp>
    </p:spTree>
    <p:extLst>
      <p:ext uri="{BB962C8B-B14F-4D97-AF65-F5344CB8AC3E}">
        <p14:creationId xmlns:p14="http://schemas.microsoft.com/office/powerpoint/2010/main" val="315829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Markeringer, stempler m.m.</a:t>
            </a:r>
            <a:endParaRPr lang="da-DK" dirty="0"/>
          </a:p>
        </p:txBody>
      </p:sp>
      <p:sp>
        <p:nvSpPr>
          <p:cNvPr id="2" name="U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97</a:t>
            </a:fld>
            <a:endParaRPr lang="da-DK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Markeringer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98</a:t>
            </a:fld>
            <a:endParaRPr lang="da-DK" noProof="0"/>
          </a:p>
        </p:txBody>
      </p:sp>
      <p:pic>
        <p:nvPicPr>
          <p:cNvPr id="5" name="Ink 8"/>
          <p:cNvPicPr>
            <a:picLocks noRot="1" noChangeAspect="1" noEditPoints="1" noChangeArrowheads="1" noChangeShapeType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628800"/>
            <a:ext cx="1470100" cy="1389698"/>
          </a:xfrm>
          <a:prstGeom prst="rect">
            <a:avLst/>
          </a:prstGeom>
        </p:spPr>
      </p:pic>
      <p:pic>
        <p:nvPicPr>
          <p:cNvPr id="7" name="Ink 5"/>
          <p:cNvPicPr>
            <a:picLocks noRot="1" noChangeAspect="1" noEditPoints="1" noChangeArrowheads="1" noChangeShapeType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83568" y="3140968"/>
            <a:ext cx="8191499" cy="1527175"/>
          </a:xfrm>
          <a:prstGeom prst="rect">
            <a:avLst/>
          </a:prstGeom>
        </p:spPr>
      </p:pic>
      <p:pic>
        <p:nvPicPr>
          <p:cNvPr id="9" name="Ink 3"/>
          <p:cNvPicPr>
            <a:picLocks noRot="1" noChangeAspect="1" noEditPoints="1" noChangeArrowheads="1" noChangeShapeType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27784" y="1484784"/>
            <a:ext cx="3011719" cy="1364030"/>
          </a:xfrm>
          <a:prstGeom prst="rect">
            <a:avLst/>
          </a:prstGeom>
        </p:spPr>
      </p:pic>
      <p:grpSp>
        <p:nvGrpSpPr>
          <p:cNvPr id="10" name="Gruppe 5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11" name="Gruppe 6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3" name="Rektangel 12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Kopier det relevante element fra siden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Indsæt det hvor der er behov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Tilpas størrelsen</a:t>
                </a:r>
                <a:endParaRPr lang="da-DK" sz="1600" dirty="0"/>
              </a:p>
            </p:txBody>
          </p:sp>
          <p:sp>
            <p:nvSpPr>
              <p:cNvPr id="14" name="Rektangel 13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2" name="Rektangel 11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Stempler og lignende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559319-974E-43DE-8758-BFC4F0130C6A}" type="slidenum">
              <a:rPr lang="da-DK" noProof="0" smtClean="0"/>
              <a:pPr/>
              <a:t>99</a:t>
            </a:fld>
            <a:endParaRPr lang="da-DK" noProof="0"/>
          </a:p>
        </p:txBody>
      </p:sp>
      <p:grpSp>
        <p:nvGrpSpPr>
          <p:cNvPr id="5" name="Group 27"/>
          <p:cNvGrpSpPr>
            <a:grpSpLocks/>
          </p:cNvGrpSpPr>
          <p:nvPr/>
        </p:nvGrpSpPr>
        <p:grpSpPr bwMode="auto">
          <a:xfrm rot="-1743360">
            <a:off x="820970" y="2068916"/>
            <a:ext cx="2017713" cy="792163"/>
            <a:chOff x="3696" y="346"/>
            <a:chExt cx="1271" cy="499"/>
          </a:xfrm>
        </p:grpSpPr>
        <p:sp>
          <p:nvSpPr>
            <p:cNvPr id="6" name="Oval 28"/>
            <p:cNvSpPr>
              <a:spLocks noChangeArrowheads="1"/>
            </p:cNvSpPr>
            <p:nvPr/>
          </p:nvSpPr>
          <p:spPr bwMode="auto">
            <a:xfrm>
              <a:off x="3696" y="346"/>
              <a:ext cx="1271" cy="499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7" name="Oval 29"/>
            <p:cNvSpPr>
              <a:spLocks noChangeArrowheads="1"/>
            </p:cNvSpPr>
            <p:nvPr/>
          </p:nvSpPr>
          <p:spPr bwMode="auto">
            <a:xfrm>
              <a:off x="3742" y="391"/>
              <a:ext cx="1179" cy="408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da-DK" sz="1800" b="1" dirty="0" smtClean="0">
                  <a:latin typeface="Arial" charset="0"/>
                </a:rPr>
                <a:t>Fortroligt</a:t>
              </a:r>
              <a:endParaRPr lang="da-DK" sz="1800" b="1" dirty="0">
                <a:latin typeface="Arial" charset="0"/>
              </a:endParaRPr>
            </a:p>
          </p:txBody>
        </p:sp>
      </p:grpSp>
      <p:grpSp>
        <p:nvGrpSpPr>
          <p:cNvPr id="8" name="Group 4"/>
          <p:cNvGrpSpPr>
            <a:grpSpLocks/>
          </p:cNvGrpSpPr>
          <p:nvPr/>
        </p:nvGrpSpPr>
        <p:grpSpPr bwMode="auto">
          <a:xfrm rot="2101131">
            <a:off x="2816449" y="2136023"/>
            <a:ext cx="2017713" cy="792163"/>
            <a:chOff x="3696" y="346"/>
            <a:chExt cx="1271" cy="499"/>
          </a:xfrm>
        </p:grpSpPr>
        <p:sp>
          <p:nvSpPr>
            <p:cNvPr id="9" name="Oval 5"/>
            <p:cNvSpPr>
              <a:spLocks noChangeArrowheads="1"/>
            </p:cNvSpPr>
            <p:nvPr/>
          </p:nvSpPr>
          <p:spPr bwMode="auto">
            <a:xfrm>
              <a:off x="3696" y="346"/>
              <a:ext cx="1271" cy="499"/>
            </a:xfrm>
            <a:prstGeom prst="ellips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0" name="Oval 6"/>
            <p:cNvSpPr>
              <a:spLocks noChangeArrowheads="1"/>
            </p:cNvSpPr>
            <p:nvPr/>
          </p:nvSpPr>
          <p:spPr bwMode="auto">
            <a:xfrm>
              <a:off x="3742" y="391"/>
              <a:ext cx="1179" cy="408"/>
            </a:xfrm>
            <a:prstGeom prst="ellips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da-DK" sz="1800" b="1">
                  <a:solidFill>
                    <a:srgbClr val="FF3300"/>
                  </a:solidFill>
                  <a:latin typeface="Arial" charset="0"/>
                </a:rPr>
                <a:t>Udkast</a:t>
              </a:r>
            </a:p>
          </p:txBody>
        </p:sp>
      </p:grpSp>
      <p:grpSp>
        <p:nvGrpSpPr>
          <p:cNvPr id="15" name="Gruppe 5"/>
          <p:cNvGrpSpPr/>
          <p:nvPr/>
        </p:nvGrpSpPr>
        <p:grpSpPr>
          <a:xfrm>
            <a:off x="9396536" y="0"/>
            <a:ext cx="3528392" cy="6858000"/>
            <a:chOff x="9396536" y="0"/>
            <a:chExt cx="3528392" cy="6858000"/>
          </a:xfrm>
        </p:grpSpPr>
        <p:grpSp>
          <p:nvGrpSpPr>
            <p:cNvPr id="16" name="Gruppe 6"/>
            <p:cNvGrpSpPr/>
            <p:nvPr/>
          </p:nvGrpSpPr>
          <p:grpSpPr>
            <a:xfrm>
              <a:off x="9396536" y="0"/>
              <a:ext cx="3528392" cy="6858000"/>
              <a:chOff x="9396536" y="0"/>
              <a:chExt cx="3528392" cy="6858000"/>
            </a:xfrm>
          </p:grpSpPr>
          <p:sp>
            <p:nvSpPr>
              <p:cNvPr id="18" name="Rektangel 17"/>
              <p:cNvSpPr/>
              <p:nvPr/>
            </p:nvSpPr>
            <p:spPr bwMode="auto">
              <a:xfrm>
                <a:off x="9396536" y="548680"/>
                <a:ext cx="3528392" cy="6309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Kopier det relevante element fra siden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Indsæt det hvor der er behov</a:t>
                </a:r>
              </a:p>
              <a:p>
                <a:pPr marL="457200" marR="0" indent="-4572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AutoNum type="arabicParenR"/>
                  <a:tabLst/>
                </a:pPr>
                <a:r>
                  <a:rPr lang="da-DK" sz="1600" dirty="0" smtClean="0"/>
                  <a:t>Tilpas størrelsen</a:t>
                </a:r>
                <a:endParaRPr lang="da-DK" sz="1600" dirty="0"/>
              </a:p>
            </p:txBody>
          </p:sp>
          <p:sp>
            <p:nvSpPr>
              <p:cNvPr id="19" name="Rektangel 18"/>
              <p:cNvSpPr/>
              <p:nvPr/>
            </p:nvSpPr>
            <p:spPr bwMode="auto">
              <a:xfrm>
                <a:off x="9396536" y="0"/>
                <a:ext cx="3528392" cy="5486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a-DK" sz="19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Verdana" pitchFamily="34" charset="0"/>
                  </a:rPr>
                  <a:t>Vejledning til template</a:t>
                </a:r>
              </a:p>
            </p:txBody>
          </p:sp>
        </p:grpSp>
        <p:sp>
          <p:nvSpPr>
            <p:cNvPr id="17" name="Rektangel 16"/>
            <p:cNvSpPr/>
            <p:nvPr/>
          </p:nvSpPr>
          <p:spPr bwMode="auto">
            <a:xfrm>
              <a:off x="9396536" y="6237312"/>
              <a:ext cx="3528392" cy="620688"/>
            </a:xfrm>
            <a:prstGeom prst="rect">
              <a:avLst/>
            </a:prstGeom>
            <a:solidFill>
              <a:srgbClr val="C00000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9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Slet vejledning ved brug</a:t>
              </a:r>
            </a:p>
          </p:txBody>
        </p:sp>
      </p:grpSp>
      <p:grpSp>
        <p:nvGrpSpPr>
          <p:cNvPr id="24" name="Gruppe 23"/>
          <p:cNvGrpSpPr/>
          <p:nvPr/>
        </p:nvGrpSpPr>
        <p:grpSpPr>
          <a:xfrm>
            <a:off x="6009579" y="1340768"/>
            <a:ext cx="1656184" cy="288032"/>
            <a:chOff x="6012160" y="1340768"/>
            <a:chExt cx="1656184" cy="288032"/>
          </a:xfrm>
        </p:grpSpPr>
        <p:sp>
          <p:nvSpPr>
            <p:cNvPr id="3" name="Rektangel 2"/>
            <p:cNvSpPr/>
            <p:nvPr/>
          </p:nvSpPr>
          <p:spPr bwMode="auto">
            <a:xfrm>
              <a:off x="6012160" y="1340768"/>
              <a:ext cx="1656184" cy="288032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400" b="1" i="0" u="none" strike="noStrike" cap="none" normalizeH="0" baseline="0" dirty="0" smtClean="0">
                  <a:ln>
                    <a:noFill/>
                  </a:ln>
                  <a:effectLst/>
                  <a:latin typeface="Verdana" pitchFamily="34" charset="0"/>
                </a:rPr>
                <a:t>Fortroligt</a:t>
              </a:r>
            </a:p>
          </p:txBody>
        </p:sp>
        <p:cxnSp>
          <p:nvCxnSpPr>
            <p:cNvPr id="12" name="Lige forbindelse 11"/>
            <p:cNvCxnSpPr/>
            <p:nvPr/>
          </p:nvCxnSpPr>
          <p:spPr bwMode="auto">
            <a:xfrm>
              <a:off x="6012160" y="1340768"/>
              <a:ext cx="1656184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Lige forbindelse 20"/>
            <p:cNvCxnSpPr/>
            <p:nvPr/>
          </p:nvCxnSpPr>
          <p:spPr bwMode="auto">
            <a:xfrm>
              <a:off x="6012160" y="1610508"/>
              <a:ext cx="1656184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5" name="Gruppe 24"/>
          <p:cNvGrpSpPr/>
          <p:nvPr/>
        </p:nvGrpSpPr>
        <p:grpSpPr>
          <a:xfrm>
            <a:off x="6009579" y="1822514"/>
            <a:ext cx="2353157" cy="324616"/>
            <a:chOff x="6012160" y="1340768"/>
            <a:chExt cx="1656184" cy="288032"/>
          </a:xfrm>
        </p:grpSpPr>
        <p:sp>
          <p:nvSpPr>
            <p:cNvPr id="26" name="Rektangel 25"/>
            <p:cNvSpPr/>
            <p:nvPr/>
          </p:nvSpPr>
          <p:spPr bwMode="auto">
            <a:xfrm>
              <a:off x="6012160" y="1340768"/>
              <a:ext cx="1656184" cy="288032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da-DK" sz="1400" b="1" dirty="0" smtClean="0"/>
                <a:t>Diskussionsoplæg</a:t>
              </a:r>
              <a:endParaRPr kumimoji="0" lang="da-DK" sz="1400" b="1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cxnSp>
          <p:nvCxnSpPr>
            <p:cNvPr id="27" name="Lige forbindelse 26"/>
            <p:cNvCxnSpPr/>
            <p:nvPr/>
          </p:nvCxnSpPr>
          <p:spPr bwMode="auto">
            <a:xfrm>
              <a:off x="6012160" y="1340768"/>
              <a:ext cx="1656184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Lige forbindelse 27"/>
            <p:cNvCxnSpPr/>
            <p:nvPr/>
          </p:nvCxnSpPr>
          <p:spPr bwMode="auto">
            <a:xfrm>
              <a:off x="6012160" y="1610508"/>
              <a:ext cx="1656184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3" name="Gruppe 32"/>
          <p:cNvGrpSpPr/>
          <p:nvPr/>
        </p:nvGrpSpPr>
        <p:grpSpPr>
          <a:xfrm>
            <a:off x="6003232" y="2348880"/>
            <a:ext cx="2353157" cy="324616"/>
            <a:chOff x="6012160" y="1340768"/>
            <a:chExt cx="1656184" cy="288032"/>
          </a:xfrm>
        </p:grpSpPr>
        <p:sp>
          <p:nvSpPr>
            <p:cNvPr id="34" name="Rektangel 33"/>
            <p:cNvSpPr/>
            <p:nvPr/>
          </p:nvSpPr>
          <p:spPr bwMode="auto">
            <a:xfrm>
              <a:off x="6012160" y="1340768"/>
              <a:ext cx="1656184" cy="288032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da-DK" sz="1400" b="1" dirty="0" smtClean="0"/>
                <a:t>Arbejdsdokument</a:t>
              </a:r>
              <a:endParaRPr kumimoji="0" lang="da-DK" sz="1400" b="1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</a:endParaRPr>
            </a:p>
          </p:txBody>
        </p:sp>
        <p:cxnSp>
          <p:nvCxnSpPr>
            <p:cNvPr id="35" name="Lige forbindelse 34"/>
            <p:cNvCxnSpPr/>
            <p:nvPr/>
          </p:nvCxnSpPr>
          <p:spPr bwMode="auto">
            <a:xfrm>
              <a:off x="6012160" y="1340768"/>
              <a:ext cx="1656184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Lige forbindelse 35"/>
            <p:cNvCxnSpPr/>
            <p:nvPr/>
          </p:nvCxnSpPr>
          <p:spPr bwMode="auto">
            <a:xfrm>
              <a:off x="6012160" y="1610508"/>
              <a:ext cx="1656184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9" name="Rektangel 28"/>
          <p:cNvSpPr/>
          <p:nvPr/>
        </p:nvSpPr>
        <p:spPr bwMode="auto">
          <a:xfrm>
            <a:off x="827584" y="3933056"/>
            <a:ext cx="6912768" cy="72008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r>
              <a:rPr lang="da-DK" sz="1200" dirty="0" err="1" smtClean="0"/>
              <a:t>Kicker</a:t>
            </a:r>
            <a:r>
              <a:rPr lang="da-DK" sz="1200" dirty="0" smtClean="0"/>
              <a:t> </a:t>
            </a:r>
            <a:r>
              <a:rPr lang="da-DK" sz="1200" dirty="0" err="1" smtClean="0"/>
              <a:t>box</a:t>
            </a:r>
            <a:r>
              <a:rPr lang="da-DK" sz="1200" dirty="0" smtClean="0"/>
              <a:t>: </a:t>
            </a:r>
            <a:r>
              <a:rPr lang="da-DK" sz="1200" dirty="0" err="1" smtClean="0"/>
              <a:t>Lorem</a:t>
            </a:r>
            <a:r>
              <a:rPr lang="da-DK" sz="1200" dirty="0" smtClean="0"/>
              <a:t> </a:t>
            </a:r>
            <a:r>
              <a:rPr lang="da-DK" sz="1200" dirty="0" err="1" smtClean="0"/>
              <a:t>ipsum.l</a:t>
            </a:r>
            <a:r>
              <a:rPr lang="da-DK" sz="1200" dirty="0" smtClean="0"/>
              <a:t> </a:t>
            </a:r>
            <a:r>
              <a:rPr lang="da-DK" sz="1200" dirty="0" err="1" smtClean="0"/>
              <a:t>ælkjfa</a:t>
            </a:r>
            <a:r>
              <a:rPr lang="da-DK" sz="1200" dirty="0" smtClean="0"/>
              <a:t> </a:t>
            </a:r>
            <a:r>
              <a:rPr lang="da-DK" sz="1200" dirty="0" err="1" smtClean="0"/>
              <a:t>æl</a:t>
            </a:r>
            <a:r>
              <a:rPr lang="da-DK" sz="1200" dirty="0" smtClean="0"/>
              <a:t> </a:t>
            </a:r>
            <a:r>
              <a:rPr lang="da-DK" sz="1200" dirty="0" err="1" smtClean="0"/>
              <a:t>æl</a:t>
            </a:r>
            <a:r>
              <a:rPr lang="da-DK" sz="1200" dirty="0" smtClean="0"/>
              <a:t> fæ </a:t>
            </a:r>
            <a:r>
              <a:rPr lang="da-DK" sz="1200" dirty="0" err="1" smtClean="0"/>
              <a:t>ælkfa</a:t>
            </a:r>
            <a:r>
              <a:rPr lang="da-DK" sz="1200" dirty="0" smtClean="0"/>
              <a:t> </a:t>
            </a:r>
            <a:r>
              <a:rPr lang="da-DK" sz="1200" dirty="0" err="1" smtClean="0"/>
              <a:t>jækjfæl</a:t>
            </a:r>
            <a:r>
              <a:rPr lang="da-DK" sz="1200" dirty="0" smtClean="0"/>
              <a:t> </a:t>
            </a:r>
            <a:r>
              <a:rPr lang="da-DK" sz="1200" dirty="0" err="1" smtClean="0"/>
              <a:t>jfaæl</a:t>
            </a:r>
            <a:endParaRPr lang="da-DK" sz="1200" dirty="0" smtClean="0"/>
          </a:p>
          <a:p>
            <a:endParaRPr lang="da-DK" sz="1200" dirty="0" smtClean="0"/>
          </a:p>
          <a:p>
            <a:r>
              <a:rPr lang="da-DK" sz="1200" dirty="0" smtClean="0"/>
              <a:t>Kan have op til tre linjer</a:t>
            </a:r>
          </a:p>
        </p:txBody>
      </p:sp>
      <p:grpSp>
        <p:nvGrpSpPr>
          <p:cNvPr id="30" name="Gruppe 29"/>
          <p:cNvGrpSpPr/>
          <p:nvPr/>
        </p:nvGrpSpPr>
        <p:grpSpPr>
          <a:xfrm>
            <a:off x="2699792" y="4941168"/>
            <a:ext cx="2478155" cy="1584176"/>
            <a:chOff x="1393523" y="3400019"/>
            <a:chExt cx="3924144" cy="2508532"/>
          </a:xfrm>
        </p:grpSpPr>
        <p:sp>
          <p:nvSpPr>
            <p:cNvPr id="31" name="Kombinationstegning 30"/>
            <p:cNvSpPr/>
            <p:nvPr/>
          </p:nvSpPr>
          <p:spPr>
            <a:xfrm flipV="1">
              <a:off x="2497166" y="5525036"/>
              <a:ext cx="1716860" cy="383515"/>
            </a:xfrm>
            <a:custGeom>
              <a:avLst/>
              <a:gdLst>
                <a:gd name="connsiteX0" fmla="*/ 0 w 847410"/>
                <a:gd name="connsiteY0" fmla="*/ 0 h 412125"/>
                <a:gd name="connsiteX1" fmla="*/ 847410 w 847410"/>
                <a:gd name="connsiteY1" fmla="*/ 0 h 412125"/>
                <a:gd name="connsiteX2" fmla="*/ 840074 w 847410"/>
                <a:gd name="connsiteY2" fmla="*/ 72775 h 412125"/>
                <a:gd name="connsiteX3" fmla="*/ 423705 w 847410"/>
                <a:gd name="connsiteY3" fmla="*/ 412125 h 412125"/>
                <a:gd name="connsiteX4" fmla="*/ 7337 w 847410"/>
                <a:gd name="connsiteY4" fmla="*/ 72775 h 41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7410" h="412125">
                  <a:moveTo>
                    <a:pt x="0" y="0"/>
                  </a:moveTo>
                  <a:lnTo>
                    <a:pt x="847410" y="0"/>
                  </a:lnTo>
                  <a:lnTo>
                    <a:pt x="840074" y="72775"/>
                  </a:lnTo>
                  <a:cubicBezTo>
                    <a:pt x="800444" y="266442"/>
                    <a:pt x="629088" y="412125"/>
                    <a:pt x="423705" y="412125"/>
                  </a:cubicBezTo>
                  <a:cubicBezTo>
                    <a:pt x="218322" y="412125"/>
                    <a:pt x="46967" y="266442"/>
                    <a:pt x="7337" y="72775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a-D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a-DK"/>
            </a:p>
          </p:txBody>
        </p:sp>
        <p:cxnSp>
          <p:nvCxnSpPr>
            <p:cNvPr id="32" name="Lige forbindelse 31"/>
            <p:cNvCxnSpPr/>
            <p:nvPr/>
          </p:nvCxnSpPr>
          <p:spPr>
            <a:xfrm flipH="1" flipV="1">
              <a:off x="3349155" y="3747752"/>
              <a:ext cx="12880" cy="1777285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Lige forbindelse 36"/>
            <p:cNvCxnSpPr/>
            <p:nvPr/>
          </p:nvCxnSpPr>
          <p:spPr>
            <a:xfrm>
              <a:off x="1848767" y="3953814"/>
              <a:ext cx="3013656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uppe 64"/>
            <p:cNvGrpSpPr/>
            <p:nvPr/>
          </p:nvGrpSpPr>
          <p:grpSpPr>
            <a:xfrm>
              <a:off x="4167613" y="3940926"/>
              <a:ext cx="1150054" cy="1223491"/>
              <a:chOff x="1636915" y="4185633"/>
              <a:chExt cx="847410" cy="901523"/>
            </a:xfrm>
          </p:grpSpPr>
          <p:sp>
            <p:nvSpPr>
              <p:cNvPr id="44" name="Kombinationstegning 43"/>
              <p:cNvSpPr/>
              <p:nvPr/>
            </p:nvSpPr>
            <p:spPr>
              <a:xfrm>
                <a:off x="1636915" y="4844222"/>
                <a:ext cx="847410" cy="242934"/>
              </a:xfrm>
              <a:custGeom>
                <a:avLst/>
                <a:gdLst>
                  <a:gd name="connsiteX0" fmla="*/ 0 w 847410"/>
                  <a:gd name="connsiteY0" fmla="*/ 0 h 412125"/>
                  <a:gd name="connsiteX1" fmla="*/ 847410 w 847410"/>
                  <a:gd name="connsiteY1" fmla="*/ 0 h 412125"/>
                  <a:gd name="connsiteX2" fmla="*/ 840074 w 847410"/>
                  <a:gd name="connsiteY2" fmla="*/ 72775 h 412125"/>
                  <a:gd name="connsiteX3" fmla="*/ 423705 w 847410"/>
                  <a:gd name="connsiteY3" fmla="*/ 412125 h 412125"/>
                  <a:gd name="connsiteX4" fmla="*/ 7337 w 847410"/>
                  <a:gd name="connsiteY4" fmla="*/ 72775 h 412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7410" h="412125">
                    <a:moveTo>
                      <a:pt x="0" y="0"/>
                    </a:moveTo>
                    <a:lnTo>
                      <a:pt x="847410" y="0"/>
                    </a:lnTo>
                    <a:lnTo>
                      <a:pt x="840074" y="72775"/>
                    </a:lnTo>
                    <a:cubicBezTo>
                      <a:pt x="800444" y="266442"/>
                      <a:pt x="629088" y="412125"/>
                      <a:pt x="423705" y="412125"/>
                    </a:cubicBezTo>
                    <a:cubicBezTo>
                      <a:pt x="218322" y="412125"/>
                      <a:pt x="46967" y="266442"/>
                      <a:pt x="7337" y="72775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da-DK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a-DK"/>
              </a:p>
            </p:txBody>
          </p:sp>
          <p:cxnSp>
            <p:nvCxnSpPr>
              <p:cNvPr id="45" name="Lige forbindelse 44"/>
              <p:cNvCxnSpPr>
                <a:stCxn id="44" idx="0"/>
              </p:cNvCxnSpPr>
              <p:nvPr/>
            </p:nvCxnSpPr>
            <p:spPr>
              <a:xfrm flipV="1">
                <a:off x="1636915" y="4185633"/>
                <a:ext cx="423705" cy="6585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Lige forbindelse 45"/>
              <p:cNvCxnSpPr>
                <a:stCxn id="44" idx="1"/>
              </p:cNvCxnSpPr>
              <p:nvPr/>
            </p:nvCxnSpPr>
            <p:spPr>
              <a:xfrm flipH="1" flipV="1">
                <a:off x="2060621" y="4185633"/>
                <a:ext cx="423704" cy="6585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Ellipse 38"/>
            <p:cNvSpPr/>
            <p:nvPr/>
          </p:nvSpPr>
          <p:spPr>
            <a:xfrm>
              <a:off x="3156621" y="3400019"/>
              <a:ext cx="397948" cy="360612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a-D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a-DK"/>
            </a:p>
          </p:txBody>
        </p:sp>
        <p:grpSp>
          <p:nvGrpSpPr>
            <p:cNvPr id="40" name="Gruppe 66"/>
            <p:cNvGrpSpPr/>
            <p:nvPr/>
          </p:nvGrpSpPr>
          <p:grpSpPr>
            <a:xfrm>
              <a:off x="1393523" y="3940926"/>
              <a:ext cx="1150054" cy="1223491"/>
              <a:chOff x="1636915" y="4185633"/>
              <a:chExt cx="847410" cy="901523"/>
            </a:xfrm>
          </p:grpSpPr>
          <p:sp>
            <p:nvSpPr>
              <p:cNvPr id="41" name="Kombinationstegning 40"/>
              <p:cNvSpPr/>
              <p:nvPr/>
            </p:nvSpPr>
            <p:spPr>
              <a:xfrm>
                <a:off x="1636915" y="4844222"/>
                <a:ext cx="847410" cy="242934"/>
              </a:xfrm>
              <a:custGeom>
                <a:avLst/>
                <a:gdLst>
                  <a:gd name="connsiteX0" fmla="*/ 0 w 847410"/>
                  <a:gd name="connsiteY0" fmla="*/ 0 h 412125"/>
                  <a:gd name="connsiteX1" fmla="*/ 847410 w 847410"/>
                  <a:gd name="connsiteY1" fmla="*/ 0 h 412125"/>
                  <a:gd name="connsiteX2" fmla="*/ 840074 w 847410"/>
                  <a:gd name="connsiteY2" fmla="*/ 72775 h 412125"/>
                  <a:gd name="connsiteX3" fmla="*/ 423705 w 847410"/>
                  <a:gd name="connsiteY3" fmla="*/ 412125 h 412125"/>
                  <a:gd name="connsiteX4" fmla="*/ 7337 w 847410"/>
                  <a:gd name="connsiteY4" fmla="*/ 72775 h 412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7410" h="412125">
                    <a:moveTo>
                      <a:pt x="0" y="0"/>
                    </a:moveTo>
                    <a:lnTo>
                      <a:pt x="847410" y="0"/>
                    </a:lnTo>
                    <a:lnTo>
                      <a:pt x="840074" y="72775"/>
                    </a:lnTo>
                    <a:cubicBezTo>
                      <a:pt x="800444" y="266442"/>
                      <a:pt x="629088" y="412125"/>
                      <a:pt x="423705" y="412125"/>
                    </a:cubicBezTo>
                    <a:cubicBezTo>
                      <a:pt x="218322" y="412125"/>
                      <a:pt x="46967" y="266442"/>
                      <a:pt x="7337" y="72775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da-DK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a-DK"/>
              </a:p>
            </p:txBody>
          </p:sp>
          <p:cxnSp>
            <p:nvCxnSpPr>
              <p:cNvPr id="42" name="Lige forbindelse 41"/>
              <p:cNvCxnSpPr>
                <a:stCxn id="41" idx="0"/>
              </p:cNvCxnSpPr>
              <p:nvPr/>
            </p:nvCxnSpPr>
            <p:spPr>
              <a:xfrm flipV="1">
                <a:off x="1636915" y="4185633"/>
                <a:ext cx="423705" cy="6585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Lige forbindelse 42"/>
              <p:cNvCxnSpPr>
                <a:stCxn id="41" idx="1"/>
              </p:cNvCxnSpPr>
              <p:nvPr/>
            </p:nvCxnSpPr>
            <p:spPr>
              <a:xfrm flipH="1" flipV="1">
                <a:off x="2060621" y="4185633"/>
                <a:ext cx="423704" cy="6585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7" name="Rektangel 46"/>
          <p:cNvSpPr/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72000" bIns="54000" numCol="1" rtlCol="0" anchor="t" anchorCtr="0" compatLnSpc="1">
            <a:prstTxWarp prst="textNoShape">
              <a:avLst/>
            </a:prstTxWarp>
          </a:bodyPr>
          <a:lstStyle/>
          <a:p>
            <a:pPr defTabSz="914378"/>
            <a:r>
              <a:rPr lang="da-DK" sz="1200" b="1" dirty="0" smtClean="0"/>
              <a:t>[ Dokumentnavn ] </a:t>
            </a:r>
            <a:r>
              <a:rPr lang="da-DK" sz="1200" b="1" dirty="0"/>
              <a:t>&gt; </a:t>
            </a:r>
            <a:r>
              <a:rPr lang="da-DK" sz="1200" b="1" dirty="0" smtClean="0"/>
              <a:t>[ Aktuelt afsnit fra indholdsfortegnelsen ]</a:t>
            </a:r>
            <a:endParaRPr lang="da-DK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fCEeQozZkuKbsqr1MtZnw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61rIXQbbEiFownVqxM_qQ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Bt8XO7SeECewNzW19bTug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evoSKuUhkyOYXdo3eoeSA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0O3FtkaBU.1ZkPHgzvObw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TeukhYmYkOK5lDhoqEMcA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Suk4TvdqU.MPWHFimgemA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K.FiRoEy0CMjjlSdsNKg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UY5HQsdJESqlBqiJDrty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UY5HQsdJESqlBqiJDrty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UY5HQsdJESqlBqiJDrty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UY5HQsdJESqlBqiJDrty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UY5HQsdJESqlBqiJDrty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GIXV3hSd0GB8GqHCI_Lu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3m8V2ULWkeAMVFs897Qw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zTEypXH3UGVpsq_dBd0y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x9C.B56SkOyPYlLlBlQs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Cl8rXryuE6RLi1_m7lvsA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yB1owB6HUWzBGncNWuR2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6Zi_VSfzE.zuILkPh7ZW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TYyI2XIU0y9AmbDVz9xe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6YJfpLh5ki8IT9xsC0H7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LQfaKUjIUSyIqd3YBCw4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8rpjC0Ev0G36PMhBo0ytg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rLtvXuOeUiWuAAACaaTm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kP4IVoytkubOBMzQTnEHQ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1e1Ej2Knka0OMI4G38R2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hUaKKPIB065ByzKdqXxV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C7XTA9tfEimlmTBqDEFh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UY5HQsdJESqlBqiJDrty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WV70gWiSkeJ.aQWYwQKZ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2gbjC2ohUu44avzisQnN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J5F._435kSq4rgZK4XTB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KZ8b._hFUSsLQ2.SsBh_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Av_PvAYGEawUBZRS0nv0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Hnrkn7MKk2uaSvlqxEU.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xkBif7D40ampc3z65fyxw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e.SYbxFVkKKeacm1cabJ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Q0AA_7vn0mHL51phxcV1g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Rag0lokkkihjKC6cwcAg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UkLWO.hLkGTX8RBk0RRHg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wldAmWwrUu2hU.4nQ1fC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7yLWNzq0ke3xNOD67pwK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aKgV5qAa0aOp_1q8_Pd8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aoK5YuxfUSGHLGZLD3kxw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UfnOPBk80.jXxNNoECY9A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WnS82pj50etsRnj1Ss5d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gtcUWdpqE.JFATtM2Xy9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ELf88dPMkqZb.LSfyWVu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whdzwVuH0ar0NxHRpLQWw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o3GT9hxVk6lFfm8PW1ko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dEu7pULGEyWN8BQS7GAWA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hBw778_Sk2Yk5OSKOBwEA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KBF8EhtDUSmROnT5oVDug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u1oXZeUwUKYbMiE2LiTJg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UY5HQsdJESqlBqiJDrty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fCEeQozZkuKbsqr1MtZnw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61rIXQbbEiFownVqxM_qQ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Bt8XO7SeECewNzW19bTug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evoSKuUhkyOYXdo3eoeSA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TeukhYmYkOK5lDhoqEMcA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0O3FtkaBU.1ZkPHgzvObw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K.FiRoEy0CMjjlSdsNKgw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Suk4TvdqU.MPWHFimgemA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UY5HQsdJESqlBqiJDrtyg"/>
</p:tagLst>
</file>

<file path=ppt/theme/theme1.xml><?xml version="1.0" encoding="utf-8"?>
<a:theme xmlns:a="http://schemas.openxmlformats.org/drawingml/2006/main" name="1_Default Theme">
  <a:themeElements>
    <a:clrScheme name="07 Blå">
      <a:dk1>
        <a:srgbClr val="000000"/>
      </a:dk1>
      <a:lt1>
        <a:srgbClr val="FFFFFF"/>
      </a:lt1>
      <a:dk2>
        <a:srgbClr val="266BAF"/>
      </a:dk2>
      <a:lt2>
        <a:srgbClr val="A8C4DF"/>
      </a:lt2>
      <a:accent1>
        <a:srgbClr val="90979B"/>
      </a:accent1>
      <a:accent2>
        <a:srgbClr val="66ADD3"/>
      </a:accent2>
      <a:accent3>
        <a:srgbClr val="C83A3A"/>
      </a:accent3>
      <a:accent4>
        <a:srgbClr val="FBCF3E"/>
      </a:accent4>
      <a:accent5>
        <a:srgbClr val="7FA745"/>
      </a:accent5>
      <a:accent6>
        <a:srgbClr val="A25790"/>
      </a:accent6>
      <a:hlink>
        <a:srgbClr val="266BAF"/>
      </a:hlink>
      <a:folHlink>
        <a:srgbClr val="6F6093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2"/>
        </a:solidFill>
        <a:ln w="635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72000" tIns="54000" rIns="72000" bIns="54000" numCol="1" rtlCol="0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900" b="0" i="0" u="none" strike="noStrike" cap="none" normalizeH="0" baseline="0" dirty="0" err="1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</a:defRPr>
        </a:defPPr>
      </a:lstStyle>
    </a:spDef>
    <a:lnDef>
      <a:spPr bwMode="auto">
        <a:solidFill>
          <a:schemeClr val="accent2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>
          <a:defRPr dirty="0" err="1" smtClean="0"/>
        </a:defPPr>
      </a:lstStyle>
    </a:txDef>
  </a:objectDefaults>
  <a:extraClrSchemeLst>
    <a:extraClrScheme>
      <a:clrScheme name="TDC Erhverv Green 1">
        <a:dk1>
          <a:srgbClr val="000000"/>
        </a:dk1>
        <a:lt1>
          <a:srgbClr val="FFFFFF"/>
        </a:lt1>
        <a:dk2>
          <a:srgbClr val="6F6093"/>
        </a:dk2>
        <a:lt2>
          <a:srgbClr val="7FA745"/>
        </a:lt2>
        <a:accent1>
          <a:srgbClr val="90979B"/>
        </a:accent1>
        <a:accent2>
          <a:srgbClr val="66ADD3"/>
        </a:accent2>
        <a:accent3>
          <a:srgbClr val="FFFFFF"/>
        </a:accent3>
        <a:accent4>
          <a:srgbClr val="000000"/>
        </a:accent4>
        <a:accent5>
          <a:srgbClr val="C6C9CB"/>
        </a:accent5>
        <a:accent6>
          <a:srgbClr val="5C9CBF"/>
        </a:accent6>
        <a:hlink>
          <a:srgbClr val="C83A3A"/>
        </a:hlink>
        <a:folHlink>
          <a:srgbClr val="FBCF3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1052</TotalTime>
  <Words>13074</Words>
  <Application>Microsoft Office PowerPoint</Application>
  <PresentationFormat>Skærmshow (4:3)</PresentationFormat>
  <Paragraphs>3465</Paragraphs>
  <Slides>100</Slides>
  <Notes>12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2</vt:i4>
      </vt:variant>
      <vt:variant>
        <vt:lpstr>Slidetitler</vt:lpstr>
      </vt:variant>
      <vt:variant>
        <vt:i4>100</vt:i4>
      </vt:variant>
    </vt:vector>
  </HeadingPairs>
  <TitlesOfParts>
    <vt:vector size="107" baseType="lpstr">
      <vt:lpstr>Arial</vt:lpstr>
      <vt:lpstr>Calibri</vt:lpstr>
      <vt:lpstr>Verdana</vt:lpstr>
      <vt:lpstr>Wingdings</vt:lpstr>
      <vt:lpstr>1_Default Theme</vt:lpstr>
      <vt:lpstr>think-cell Slide</vt:lpstr>
      <vt:lpstr>Diagram</vt:lpstr>
      <vt:lpstr>Hvide kasser</vt:lpstr>
      <vt:lpstr>Hvid kasse, 1 stor</vt:lpstr>
      <vt:lpstr>Hvid kasse, 1 stor med checkliste på 4</vt:lpstr>
      <vt:lpstr>Hvid kasse uden skygge til citater, 1 stor med tre citater</vt:lpstr>
      <vt:lpstr>Hvid kasse, 2x1 vertikale</vt:lpstr>
      <vt:lpstr>Hvid kasse, 1x2 vertikale</vt:lpstr>
      <vt:lpstr>Hvid kasse, 2x2 vertikale</vt:lpstr>
      <vt:lpstr>Hvid kasse, 2 vertikale</vt:lpstr>
      <vt:lpstr>Hvid kasse, 2 vertikale med kausalitet</vt:lpstr>
      <vt:lpstr>Hvid kasse, Baggrund og anbefaling</vt:lpstr>
      <vt:lpstr>Hvid kasse, 2 vertikale på vægt - ligeværdig</vt:lpstr>
      <vt:lpstr>Hvid kasse, 2 vertikale på vægt - højretung</vt:lpstr>
      <vt:lpstr>Hvid kasse, 2 vertikale på vægt - venstretung</vt:lpstr>
      <vt:lpstr>Hvid kasse, 3 vertikale</vt:lpstr>
      <vt:lpstr>Hvid kasse, 3 vertikale med kausalitet - uafsluttet</vt:lpstr>
      <vt:lpstr>Hvid kasse, 3 vertikale med kausalitet - Afsluttet</vt:lpstr>
      <vt:lpstr>Hvid kasse, vertikale 1-2-1 proces, afsluttet</vt:lpstr>
      <vt:lpstr>Hvid kasse, vertikale 1-2-1 proces, uafsluttet</vt:lpstr>
      <vt:lpstr>Hvid kasse, 2 der peger mod én i midten</vt:lpstr>
      <vt:lpstr>Hvid kasse, 4 der peger mod én i midten</vt:lpstr>
      <vt:lpstr>Matrix med to ned og kasser med pile</vt:lpstr>
      <vt:lpstr>Matrix med tre ned og kasser med pile</vt:lpstr>
      <vt:lpstr>Matrix med fire ned og kasser med pile</vt:lpstr>
      <vt:lpstr>Matrix med fem ned og kasser med pile</vt:lpstr>
      <vt:lpstr>Hierarki, 2 niveauer, 2 kasser</vt:lpstr>
      <vt:lpstr>Hierarki, 2 niveauer, 3 kasser</vt:lpstr>
      <vt:lpstr>Hierarki, 2 niveauer, 4 kasser</vt:lpstr>
      <vt:lpstr>Hierarki, 2 niveauer, 5 kasser</vt:lpstr>
      <vt:lpstr>Hierarki, 3 niveauer, 1-3-2 kasser</vt:lpstr>
      <vt:lpstr>Hierarki, 3 niveauer, 1-2-3 kasser</vt:lpstr>
      <vt:lpstr>Tabel med store hvid kasse på mørk baggrund – 1 rækker, 7 kolonner</vt:lpstr>
      <vt:lpstr>Tabel med store hvid kasse på mørk baggrund – 2 rækker, 7 kolonner</vt:lpstr>
      <vt:lpstr>Tabel med store hvid kasse på mørk baggrund – 3 rækker, 7 kolonner</vt:lpstr>
      <vt:lpstr>Tabel med store hvid kasse på mørk baggrund – 4 rækker, 7 kolonner</vt:lpstr>
      <vt:lpstr>Tabel med store hvid kasse på mørk baggrund – 5 rækker, 7 kolonner</vt:lpstr>
      <vt:lpstr>[ KPI definition – skriv navn som overskrift ]</vt:lpstr>
      <vt:lpstr>To vertikale kasser med sorte kasser som overskrifter samt konklusionskasser</vt:lpstr>
      <vt:lpstr>Kommentering af indholdselement: Indholdselement til venstre, kommentering til højre med venstrevendt  pil</vt:lpstr>
      <vt:lpstr>Kommentering af indholdselement: Indholdselement til venstre, kommentering til højre uden pil</vt:lpstr>
      <vt:lpstr>Kommentering af indholdselement: Indholdselement til venstre, kommentering til højre med højrevendt pil</vt:lpstr>
      <vt:lpstr>Kun streger</vt:lpstr>
      <vt:lpstr>Sort streg, 1 stor</vt:lpstr>
      <vt:lpstr>Sort streg, 2 vertikale</vt:lpstr>
      <vt:lpstr>Sort streg, 3 vertikale</vt:lpstr>
      <vt:lpstr>Sort streg, 2 vertikale - kausalitet</vt:lpstr>
      <vt:lpstr>Sort streg, 3 vertikale - kausalitet</vt:lpstr>
      <vt:lpstr>Sort streg, 2 vertikale med 3 underpunkter med billeder og tekst</vt:lpstr>
      <vt:lpstr>Sort streg, 4 rækker med billeder og tekst</vt:lpstr>
      <vt:lpstr>Sort streg, 3 rækker med billeder og tekst</vt:lpstr>
      <vt:lpstr>Sort streg, 2 rækker med billeder og tekst</vt:lpstr>
      <vt:lpstr>Sort streg, 1 rækker med billeder og tekst</vt:lpstr>
      <vt:lpstr>Procesflow</vt:lpstr>
      <vt:lpstr>Procesflow, horisontalt med 1 kasser og tilhørende tabel</vt:lpstr>
      <vt:lpstr>Procesflow, horisontalt med 2 kasser og tilhørende tabel</vt:lpstr>
      <vt:lpstr>Procesflow, horisontalt med 3 kasser og tilhørende tabel</vt:lpstr>
      <vt:lpstr>Procesflow, horisontalt med 4 kasser og tilhørende tabel</vt:lpstr>
      <vt:lpstr>Procesflow, horisontalt med 5 kasser og tilhørende tabel</vt:lpstr>
      <vt:lpstr>Procesflow, horisontalt med 6 kasser og tilhørende tabel</vt:lpstr>
      <vt:lpstr>Procesflow med 1 kasse og 6 med nøgletal</vt:lpstr>
      <vt:lpstr>Procesflow med 2 kasser og 3 områder pr kasse med nøgletal</vt:lpstr>
      <vt:lpstr>Procesflow med 3 kasser og 2 områder pr kasse med nøgletal</vt:lpstr>
      <vt:lpstr>Procesflow med 4 kasser og 1 område pr kasse med nøgletal</vt:lpstr>
      <vt:lpstr>Procesflow med 5 kasser og 1 område pr kasse med nøgletal</vt:lpstr>
      <vt:lpstr>Procesflow med 6 kasser og 1 område pr kasse med nøgletal</vt:lpstr>
      <vt:lpstr>Procesflow, vertikalt 1 kasser, 8 kolonner</vt:lpstr>
      <vt:lpstr>Procesflow, vertikalt 2 kasser, 8 kolonner</vt:lpstr>
      <vt:lpstr>Procesflow, vertikalt 3 kasser, 8 kolonner</vt:lpstr>
      <vt:lpstr>Procesflow, vertikalt 4 kasser, 8 kolonner</vt:lpstr>
      <vt:lpstr>Procesflow, vertikalt 5 kasser, 8 kolonner</vt:lpstr>
      <vt:lpstr>Procesflow, vertikalt 6 kasser, 8 kolonner</vt:lpstr>
      <vt:lpstr>Tabeller</vt:lpstr>
      <vt:lpstr>Tabel med 8 rækker og 9 kolonner – kan ikke farves i cellerne</vt:lpstr>
      <vt:lpstr>Tabel med 8 rækker og 9 kolonner</vt:lpstr>
      <vt:lpstr>Tabel med 8 rækker og 8 kolonner + en kasse</vt:lpstr>
      <vt:lpstr>Plus/Minus liste</vt:lpstr>
      <vt:lpstr>Klassisk tabel, 5x5</vt:lpstr>
      <vt:lpstr>Tabel med ramme omkring og overskrift</vt:lpstr>
      <vt:lpstr>Trekanter</vt:lpstr>
      <vt:lpstr>Trekant, enkel med tekst ved hjørnerne</vt:lpstr>
      <vt:lpstr>Trekant med cirkler og tekst ved hjørnerne</vt:lpstr>
      <vt:lpstr>Trekant med cirkler, tekst ved hjørnerne og uddybning</vt:lpstr>
      <vt:lpstr>Trekant med cirkler, tekst ved hjørnerne, uddybning samt fremhævning af kanterne</vt:lpstr>
      <vt:lpstr>Dokumentstruktur</vt:lpstr>
      <vt:lpstr>INDHOLD</vt:lpstr>
      <vt:lpstr>Ændringslog til dokumentet</vt:lpstr>
      <vt:lpstr>[ Agendapunkt – skriv navn som overskrift ]</vt:lpstr>
      <vt:lpstr>Grå kasser</vt:lpstr>
      <vt:lpstr>Tre (2x1) kasser</vt:lpstr>
      <vt:lpstr>Tre (1x2) kasser</vt:lpstr>
      <vt:lpstr>Fire (2x2) kasser</vt:lpstr>
      <vt:lpstr>Tre (2+1) kasser</vt:lpstr>
      <vt:lpstr>To horisontale kasser</vt:lpstr>
      <vt:lpstr>Tre vertikale kasser</vt:lpstr>
      <vt:lpstr>Tre kasser med pile mod én grå kasse</vt:lpstr>
      <vt:lpstr>To vertikale kasser</vt:lpstr>
      <vt:lpstr>En kasse</vt:lpstr>
      <vt:lpstr>Markeringer, stempler m.m.</vt:lpstr>
      <vt:lpstr>Markeringer</vt:lpstr>
      <vt:lpstr>Stempler og lignende</vt:lpstr>
      <vt:lpstr>Flowchart ikoner</vt:lpstr>
    </vt:vector>
  </TitlesOfParts>
  <Company>TDC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Hvide kasser</dc:title>
  <dc:creator>Dann Bleeker Pedersen</dc:creator>
  <cp:lastModifiedBy>Dann Bleeker Pedersen</cp:lastModifiedBy>
  <cp:revision>126</cp:revision>
  <dcterms:created xsi:type="dcterms:W3CDTF">2013-05-22T12:19:33Z</dcterms:created>
  <dcterms:modified xsi:type="dcterms:W3CDTF">2014-06-01T20:11:40Z</dcterms:modified>
</cp:coreProperties>
</file>