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1"/>
  </p:notesMasterIdLst>
  <p:handoutMasterIdLst>
    <p:handoutMasterId r:id="rId112"/>
  </p:handoutMasterIdLst>
  <p:sldIdLst>
    <p:sldId id="256" r:id="rId2"/>
    <p:sldId id="478" r:id="rId3"/>
    <p:sldId id="276" r:id="rId4"/>
    <p:sldId id="377" r:id="rId5"/>
    <p:sldId id="378" r:id="rId6"/>
    <p:sldId id="379" r:id="rId7"/>
    <p:sldId id="380" r:id="rId8"/>
    <p:sldId id="381" r:id="rId9"/>
    <p:sldId id="382" r:id="rId10"/>
    <p:sldId id="383" r:id="rId11"/>
    <p:sldId id="384" r:id="rId12"/>
    <p:sldId id="385" r:id="rId13"/>
    <p:sldId id="386" r:id="rId14"/>
    <p:sldId id="387" r:id="rId15"/>
    <p:sldId id="388" r:id="rId16"/>
    <p:sldId id="389" r:id="rId17"/>
    <p:sldId id="390" r:id="rId18"/>
    <p:sldId id="391" r:id="rId19"/>
    <p:sldId id="392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6" r:id="rId33"/>
    <p:sldId id="407" r:id="rId34"/>
    <p:sldId id="408" r:id="rId35"/>
    <p:sldId id="409" r:id="rId36"/>
    <p:sldId id="410" r:id="rId37"/>
    <p:sldId id="411" r:id="rId38"/>
    <p:sldId id="412" r:id="rId39"/>
    <p:sldId id="413" r:id="rId40"/>
    <p:sldId id="414" r:id="rId41"/>
    <p:sldId id="415" r:id="rId42"/>
    <p:sldId id="479" r:id="rId43"/>
    <p:sldId id="416" r:id="rId44"/>
    <p:sldId id="417" r:id="rId45"/>
    <p:sldId id="418" r:id="rId46"/>
    <p:sldId id="419" r:id="rId47"/>
    <p:sldId id="420" r:id="rId48"/>
    <p:sldId id="476" r:id="rId49"/>
    <p:sldId id="421" r:id="rId50"/>
    <p:sldId id="422" r:id="rId51"/>
    <p:sldId id="423" r:id="rId52"/>
    <p:sldId id="424" r:id="rId53"/>
    <p:sldId id="425" r:id="rId54"/>
    <p:sldId id="480" r:id="rId55"/>
    <p:sldId id="426" r:id="rId56"/>
    <p:sldId id="427" r:id="rId57"/>
    <p:sldId id="428" r:id="rId58"/>
    <p:sldId id="429" r:id="rId59"/>
    <p:sldId id="430" r:id="rId60"/>
    <p:sldId id="431" r:id="rId61"/>
    <p:sldId id="432" r:id="rId62"/>
    <p:sldId id="433" r:id="rId63"/>
    <p:sldId id="434" r:id="rId64"/>
    <p:sldId id="435" r:id="rId65"/>
    <p:sldId id="436" r:id="rId66"/>
    <p:sldId id="437" r:id="rId67"/>
    <p:sldId id="438" r:id="rId68"/>
    <p:sldId id="439" r:id="rId69"/>
    <p:sldId id="440" r:id="rId70"/>
    <p:sldId id="441" r:id="rId71"/>
    <p:sldId id="442" r:id="rId72"/>
    <p:sldId id="443" r:id="rId73"/>
    <p:sldId id="481" r:id="rId74"/>
    <p:sldId id="444" r:id="rId75"/>
    <p:sldId id="445" r:id="rId76"/>
    <p:sldId id="446" r:id="rId77"/>
    <p:sldId id="447" r:id="rId78"/>
    <p:sldId id="448" r:id="rId79"/>
    <p:sldId id="449" r:id="rId80"/>
    <p:sldId id="482" r:id="rId81"/>
    <p:sldId id="450" r:id="rId82"/>
    <p:sldId id="451" r:id="rId83"/>
    <p:sldId id="452" r:id="rId84"/>
    <p:sldId id="453" r:id="rId85"/>
    <p:sldId id="483" r:id="rId86"/>
    <p:sldId id="463" r:id="rId87"/>
    <p:sldId id="462" r:id="rId88"/>
    <p:sldId id="460" r:id="rId89"/>
    <p:sldId id="461" r:id="rId90"/>
    <p:sldId id="475" r:id="rId91"/>
    <p:sldId id="484" r:id="rId92"/>
    <p:sldId id="464" r:id="rId93"/>
    <p:sldId id="465" r:id="rId94"/>
    <p:sldId id="466" r:id="rId95"/>
    <p:sldId id="467" r:id="rId96"/>
    <p:sldId id="468" r:id="rId97"/>
    <p:sldId id="469" r:id="rId98"/>
    <p:sldId id="470" r:id="rId99"/>
    <p:sldId id="472" r:id="rId100"/>
    <p:sldId id="474" r:id="rId101"/>
    <p:sldId id="485" r:id="rId102"/>
    <p:sldId id="454" r:id="rId103"/>
    <p:sldId id="455" r:id="rId104"/>
    <p:sldId id="456" r:id="rId105"/>
    <p:sldId id="458" r:id="rId106"/>
    <p:sldId id="457" r:id="rId107"/>
    <p:sldId id="473" r:id="rId108"/>
    <p:sldId id="459" r:id="rId109"/>
    <p:sldId id="477" r:id="rId110"/>
  </p:sldIdLst>
  <p:sldSz cx="12192000" cy="6858000"/>
  <p:notesSz cx="7315200" cy="9601200"/>
  <p:custDataLst>
    <p:tags r:id="rId113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E2A6A6-74A7-4A77-AB64-ED2EF271B6F0}" v="1090" dt="2021-02-16T18:12:48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7474" autoAdjust="0"/>
  </p:normalViewPr>
  <p:slideViewPr>
    <p:cSldViewPr snapToGrid="0">
      <p:cViewPr>
        <p:scale>
          <a:sx n="100" d="100"/>
          <a:sy n="100" d="100"/>
        </p:scale>
        <p:origin x="2404" y="1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206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gs" Target="tags/tag1.xml"/><Relationship Id="rId118" Type="http://schemas.microsoft.com/office/2016/11/relationships/changesInfo" Target="changesInfos/changesInfo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19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n Bleeker Pedersen" userId="911d2b9d99de05ee" providerId="LiveId" clId="{60E2A6A6-74A7-4A77-AB64-ED2EF271B6F0}"/>
    <pc:docChg chg="undo redo custSel addSld delSld modSld sldOrd modMainMaster">
      <pc:chgData name="Dann Bleeker Pedersen" userId="911d2b9d99de05ee" providerId="LiveId" clId="{60E2A6A6-74A7-4A77-AB64-ED2EF271B6F0}" dt="2021-02-16T18:13:22.047" v="6541" actId="27918"/>
      <pc:docMkLst>
        <pc:docMk/>
      </pc:docMkLst>
      <pc:sldChg chg="modSp mod">
        <pc:chgData name="Dann Bleeker Pedersen" userId="911d2b9d99de05ee" providerId="LiveId" clId="{60E2A6A6-74A7-4A77-AB64-ED2EF271B6F0}" dt="2021-02-16T12:48:38.123" v="110" actId="20577"/>
        <pc:sldMkLst>
          <pc:docMk/>
          <pc:sldMk cId="542153020" sldId="256"/>
        </pc:sldMkLst>
        <pc:spChg chg="mod">
          <ac:chgData name="Dann Bleeker Pedersen" userId="911d2b9d99de05ee" providerId="LiveId" clId="{60E2A6A6-74A7-4A77-AB64-ED2EF271B6F0}" dt="2021-02-16T12:48:38.123" v="110" actId="20577"/>
          <ac:spMkLst>
            <pc:docMk/>
            <pc:sldMk cId="542153020" sldId="256"/>
            <ac:spMk id="6" creationId="{A0F8534B-CCA8-4A2C-9A0E-A0613E69566D}"/>
          </ac:spMkLst>
        </pc:spChg>
      </pc:sldChg>
      <pc:sldChg chg="addSp delSp modSp add del mod modClrScheme chgLayout">
        <pc:chgData name="Dann Bleeker Pedersen" userId="911d2b9d99de05ee" providerId="LiveId" clId="{60E2A6A6-74A7-4A77-AB64-ED2EF271B6F0}" dt="2021-02-16T18:10:05.796" v="6439" actId="47"/>
        <pc:sldMkLst>
          <pc:docMk/>
          <pc:sldMk cId="0" sldId="257"/>
        </pc:sldMkLst>
        <pc:spChg chg="mod ord">
          <ac:chgData name="Dann Bleeker Pedersen" userId="911d2b9d99de05ee" providerId="LiveId" clId="{60E2A6A6-74A7-4A77-AB64-ED2EF271B6F0}" dt="2021-02-16T12:41:00.989" v="2" actId="700"/>
          <ac:spMkLst>
            <pc:docMk/>
            <pc:sldMk cId="0" sldId="257"/>
            <ac:spMk id="2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01.005" v="3" actId="27636"/>
          <ac:spMkLst>
            <pc:docMk/>
            <pc:sldMk cId="0" sldId="257"/>
            <ac:spMk id="3" creationId="{F3F782C4-C02B-4D1F-BB58-C70CF61C1578}"/>
          </ac:spMkLst>
        </pc:spChg>
        <pc:spChg chg="mod ord">
          <ac:chgData name="Dann Bleeker Pedersen" userId="911d2b9d99de05ee" providerId="LiveId" clId="{60E2A6A6-74A7-4A77-AB64-ED2EF271B6F0}" dt="2021-02-16T12:41:00.989" v="2" actId="700"/>
          <ac:spMkLst>
            <pc:docMk/>
            <pc:sldMk cId="0" sldId="257"/>
            <ac:spMk id="4" creationId="{00000000-0000-0000-0000-000000000000}"/>
          </ac:spMkLst>
        </pc:spChg>
        <pc:spChg chg="del mod ord">
          <ac:chgData name="Dann Bleeker Pedersen" userId="911d2b9d99de05ee" providerId="LiveId" clId="{60E2A6A6-74A7-4A77-AB64-ED2EF271B6F0}" dt="2021-02-16T12:41:00.989" v="2" actId="700"/>
          <ac:spMkLst>
            <pc:docMk/>
            <pc:sldMk cId="0" sldId="257"/>
            <ac:spMk id="5" creationId="{00000000-0000-0000-0000-000000000000}"/>
          </ac:spMkLst>
        </pc:spChg>
      </pc:sldChg>
      <pc:sldChg chg="addSp delSp modSp add del mod">
        <pc:chgData name="Dann Bleeker Pedersen" userId="911d2b9d99de05ee" providerId="LiveId" clId="{60E2A6A6-74A7-4A77-AB64-ED2EF271B6F0}" dt="2021-02-16T13:14:10.852" v="504" actId="47"/>
        <pc:sldMkLst>
          <pc:docMk/>
          <pc:sldMk cId="3422026980" sldId="259"/>
        </pc:sldMkLst>
        <pc:spChg chg="mod">
          <ac:chgData name="Dann Bleeker Pedersen" userId="911d2b9d99de05ee" providerId="LiveId" clId="{60E2A6A6-74A7-4A77-AB64-ED2EF271B6F0}" dt="2021-02-16T13:13:32.397" v="498" actId="164"/>
          <ac:spMkLst>
            <pc:docMk/>
            <pc:sldMk cId="3422026980" sldId="259"/>
            <ac:spMk id="3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422026980" sldId="259"/>
            <ac:spMk id="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13:32.397" v="498" actId="164"/>
          <ac:spMkLst>
            <pc:docMk/>
            <pc:sldMk cId="3422026980" sldId="259"/>
            <ac:spMk id="13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13:32.397" v="498" actId="164"/>
          <ac:spMkLst>
            <pc:docMk/>
            <pc:sldMk cId="3422026980" sldId="259"/>
            <ac:spMk id="1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13:32.397" v="498" actId="164"/>
          <ac:spMkLst>
            <pc:docMk/>
            <pc:sldMk cId="3422026980" sldId="259"/>
            <ac:spMk id="22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53.342" v="23" actId="478"/>
          <ac:grpSpMkLst>
            <pc:docMk/>
            <pc:sldMk cId="3422026980" sldId="259"/>
            <ac:grpSpMk id="5" creationId="{00000000-0000-0000-0000-000000000000}"/>
          </ac:grpSpMkLst>
        </pc:grpChg>
        <pc:grpChg chg="add mod">
          <ac:chgData name="Dann Bleeker Pedersen" userId="911d2b9d99de05ee" providerId="LiveId" clId="{60E2A6A6-74A7-4A77-AB64-ED2EF271B6F0}" dt="2021-02-16T13:13:32.397" v="498" actId="164"/>
          <ac:grpSpMkLst>
            <pc:docMk/>
            <pc:sldMk cId="3422026980" sldId="259"/>
            <ac:grpSpMk id="11" creationId="{79F0E747-4351-428B-AFA6-8EF5F9303991}"/>
          </ac:grpSpMkLst>
        </pc:grpChg>
        <pc:cxnChg chg="mod">
          <ac:chgData name="Dann Bleeker Pedersen" userId="911d2b9d99de05ee" providerId="LiveId" clId="{60E2A6A6-74A7-4A77-AB64-ED2EF271B6F0}" dt="2021-02-16T13:13:32.397" v="498" actId="164"/>
          <ac:cxnSpMkLst>
            <pc:docMk/>
            <pc:sldMk cId="3422026980" sldId="259"/>
            <ac:cxnSpMk id="12" creationId="{00000000-0000-0000-0000-000000000000}"/>
          </ac:cxnSpMkLst>
        </pc:cxnChg>
      </pc:sldChg>
      <pc:sldChg chg="delSp add del mod setBg">
        <pc:chgData name="Dann Bleeker Pedersen" userId="911d2b9d99de05ee" providerId="LiveId" clId="{60E2A6A6-74A7-4A77-AB64-ED2EF271B6F0}" dt="2021-02-16T18:11:16.836" v="6507" actId="47"/>
        <pc:sldMkLst>
          <pc:docMk/>
          <pc:sldMk cId="3701510712" sldId="266"/>
        </pc:sldMkLst>
        <pc:grpChg chg="del">
          <ac:chgData name="Dann Bleeker Pedersen" userId="911d2b9d99de05ee" providerId="LiveId" clId="{60E2A6A6-74A7-4A77-AB64-ED2EF271B6F0}" dt="2021-02-16T17:58:41.300" v="6092" actId="21"/>
          <ac:grpSpMkLst>
            <pc:docMk/>
            <pc:sldMk cId="3701510712" sldId="266"/>
            <ac:grpSpMk id="14" creationId="{F1DDEC4A-BDF9-4A26-BE28-6EF385C58C2B}"/>
          </ac:grpSpMkLst>
        </pc:grpChg>
        <pc:grpChg chg="del">
          <ac:chgData name="Dann Bleeker Pedersen" userId="911d2b9d99de05ee" providerId="LiveId" clId="{60E2A6A6-74A7-4A77-AB64-ED2EF271B6F0}" dt="2021-02-16T17:58:41.300" v="6092" actId="21"/>
          <ac:grpSpMkLst>
            <pc:docMk/>
            <pc:sldMk cId="3701510712" sldId="266"/>
            <ac:grpSpMk id="18" creationId="{AF56C80C-64E5-4F38-9259-21C3DEA95687}"/>
          </ac:grpSpMkLst>
        </pc:grpChg>
      </pc:sldChg>
      <pc:sldChg chg="delSp modSp add del mod">
        <pc:chgData name="Dann Bleeker Pedersen" userId="911d2b9d99de05ee" providerId="LiveId" clId="{60E2A6A6-74A7-4A77-AB64-ED2EF271B6F0}" dt="2021-02-16T17:40:46.949" v="5446" actId="47"/>
        <pc:sldMkLst>
          <pc:docMk/>
          <pc:sldMk cId="2642520257" sldId="26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642520257" sldId="267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36.043" v="96" actId="478"/>
          <ac:grpSpMkLst>
            <pc:docMk/>
            <pc:sldMk cId="2642520257" sldId="267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41:37.622" v="5576" actId="47"/>
        <pc:sldMkLst>
          <pc:docMk/>
          <pc:sldMk cId="1107352833" sldId="268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107352833" sldId="268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38.105" v="97" actId="478"/>
          <ac:grpSpMkLst>
            <pc:docMk/>
            <pc:sldMk cId="1107352833" sldId="268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42:02.009" v="5583" actId="47"/>
        <pc:sldMkLst>
          <pc:docMk/>
          <pc:sldMk cId="1444158289" sldId="26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444158289" sldId="269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39.448" v="98" actId="478"/>
          <ac:grpSpMkLst>
            <pc:docMk/>
            <pc:sldMk cId="1444158289" sldId="269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47:05.498" v="5784" actId="47"/>
        <pc:sldMkLst>
          <pc:docMk/>
          <pc:sldMk cId="1428995338" sldId="270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428995338" sldId="270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2.604" v="100" actId="478"/>
          <ac:grpSpMkLst>
            <pc:docMk/>
            <pc:sldMk cId="1428995338" sldId="270"/>
            <ac:grpSpMk id="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50:27.504" v="5871" actId="47"/>
        <pc:sldMkLst>
          <pc:docMk/>
          <pc:sldMk cId="1775860745" sldId="271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775860745" sldId="271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4.197" v="101" actId="478"/>
          <ac:grpSpMkLst>
            <pc:docMk/>
            <pc:sldMk cId="1775860745" sldId="271"/>
            <ac:grpSpMk id="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51:55.731" v="5888" actId="47"/>
        <pc:sldMkLst>
          <pc:docMk/>
          <pc:sldMk cId="95457910" sldId="272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95457910" sldId="272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7.086" v="103" actId="478"/>
          <ac:grpSpMkLst>
            <pc:docMk/>
            <pc:sldMk cId="95457910" sldId="272"/>
            <ac:grpSpMk id="3" creationId="{00000000-0000-0000-0000-000000000000}"/>
          </ac:grpSpMkLst>
        </pc:grpChg>
      </pc:sldChg>
      <pc:sldChg chg="delSp modSp add del mod ord">
        <pc:chgData name="Dann Bleeker Pedersen" userId="911d2b9d99de05ee" providerId="LiveId" clId="{60E2A6A6-74A7-4A77-AB64-ED2EF271B6F0}" dt="2021-02-16T17:53:18.651" v="5911" actId="47"/>
        <pc:sldMkLst>
          <pc:docMk/>
          <pc:sldMk cId="3158295831" sldId="27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158295831" sldId="273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1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2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3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9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9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11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143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1434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7:52:16.570" v="5893" actId="21"/>
          <ac:spMkLst>
            <pc:docMk/>
            <pc:sldMk cId="3158295831" sldId="273"/>
            <ac:spMk id="1435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8.586" v="104" actId="478"/>
          <ac:grpSpMkLst>
            <pc:docMk/>
            <pc:sldMk cId="3158295831" sldId="273"/>
            <ac:grpSpMk id="2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7:52:16.570" v="5893" actId="21"/>
          <ac:graphicFrameMkLst>
            <pc:docMk/>
            <pc:sldMk cId="3158295831" sldId="273"/>
            <ac:graphicFrameMk id="14" creationId="{00000000-0000-0000-0000-000000000000}"/>
          </ac:graphicFrameMkLst>
        </pc:graphicFrameChg>
        <pc:cxnChg chg="del">
          <ac:chgData name="Dann Bleeker Pedersen" userId="911d2b9d99de05ee" providerId="LiveId" clId="{60E2A6A6-74A7-4A77-AB64-ED2EF271B6F0}" dt="2021-02-16T17:52:16.570" v="5893" actId="21"/>
          <ac:cxnSpMkLst>
            <pc:docMk/>
            <pc:sldMk cId="3158295831" sldId="273"/>
            <ac:cxnSpMk id="14354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7:52:16.570" v="5893" actId="21"/>
          <ac:cxnSpMkLst>
            <pc:docMk/>
            <pc:sldMk cId="3158295831" sldId="273"/>
            <ac:cxnSpMk id="14355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7:52:16.570" v="5893" actId="21"/>
          <ac:cxnSpMkLst>
            <pc:docMk/>
            <pc:sldMk cId="3158295831" sldId="273"/>
            <ac:cxnSpMk id="14356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5:27:06.668" v="5434" actId="47"/>
        <pc:sldMkLst>
          <pc:docMk/>
          <pc:sldMk cId="2298837159" sldId="274"/>
        </pc:sldMkLst>
        <pc:spChg chg="mod">
          <ac:chgData name="Dann Bleeker Pedersen" userId="911d2b9d99de05ee" providerId="LiveId" clId="{60E2A6A6-74A7-4A77-AB64-ED2EF271B6F0}" dt="2021-02-16T15:19:39.794" v="5390" actId="20577"/>
          <ac:spMkLst>
            <pc:docMk/>
            <pc:sldMk cId="2298837159" sldId="274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298837159" sldId="274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2:45:28.948" v="93" actId="478"/>
          <ac:spMkLst>
            <pc:docMk/>
            <pc:sldMk cId="2298837159" sldId="274"/>
            <ac:spMk id="8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28.948" v="93" actId="478"/>
          <ac:grpSpMkLst>
            <pc:docMk/>
            <pc:sldMk cId="2298837159" sldId="274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2:53.956" v="492" actId="47"/>
        <pc:sldMkLst>
          <pc:docMk/>
          <pc:sldMk cId="2889148563" sldId="27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889148563" sldId="27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51.796" v="22" actId="478"/>
          <ac:grpSpMkLst>
            <pc:docMk/>
            <pc:sldMk cId="2889148563" sldId="275"/>
            <ac:grpSpMk id="3" creationId="{00000000-0000-0000-0000-000000000000}"/>
          </ac:grpSpMkLst>
        </pc:grpChg>
      </pc:sldChg>
      <pc:sldChg chg="addSp delSp modSp add mod modClrScheme chgLayout">
        <pc:chgData name="Dann Bleeker Pedersen" userId="911d2b9d99de05ee" providerId="LiveId" clId="{60E2A6A6-74A7-4A77-AB64-ED2EF271B6F0}" dt="2021-02-16T14:21:29.416" v="2803" actId="21"/>
        <pc:sldMkLst>
          <pc:docMk/>
          <pc:sldMk cId="1784751634" sldId="276"/>
        </pc:sldMkLst>
        <pc:spChg chg="mod ord">
          <ac:chgData name="Dann Bleeker Pedersen" userId="911d2b9d99de05ee" providerId="LiveId" clId="{60E2A6A6-74A7-4A77-AB64-ED2EF271B6F0}" dt="2021-02-16T12:59:39.654" v="158" actId="700"/>
          <ac:spMkLst>
            <pc:docMk/>
            <pc:sldMk cId="1784751634" sldId="276"/>
            <ac:spMk id="2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2:49:17.391" v="113" actId="478"/>
          <ac:spMkLst>
            <pc:docMk/>
            <pc:sldMk cId="1784751634" sldId="276"/>
            <ac:spMk id="4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3:00:16.016" v="160" actId="21"/>
          <ac:spMkLst>
            <pc:docMk/>
            <pc:sldMk cId="1784751634" sldId="276"/>
            <ac:spMk id="5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59:39.654" v="158" actId="700"/>
          <ac:spMkLst>
            <pc:docMk/>
            <pc:sldMk cId="1784751634" sldId="276"/>
            <ac:spMk id="7" creationId="{00F8745D-421F-4841-934C-AC3C507F2D14}"/>
          </ac:spMkLst>
        </pc:spChg>
        <pc:spChg chg="add del mod ord">
          <ac:chgData name="Dann Bleeker Pedersen" userId="911d2b9d99de05ee" providerId="LiveId" clId="{60E2A6A6-74A7-4A77-AB64-ED2EF271B6F0}" dt="2021-02-16T12:53:27.221" v="124" actId="21"/>
          <ac:spMkLst>
            <pc:docMk/>
            <pc:sldMk cId="1784751634" sldId="276"/>
            <ac:spMk id="9" creationId="{2643CBFF-6E55-407A-A383-788C2FB88A0E}"/>
          </ac:spMkLst>
        </pc:spChg>
        <pc:spChg chg="del mod">
          <ac:chgData name="Dann Bleeker Pedersen" userId="911d2b9d99de05ee" providerId="LiveId" clId="{60E2A6A6-74A7-4A77-AB64-ED2EF271B6F0}" dt="2021-02-16T13:00:16.016" v="160" actId="21"/>
          <ac:spMkLst>
            <pc:docMk/>
            <pc:sldMk cId="1784751634" sldId="276"/>
            <ac:spMk id="11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3:00:16.016" v="160" actId="21"/>
          <ac:spMkLst>
            <pc:docMk/>
            <pc:sldMk cId="1784751634" sldId="276"/>
            <ac:spMk id="12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3:00:16.016" v="160" actId="21"/>
          <ac:spMkLst>
            <pc:docMk/>
            <pc:sldMk cId="1784751634" sldId="276"/>
            <ac:spMk id="13" creationId="{00000000-0000-0000-0000-000000000000}"/>
          </ac:spMkLst>
        </pc:spChg>
        <pc:spChg chg="add del mod ord">
          <ac:chgData name="Dann Bleeker Pedersen" userId="911d2b9d99de05ee" providerId="LiveId" clId="{60E2A6A6-74A7-4A77-AB64-ED2EF271B6F0}" dt="2021-02-16T12:55:58.481" v="132" actId="478"/>
          <ac:spMkLst>
            <pc:docMk/>
            <pc:sldMk cId="1784751634" sldId="276"/>
            <ac:spMk id="14" creationId="{921574D0-A6B2-4363-B06E-6F9F26D753DF}"/>
          </ac:spMkLst>
        </pc:spChg>
        <pc:spChg chg="add del mod">
          <ac:chgData name="Dann Bleeker Pedersen" userId="911d2b9d99de05ee" providerId="LiveId" clId="{60E2A6A6-74A7-4A77-AB64-ED2EF271B6F0}" dt="2021-02-16T12:58:15.926" v="149" actId="21"/>
          <ac:spMkLst>
            <pc:docMk/>
            <pc:sldMk cId="1784751634" sldId="276"/>
            <ac:spMk id="15" creationId="{9E1F49E6-B50A-42C4-BECD-A5649C9B2643}"/>
          </ac:spMkLst>
        </pc:spChg>
        <pc:spChg chg="add del mod">
          <ac:chgData name="Dann Bleeker Pedersen" userId="911d2b9d99de05ee" providerId="LiveId" clId="{60E2A6A6-74A7-4A77-AB64-ED2EF271B6F0}" dt="2021-02-16T12:57:49.795" v="145" actId="478"/>
          <ac:spMkLst>
            <pc:docMk/>
            <pc:sldMk cId="1784751634" sldId="276"/>
            <ac:spMk id="19" creationId="{162101A7-E5DC-45CE-9BF1-9260C5D8C7EC}"/>
          </ac:spMkLst>
        </pc:spChg>
        <pc:spChg chg="add del mod">
          <ac:chgData name="Dann Bleeker Pedersen" userId="911d2b9d99de05ee" providerId="LiveId" clId="{60E2A6A6-74A7-4A77-AB64-ED2EF271B6F0}" dt="2021-02-16T12:58:15.926" v="149" actId="21"/>
          <ac:spMkLst>
            <pc:docMk/>
            <pc:sldMk cId="1784751634" sldId="276"/>
            <ac:spMk id="22" creationId="{D970C67D-F7BF-469B-A28C-840F91D91AB0}"/>
          </ac:spMkLst>
        </pc:spChg>
        <pc:spChg chg="add del mod ord">
          <ac:chgData name="Dann Bleeker Pedersen" userId="911d2b9d99de05ee" providerId="LiveId" clId="{60E2A6A6-74A7-4A77-AB64-ED2EF271B6F0}" dt="2021-02-16T12:58:27.938" v="151" actId="478"/>
          <ac:spMkLst>
            <pc:docMk/>
            <pc:sldMk cId="1784751634" sldId="276"/>
            <ac:spMk id="24" creationId="{C4432113-34D5-452C-A5B5-8CC0A2E63201}"/>
          </ac:spMkLst>
        </pc:spChg>
        <pc:spChg chg="add del mod">
          <ac:chgData name="Dann Bleeker Pedersen" userId="911d2b9d99de05ee" providerId="LiveId" clId="{60E2A6A6-74A7-4A77-AB64-ED2EF271B6F0}" dt="2021-02-16T12:59:04.674" v="153" actId="21"/>
          <ac:spMkLst>
            <pc:docMk/>
            <pc:sldMk cId="1784751634" sldId="276"/>
            <ac:spMk id="25" creationId="{16D3A0BE-58D7-42AF-8A1C-60A989451217}"/>
          </ac:spMkLst>
        </pc:spChg>
        <pc:spChg chg="add del mod">
          <ac:chgData name="Dann Bleeker Pedersen" userId="911d2b9d99de05ee" providerId="LiveId" clId="{60E2A6A6-74A7-4A77-AB64-ED2EF271B6F0}" dt="2021-02-16T12:59:04.674" v="153" actId="21"/>
          <ac:spMkLst>
            <pc:docMk/>
            <pc:sldMk cId="1784751634" sldId="276"/>
            <ac:spMk id="26" creationId="{862CE942-EAFB-4CCC-B21A-69CF6D98CAB5}"/>
          </ac:spMkLst>
        </pc:spChg>
        <pc:spChg chg="add del mod">
          <ac:chgData name="Dann Bleeker Pedersen" userId="911d2b9d99de05ee" providerId="LiveId" clId="{60E2A6A6-74A7-4A77-AB64-ED2EF271B6F0}" dt="2021-02-16T14:21:29.416" v="2803" actId="21"/>
          <ac:spMkLst>
            <pc:docMk/>
            <pc:sldMk cId="1784751634" sldId="276"/>
            <ac:spMk id="27" creationId="{28F27CD3-57C0-404E-A267-23280370256B}"/>
          </ac:spMkLst>
        </pc:spChg>
        <pc:spChg chg="add del mod">
          <ac:chgData name="Dann Bleeker Pedersen" userId="911d2b9d99de05ee" providerId="LiveId" clId="{60E2A6A6-74A7-4A77-AB64-ED2EF271B6F0}" dt="2021-02-16T14:21:29.416" v="2803" actId="21"/>
          <ac:spMkLst>
            <pc:docMk/>
            <pc:sldMk cId="1784751634" sldId="276"/>
            <ac:spMk id="29" creationId="{E2142024-2419-49DE-84ED-275457E8936C}"/>
          </ac:spMkLst>
        </pc:spChg>
        <pc:spChg chg="add del mod">
          <ac:chgData name="Dann Bleeker Pedersen" userId="911d2b9d99de05ee" providerId="LiveId" clId="{60E2A6A6-74A7-4A77-AB64-ED2EF271B6F0}" dt="2021-02-16T14:21:29.416" v="2803" actId="21"/>
          <ac:spMkLst>
            <pc:docMk/>
            <pc:sldMk cId="1784751634" sldId="276"/>
            <ac:spMk id="30" creationId="{CBB104C9-930C-4E59-A96E-45326E66E2B0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2" creationId="{5727BB7A-7296-47CF-B874-EE46690D8F63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3" creationId="{6A028EF8-E284-43F7-9CA7-A90468626D60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5" creationId="{BBA62A8D-756F-4EDB-AFEC-EB358BB37421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6" creationId="{3A7631A3-1069-47B1-ADF4-78F01FBE94E9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8" creationId="{45719317-E717-4113-A92A-EF46A305BCA3}"/>
          </ac:spMkLst>
        </pc:spChg>
        <pc:spChg chg="mod">
          <ac:chgData name="Dann Bleeker Pedersen" userId="911d2b9d99de05ee" providerId="LiveId" clId="{60E2A6A6-74A7-4A77-AB64-ED2EF271B6F0}" dt="2021-02-16T13:03:47.356" v="252"/>
          <ac:spMkLst>
            <pc:docMk/>
            <pc:sldMk cId="1784751634" sldId="276"/>
            <ac:spMk id="39" creationId="{3F7A3A2A-7E76-45BA-8539-80BAAC88079E}"/>
          </ac:spMkLst>
        </pc:spChg>
        <pc:spChg chg="del mod topLvl">
          <ac:chgData name="Dann Bleeker Pedersen" userId="911d2b9d99de05ee" providerId="LiveId" clId="{60E2A6A6-74A7-4A77-AB64-ED2EF271B6F0}" dt="2021-02-16T13:04:16.205" v="255" actId="478"/>
          <ac:spMkLst>
            <pc:docMk/>
            <pc:sldMk cId="1784751634" sldId="276"/>
            <ac:spMk id="41" creationId="{BAE837D4-8249-4132-A4C0-B9FF5E2D184C}"/>
          </ac:spMkLst>
        </pc:spChg>
        <pc:spChg chg="add del mod topLvl">
          <ac:chgData name="Dann Bleeker Pedersen" userId="911d2b9d99de05ee" providerId="LiveId" clId="{60E2A6A6-74A7-4A77-AB64-ED2EF271B6F0}" dt="2021-02-16T14:21:29.416" v="2803" actId="21"/>
          <ac:spMkLst>
            <pc:docMk/>
            <pc:sldMk cId="1784751634" sldId="276"/>
            <ac:spMk id="42" creationId="{B9FEBB51-7658-4B01-9A76-21A7D2FA358A}"/>
          </ac:spMkLst>
        </pc:spChg>
        <pc:grpChg chg="del">
          <ac:chgData name="Dann Bleeker Pedersen" userId="911d2b9d99de05ee" providerId="LiveId" clId="{60E2A6A6-74A7-4A77-AB64-ED2EF271B6F0}" dt="2021-02-16T12:42:36.266" v="16" actId="478"/>
          <ac:grpSpMkLst>
            <pc:docMk/>
            <pc:sldMk cId="1784751634" sldId="276"/>
            <ac:grpSpMk id="3" creationId="{00000000-0000-0000-0000-000000000000}"/>
          </ac:grpSpMkLst>
        </pc:grpChg>
        <pc:grpChg chg="add del mod">
          <ac:chgData name="Dann Bleeker Pedersen" userId="911d2b9d99de05ee" providerId="LiveId" clId="{60E2A6A6-74A7-4A77-AB64-ED2EF271B6F0}" dt="2021-02-16T13:03:55.686" v="253" actId="478"/>
          <ac:grpSpMkLst>
            <pc:docMk/>
            <pc:sldMk cId="1784751634" sldId="276"/>
            <ac:grpSpMk id="31" creationId="{7F1DD578-64DF-4E57-9D04-673633286A4B}"/>
          </ac:grpSpMkLst>
        </pc:grpChg>
        <pc:grpChg chg="add del mod">
          <ac:chgData name="Dann Bleeker Pedersen" userId="911d2b9d99de05ee" providerId="LiveId" clId="{60E2A6A6-74A7-4A77-AB64-ED2EF271B6F0}" dt="2021-02-16T13:03:55.686" v="253" actId="478"/>
          <ac:grpSpMkLst>
            <pc:docMk/>
            <pc:sldMk cId="1784751634" sldId="276"/>
            <ac:grpSpMk id="34" creationId="{B696C015-BC34-4FFD-9910-98F8E6A749D5}"/>
          </ac:grpSpMkLst>
        </pc:grpChg>
        <pc:grpChg chg="add del mod">
          <ac:chgData name="Dann Bleeker Pedersen" userId="911d2b9d99de05ee" providerId="LiveId" clId="{60E2A6A6-74A7-4A77-AB64-ED2EF271B6F0}" dt="2021-02-16T13:03:55.686" v="253" actId="478"/>
          <ac:grpSpMkLst>
            <pc:docMk/>
            <pc:sldMk cId="1784751634" sldId="276"/>
            <ac:grpSpMk id="37" creationId="{6EF0BABB-0B8A-43CE-BE47-247134524D22}"/>
          </ac:grpSpMkLst>
        </pc:grpChg>
        <pc:grpChg chg="add del mod">
          <ac:chgData name="Dann Bleeker Pedersen" userId="911d2b9d99de05ee" providerId="LiveId" clId="{60E2A6A6-74A7-4A77-AB64-ED2EF271B6F0}" dt="2021-02-16T13:04:12.829" v="254" actId="165"/>
          <ac:grpSpMkLst>
            <pc:docMk/>
            <pc:sldMk cId="1784751634" sldId="276"/>
            <ac:grpSpMk id="40" creationId="{E9B3F13E-A3AE-4416-A4C6-335B02732C7A}"/>
          </ac:grpSpMkLst>
        </pc:grpChg>
        <pc:cxnChg chg="del mod">
          <ac:chgData name="Dann Bleeker Pedersen" userId="911d2b9d99de05ee" providerId="LiveId" clId="{60E2A6A6-74A7-4A77-AB64-ED2EF271B6F0}" dt="2021-02-16T13:00:16.016" v="160" actId="21"/>
          <ac:cxnSpMkLst>
            <pc:docMk/>
            <pc:sldMk cId="1784751634" sldId="276"/>
            <ac:cxnSpMk id="8" creationId="{00000000-0000-0000-0000-000000000000}"/>
          </ac:cxnSpMkLst>
        </pc:cxnChg>
        <pc:cxnChg chg="add del mod">
          <ac:chgData name="Dann Bleeker Pedersen" userId="911d2b9d99de05ee" providerId="LiveId" clId="{60E2A6A6-74A7-4A77-AB64-ED2EF271B6F0}" dt="2021-02-16T14:21:29.416" v="2803" actId="21"/>
          <ac:cxnSpMkLst>
            <pc:docMk/>
            <pc:sldMk cId="1784751634" sldId="276"/>
            <ac:cxnSpMk id="28" creationId="{58A41C88-7A05-4612-83B7-075613208A16}"/>
          </ac:cxnSpMkLst>
        </pc:cxnChg>
      </pc:sldChg>
      <pc:sldChg chg="delSp modSp add del mod modClrScheme chgLayout">
        <pc:chgData name="Dann Bleeker Pedersen" userId="911d2b9d99de05ee" providerId="LiveId" clId="{60E2A6A6-74A7-4A77-AB64-ED2EF271B6F0}" dt="2021-02-16T13:04:45.424" v="259" actId="47"/>
        <pc:sldMkLst>
          <pc:docMk/>
          <pc:sldMk cId="291777189" sldId="277"/>
        </pc:sldMkLst>
        <pc:spChg chg="mod ord">
          <ac:chgData name="Dann Bleeker Pedersen" userId="911d2b9d99de05ee" providerId="LiveId" clId="{60E2A6A6-74A7-4A77-AB64-ED2EF271B6F0}" dt="2021-02-16T12:52:22.269" v="118" actId="700"/>
          <ac:spMkLst>
            <pc:docMk/>
            <pc:sldMk cId="291777189" sldId="277"/>
            <ac:spMk id="2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52:22.269" v="118" actId="700"/>
          <ac:spMkLst>
            <pc:docMk/>
            <pc:sldMk cId="291777189" sldId="277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40.858" v="17" actId="478"/>
          <ac:grpSpMkLst>
            <pc:docMk/>
            <pc:sldMk cId="291777189" sldId="277"/>
            <ac:grpSpMk id="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3:00:28.487" v="163" actId="21"/>
          <ac:grpSpMkLst>
            <pc:docMk/>
            <pc:sldMk cId="291777189" sldId="277"/>
            <ac:grpSpMk id="7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3:00:28.487" v="163" actId="21"/>
          <ac:grpSpMkLst>
            <pc:docMk/>
            <pc:sldMk cId="291777189" sldId="277"/>
            <ac:grpSpMk id="9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3:00:28.487" v="163" actId="21"/>
          <ac:grpSpMkLst>
            <pc:docMk/>
            <pc:sldMk cId="291777189" sldId="277"/>
            <ac:grpSpMk id="10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3:00:28.487" v="163" actId="21"/>
          <ac:grpSpMkLst>
            <pc:docMk/>
            <pc:sldMk cId="291777189" sldId="277"/>
            <ac:grpSpMk id="1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5:24.594" v="573" actId="47"/>
        <pc:sldMkLst>
          <pc:docMk/>
          <pc:sldMk cId="234283263" sldId="27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34283263" sldId="279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54.998" v="24" actId="478"/>
          <ac:grpSpMkLst>
            <pc:docMk/>
            <pc:sldMk cId="234283263" sldId="279"/>
            <ac:grpSpMk id="23" creationId="{00000000-0000-0000-0000-000000000000}"/>
          </ac:grpSpMkLst>
        </pc:grpChg>
      </pc:sldChg>
      <pc:sldChg chg="addSp delSp modSp add del mod modClrScheme chgLayout">
        <pc:chgData name="Dann Bleeker Pedersen" userId="911d2b9d99de05ee" providerId="LiveId" clId="{60E2A6A6-74A7-4A77-AB64-ED2EF271B6F0}" dt="2021-02-16T18:11:24.495" v="6524" actId="47"/>
        <pc:sldMkLst>
          <pc:docMk/>
          <pc:sldMk cId="0" sldId="280"/>
        </pc:sldMkLst>
        <pc:spChg chg="del mod ord">
          <ac:chgData name="Dann Bleeker Pedersen" userId="911d2b9d99de05ee" providerId="LiveId" clId="{60E2A6A6-74A7-4A77-AB64-ED2EF271B6F0}" dt="2021-02-16T12:41:55.508" v="12" actId="700"/>
          <ac:spMkLst>
            <pc:docMk/>
            <pc:sldMk cId="0" sldId="280"/>
            <ac:spMk id="2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55.523" v="13" actId="27636"/>
          <ac:spMkLst>
            <pc:docMk/>
            <pc:sldMk cId="0" sldId="280"/>
            <ac:spMk id="3" creationId="{6D056AEC-D96C-4816-8AAE-A1341BB918F1}"/>
          </ac:spMkLst>
        </pc:spChg>
        <pc:spChg chg="mod ord">
          <ac:chgData name="Dann Bleeker Pedersen" userId="911d2b9d99de05ee" providerId="LiveId" clId="{60E2A6A6-74A7-4A77-AB64-ED2EF271B6F0}" dt="2021-02-16T12:41:55.508" v="12" actId="700"/>
          <ac:spMkLst>
            <pc:docMk/>
            <pc:sldMk cId="0" sldId="280"/>
            <ac:spMk id="4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55.508" v="12" actId="700"/>
          <ac:spMkLst>
            <pc:docMk/>
            <pc:sldMk cId="0" sldId="280"/>
            <ac:spMk id="5" creationId="{00000000-0000-0000-0000-000000000000}"/>
          </ac:spMkLst>
        </pc:spChg>
        <pc:spChg chg="add del mod">
          <ac:chgData name="Dann Bleeker Pedersen" userId="911d2b9d99de05ee" providerId="LiveId" clId="{60E2A6A6-74A7-4A77-AB64-ED2EF271B6F0}" dt="2021-02-16T17:55:58.120" v="6089" actId="478"/>
          <ac:spMkLst>
            <pc:docMk/>
            <pc:sldMk cId="0" sldId="280"/>
            <ac:spMk id="6" creationId="{484517FC-ED1E-4832-99D8-E224717CFEAE}"/>
          </ac:spMkLst>
        </pc:spChg>
      </pc:sldChg>
      <pc:sldChg chg="addSp delSp modSp add del mod modClrScheme chgLayout">
        <pc:chgData name="Dann Bleeker Pedersen" userId="911d2b9d99de05ee" providerId="LiveId" clId="{60E2A6A6-74A7-4A77-AB64-ED2EF271B6F0}" dt="2021-02-16T18:11:10.489" v="6505" actId="47"/>
        <pc:sldMkLst>
          <pc:docMk/>
          <pc:sldMk cId="0" sldId="281"/>
        </pc:sldMkLst>
        <pc:spChg chg="del mod ord">
          <ac:chgData name="Dann Bleeker Pedersen" userId="911d2b9d99de05ee" providerId="LiveId" clId="{60E2A6A6-74A7-4A77-AB64-ED2EF271B6F0}" dt="2021-02-16T12:41:47.722" v="10" actId="700"/>
          <ac:spMkLst>
            <pc:docMk/>
            <pc:sldMk cId="0" sldId="281"/>
            <ac:spMk id="2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47.738" v="11" actId="27636"/>
          <ac:spMkLst>
            <pc:docMk/>
            <pc:sldMk cId="0" sldId="281"/>
            <ac:spMk id="3" creationId="{04633559-7AB5-43C6-881D-3B7189CF5DF9}"/>
          </ac:spMkLst>
        </pc:spChg>
        <pc:spChg chg="mod ord">
          <ac:chgData name="Dann Bleeker Pedersen" userId="911d2b9d99de05ee" providerId="LiveId" clId="{60E2A6A6-74A7-4A77-AB64-ED2EF271B6F0}" dt="2021-02-16T12:41:47.722" v="10" actId="700"/>
          <ac:spMkLst>
            <pc:docMk/>
            <pc:sldMk cId="0" sldId="281"/>
            <ac:spMk id="4" creationId="{00000000-0000-0000-0000-000000000000}"/>
          </ac:spMkLst>
        </pc:spChg>
        <pc:spChg chg="add del mod">
          <ac:chgData name="Dann Bleeker Pedersen" userId="911d2b9d99de05ee" providerId="LiveId" clId="{60E2A6A6-74A7-4A77-AB64-ED2EF271B6F0}" dt="2021-02-16T15:27:10.009" v="5435" actId="21"/>
          <ac:spMkLst>
            <pc:docMk/>
            <pc:sldMk cId="0" sldId="281"/>
            <ac:spMk id="5" creationId="{429E113C-39B2-4173-95BA-541F4835162C}"/>
          </ac:spMkLst>
        </pc:spChg>
        <pc:spChg chg="mod ord">
          <ac:chgData name="Dann Bleeker Pedersen" userId="911d2b9d99de05ee" providerId="LiveId" clId="{60E2A6A6-74A7-4A77-AB64-ED2EF271B6F0}" dt="2021-02-16T12:41:47.722" v="10" actId="700"/>
          <ac:spMkLst>
            <pc:docMk/>
            <pc:sldMk cId="0" sldId="281"/>
            <ac:spMk id="11" creationId="{00000000-0000-0000-0000-000000000000}"/>
          </ac:spMkLst>
        </pc:spChg>
      </pc:sldChg>
      <pc:sldChg chg="addSp delSp modSp add del mod modNotes">
        <pc:chgData name="Dann Bleeker Pedersen" userId="911d2b9d99de05ee" providerId="LiveId" clId="{60E2A6A6-74A7-4A77-AB64-ED2EF271B6F0}" dt="2021-02-16T13:35:38.266" v="902" actId="47"/>
        <pc:sldMkLst>
          <pc:docMk/>
          <pc:sldMk cId="0" sldId="28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85"/>
            <ac:spMk id="4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3:33:48.468" v="875" actId="21"/>
          <ac:spMkLst>
            <pc:docMk/>
            <pc:sldMk cId="0" sldId="285"/>
            <ac:spMk id="5" creationId="{C78FB6AD-B842-4492-9BC4-D581DBA6680A}"/>
          </ac:spMkLst>
        </pc:spChg>
        <pc:spChg chg="del">
          <ac:chgData name="Dann Bleeker Pedersen" userId="911d2b9d99de05ee" providerId="LiveId" clId="{60E2A6A6-74A7-4A77-AB64-ED2EF271B6F0}" dt="2021-02-16T13:33:48.468" v="875" actId="21"/>
          <ac:spMkLst>
            <pc:docMk/>
            <pc:sldMk cId="0" sldId="285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3:48.468" v="875" actId="21"/>
          <ac:spMkLst>
            <pc:docMk/>
            <pc:sldMk cId="0" sldId="285"/>
            <ac:spMk id="30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17.950" v="35" actId="478"/>
          <ac:grpSpMkLst>
            <pc:docMk/>
            <pc:sldMk cId="0" sldId="285"/>
            <ac:grpSpMk id="3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33:48.468" v="875" actId="21"/>
          <ac:graphicFrameMkLst>
            <pc:docMk/>
            <pc:sldMk cId="0" sldId="285"/>
            <ac:graphicFrameMk id="34" creationId="{00000000-0000-0000-0000-000000000000}"/>
          </ac:graphicFrameMkLst>
        </pc:graphicFrameChg>
      </pc:sldChg>
      <pc:sldChg chg="addSp delSp modSp add del mod modNotes">
        <pc:chgData name="Dann Bleeker Pedersen" userId="911d2b9d99de05ee" providerId="LiveId" clId="{60E2A6A6-74A7-4A77-AB64-ED2EF271B6F0}" dt="2021-02-16T13:36:57.359" v="975" actId="47"/>
        <pc:sldMkLst>
          <pc:docMk/>
          <pc:sldMk cId="0" sldId="286"/>
        </pc:sldMkLst>
        <pc:spChg chg="mod">
          <ac:chgData name="Dann Bleeker Pedersen" userId="911d2b9d99de05ee" providerId="LiveId" clId="{60E2A6A6-74A7-4A77-AB64-ED2EF271B6F0}" dt="2021-02-16T13:36:10.104" v="967" actId="21"/>
          <ac:spMkLst>
            <pc:docMk/>
            <pc:sldMk cId="0" sldId="286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86"/>
            <ac:spMk id="4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3:35:48.742" v="904" actId="21"/>
          <ac:spMkLst>
            <pc:docMk/>
            <pc:sldMk cId="0" sldId="286"/>
            <ac:spMk id="5" creationId="{9B8B9B42-C218-4873-B77A-16EBC7AD0E24}"/>
          </ac:spMkLst>
        </pc:spChg>
        <pc:spChg chg="del">
          <ac:chgData name="Dann Bleeker Pedersen" userId="911d2b9d99de05ee" providerId="LiveId" clId="{60E2A6A6-74A7-4A77-AB64-ED2EF271B6F0}" dt="2021-02-16T13:35:48.742" v="904" actId="21"/>
          <ac:spMkLst>
            <pc:docMk/>
            <pc:sldMk cId="0" sldId="286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5:48.742" v="904" actId="21"/>
          <ac:spMkLst>
            <pc:docMk/>
            <pc:sldMk cId="0" sldId="286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5:48.742" v="904" actId="21"/>
          <ac:spMkLst>
            <pc:docMk/>
            <pc:sldMk cId="0" sldId="286"/>
            <ac:spMk id="30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26.615" v="36" actId="478"/>
          <ac:grpSpMkLst>
            <pc:docMk/>
            <pc:sldMk cId="0" sldId="286"/>
            <ac:grpSpMk id="9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35:48.742" v="904" actId="21"/>
          <ac:graphicFrameMkLst>
            <pc:docMk/>
            <pc:sldMk cId="0" sldId="286"/>
            <ac:graphicFrameMk id="34" creationId="{00000000-0000-0000-0000-000000000000}"/>
          </ac:graphicFrameMkLst>
        </pc:graphicFrameChg>
      </pc:sldChg>
      <pc:sldChg chg="addSp delSp modSp add del mod modNotes">
        <pc:chgData name="Dann Bleeker Pedersen" userId="911d2b9d99de05ee" providerId="LiveId" clId="{60E2A6A6-74A7-4A77-AB64-ED2EF271B6F0}" dt="2021-02-16T13:38:05.948" v="1067" actId="47"/>
        <pc:sldMkLst>
          <pc:docMk/>
          <pc:sldMk cId="0" sldId="28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87"/>
            <ac:spMk id="4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3:37:23.685" v="977" actId="21"/>
          <ac:spMkLst>
            <pc:docMk/>
            <pc:sldMk cId="0" sldId="287"/>
            <ac:spMk id="5" creationId="{C89CD3C0-67AE-4ADD-B97A-B7A3DC47BD82}"/>
          </ac:spMkLst>
        </pc:spChg>
        <pc:spChg chg="del">
          <ac:chgData name="Dann Bleeker Pedersen" userId="911d2b9d99de05ee" providerId="LiveId" clId="{60E2A6A6-74A7-4A77-AB64-ED2EF271B6F0}" dt="2021-02-16T13:37:23.685" v="977" actId="21"/>
          <ac:spMkLst>
            <pc:docMk/>
            <pc:sldMk cId="0" sldId="287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7:23.685" v="977" actId="21"/>
          <ac:spMkLst>
            <pc:docMk/>
            <pc:sldMk cId="0" sldId="287"/>
            <ac:spMk id="1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7:23.685" v="977" actId="21"/>
          <ac:spMkLst>
            <pc:docMk/>
            <pc:sldMk cId="0" sldId="287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7:23.685" v="977" actId="21"/>
          <ac:spMkLst>
            <pc:docMk/>
            <pc:sldMk cId="0" sldId="287"/>
            <ac:spMk id="30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29.141" v="37" actId="478"/>
          <ac:grpSpMkLst>
            <pc:docMk/>
            <pc:sldMk cId="0" sldId="287"/>
            <ac:grpSpMk id="9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37:23.685" v="977" actId="21"/>
          <ac:graphicFrameMkLst>
            <pc:docMk/>
            <pc:sldMk cId="0" sldId="287"/>
            <ac:graphicFrameMk id="34" creationId="{00000000-0000-0000-0000-000000000000}"/>
          </ac:graphicFrameMkLst>
        </pc:graphicFrameChg>
      </pc:sldChg>
      <pc:sldChg chg="addSp delSp modSp add del mod modNotes">
        <pc:chgData name="Dann Bleeker Pedersen" userId="911d2b9d99de05ee" providerId="LiveId" clId="{60E2A6A6-74A7-4A77-AB64-ED2EF271B6F0}" dt="2021-02-16T13:38:58.328" v="1138" actId="47"/>
        <pc:sldMkLst>
          <pc:docMk/>
          <pc:sldMk cId="0" sldId="288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88"/>
            <ac:spMk id="4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7" creationId="{A200589B-AB7C-4F6A-87CB-27EF4DC5E4A4}"/>
          </ac:spMkLst>
        </pc:spChg>
        <pc:spChg chg="del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1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1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8:12.160" v="1068" actId="21"/>
          <ac:spMkLst>
            <pc:docMk/>
            <pc:sldMk cId="0" sldId="288"/>
            <ac:spMk id="30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31.969" v="38" actId="478"/>
          <ac:grpSpMkLst>
            <pc:docMk/>
            <pc:sldMk cId="0" sldId="288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38:12.160" v="1068" actId="21"/>
          <ac:graphicFrameMkLst>
            <pc:docMk/>
            <pc:sldMk cId="0" sldId="288"/>
            <ac:graphicFrameMk id="34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3:42:14.228" v="1278" actId="47"/>
        <pc:sldMkLst>
          <pc:docMk/>
          <pc:sldMk cId="0" sldId="289"/>
        </pc:sldMkLst>
        <pc:spChg chg="mod">
          <ac:chgData name="Dann Bleeker Pedersen" userId="911d2b9d99de05ee" providerId="LiveId" clId="{60E2A6A6-74A7-4A77-AB64-ED2EF271B6F0}" dt="2021-02-16T13:41:32.046" v="1223" actId="1076"/>
          <ac:spMkLst>
            <pc:docMk/>
            <pc:sldMk cId="0" sldId="289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89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1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1:37.347" v="1224" actId="21"/>
          <ac:spMkLst>
            <pc:docMk/>
            <pc:sldMk cId="0" sldId="289"/>
            <ac:spMk id="1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35.671" v="40" actId="478"/>
          <ac:grpSpMkLst>
            <pc:docMk/>
            <pc:sldMk cId="0" sldId="289"/>
            <ac:grpSpMk id="19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1:37.347" v="1224" actId="21"/>
          <ac:graphicFrameMkLst>
            <pc:docMk/>
            <pc:sldMk cId="0" sldId="289"/>
            <ac:graphicFrameMk id="1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41:37.347" v="1224" actId="21"/>
          <ac:cxnSpMkLst>
            <pc:docMk/>
            <pc:sldMk cId="0" sldId="289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1:37.347" v="1224" actId="21"/>
          <ac:cxnSpMkLst>
            <pc:docMk/>
            <pc:sldMk cId="0" sldId="289"/>
            <ac:cxnSpMk id="1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1:37.347" v="1224" actId="21"/>
          <ac:cxnSpMkLst>
            <pc:docMk/>
            <pc:sldMk cId="0" sldId="289"/>
            <ac:cxnSpMk id="16" creationId="{00000000-0000-0000-0000-000000000000}"/>
          </ac:cxnSpMkLst>
        </pc:cxnChg>
      </pc:sldChg>
      <pc:sldChg chg="addSp delSp modSp add del mod modClrScheme chgLayout">
        <pc:chgData name="Dann Bleeker Pedersen" userId="911d2b9d99de05ee" providerId="LiveId" clId="{60E2A6A6-74A7-4A77-AB64-ED2EF271B6F0}" dt="2021-02-16T18:11:36.099" v="6527" actId="47"/>
        <pc:sldMkLst>
          <pc:docMk/>
          <pc:sldMk cId="0" sldId="292"/>
        </pc:sldMkLst>
        <pc:spChg chg="del mod ord">
          <ac:chgData name="Dann Bleeker Pedersen" userId="911d2b9d99de05ee" providerId="LiveId" clId="{60E2A6A6-74A7-4A77-AB64-ED2EF271B6F0}" dt="2021-02-16T12:42:11.105" v="14" actId="700"/>
          <ac:spMkLst>
            <pc:docMk/>
            <pc:sldMk cId="0" sldId="292"/>
            <ac:spMk id="2" creationId="{00000000-0000-0000-0000-000000000000}"/>
          </ac:spMkLst>
        </pc:spChg>
        <pc:spChg chg="add del mod ord">
          <ac:chgData name="Dann Bleeker Pedersen" userId="911d2b9d99de05ee" providerId="LiveId" clId="{60E2A6A6-74A7-4A77-AB64-ED2EF271B6F0}" dt="2021-02-16T18:08:57.985" v="6435" actId="700"/>
          <ac:spMkLst>
            <pc:docMk/>
            <pc:sldMk cId="0" sldId="292"/>
            <ac:spMk id="3" creationId="{92C703CA-C603-482B-B4A7-2D87DDB3E022}"/>
          </ac:spMkLst>
        </pc:spChg>
        <pc:spChg chg="mod ord">
          <ac:chgData name="Dann Bleeker Pedersen" userId="911d2b9d99de05ee" providerId="LiveId" clId="{60E2A6A6-74A7-4A77-AB64-ED2EF271B6F0}" dt="2021-02-16T18:08:57.985" v="6435" actId="700"/>
          <ac:spMkLst>
            <pc:docMk/>
            <pc:sldMk cId="0" sldId="292"/>
            <ac:spMk id="4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8:08:57.985" v="6435" actId="700"/>
          <ac:spMkLst>
            <pc:docMk/>
            <pc:sldMk cId="0" sldId="292"/>
            <ac:spMk id="5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8:08:58.008" v="6436" actId="27636"/>
          <ac:spMkLst>
            <pc:docMk/>
            <pc:sldMk cId="0" sldId="292"/>
            <ac:spMk id="6" creationId="{7CB8A1DD-B965-486F-A926-531D286BDA8F}"/>
          </ac:spMkLst>
        </pc:spChg>
      </pc:sldChg>
      <pc:sldChg chg="delSp modSp add del mod">
        <pc:chgData name="Dann Bleeker Pedersen" userId="911d2b9d99de05ee" providerId="LiveId" clId="{60E2A6A6-74A7-4A77-AB64-ED2EF271B6F0}" dt="2021-02-16T13:41:21.782" v="1219" actId="47"/>
        <pc:sldMkLst>
          <pc:docMk/>
          <pc:sldMk cId="0" sldId="294"/>
        </pc:sldMkLst>
        <pc:spChg chg="mod">
          <ac:chgData name="Dann Bleeker Pedersen" userId="911d2b9d99de05ee" providerId="LiveId" clId="{60E2A6A6-74A7-4A77-AB64-ED2EF271B6F0}" dt="2021-02-16T13:39:33.716" v="1141" actId="1076"/>
          <ac:spMkLst>
            <pc:docMk/>
            <pc:sldMk cId="0" sldId="294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94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9:39.076" v="1142" actId="21"/>
          <ac:spMkLst>
            <pc:docMk/>
            <pc:sldMk cId="0" sldId="294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9:39.076" v="1142" actId="21"/>
          <ac:spMkLst>
            <pc:docMk/>
            <pc:sldMk cId="0" sldId="294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9:39.076" v="1142" actId="21"/>
          <ac:spMkLst>
            <pc:docMk/>
            <pc:sldMk cId="0" sldId="294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9:39.076" v="1142" actId="21"/>
          <ac:spMkLst>
            <pc:docMk/>
            <pc:sldMk cId="0" sldId="294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39:39.076" v="1142" actId="21"/>
          <ac:spMkLst>
            <pc:docMk/>
            <pc:sldMk cId="0" sldId="294"/>
            <ac:spMk id="2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33.609" v="39" actId="478"/>
          <ac:grpSpMkLst>
            <pc:docMk/>
            <pc:sldMk cId="0" sldId="294"/>
            <ac:grpSpMk id="22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39:39.076" v="1142" actId="21"/>
          <ac:graphicFrameMkLst>
            <pc:docMk/>
            <pc:sldMk cId="0" sldId="294"/>
            <ac:graphicFrameMk id="1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39:39.076" v="1142" actId="21"/>
          <ac:cxnSpMkLst>
            <pc:docMk/>
            <pc:sldMk cId="0" sldId="294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39:39.076" v="1142" actId="21"/>
          <ac:cxnSpMkLst>
            <pc:docMk/>
            <pc:sldMk cId="0" sldId="294"/>
            <ac:cxnSpMk id="12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43:10.806" v="1362" actId="47"/>
        <pc:sldMkLst>
          <pc:docMk/>
          <pc:sldMk cId="0" sldId="29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95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2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3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2:29.126" v="1281" actId="21"/>
          <ac:spMkLst>
            <pc:docMk/>
            <pc:sldMk cId="0" sldId="295"/>
            <ac:spMk id="38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37.717" v="41" actId="478"/>
          <ac:grpSpMkLst>
            <pc:docMk/>
            <pc:sldMk cId="0" sldId="295"/>
            <ac:grpSpMk id="39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2:29.126" v="1281" actId="21"/>
          <ac:graphicFrameMkLst>
            <pc:docMk/>
            <pc:sldMk cId="0" sldId="295"/>
            <ac:graphicFrameMk id="1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42:29.126" v="1281" actId="21"/>
          <ac:cxnSpMkLst>
            <pc:docMk/>
            <pc:sldMk cId="0" sldId="295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2:29.126" v="1281" actId="21"/>
          <ac:cxnSpMkLst>
            <pc:docMk/>
            <pc:sldMk cId="0" sldId="295"/>
            <ac:cxnSpMk id="1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2:29.126" v="1281" actId="21"/>
          <ac:cxnSpMkLst>
            <pc:docMk/>
            <pc:sldMk cId="0" sldId="295"/>
            <ac:cxnSpMk id="28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2:29.126" v="1281" actId="21"/>
          <ac:cxnSpMkLst>
            <pc:docMk/>
            <pc:sldMk cId="0" sldId="295"/>
            <ac:cxnSpMk id="30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44:18.161" v="1445" actId="47"/>
        <pc:sldMkLst>
          <pc:docMk/>
          <pc:sldMk cId="0" sldId="296"/>
        </pc:sldMkLst>
        <pc:spChg chg="mod">
          <ac:chgData name="Dann Bleeker Pedersen" userId="911d2b9d99de05ee" providerId="LiveId" clId="{60E2A6A6-74A7-4A77-AB64-ED2EF271B6F0}" dt="2021-02-16T13:43:18.850" v="1364" actId="21"/>
          <ac:spMkLst>
            <pc:docMk/>
            <pc:sldMk cId="0" sldId="296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96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2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3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4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4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4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3:26.458" v="1366" actId="21"/>
          <ac:spMkLst>
            <pc:docMk/>
            <pc:sldMk cId="0" sldId="296"/>
            <ac:spMk id="49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39.248" v="42" actId="478"/>
          <ac:grpSpMkLst>
            <pc:docMk/>
            <pc:sldMk cId="0" sldId="296"/>
            <ac:grpSpMk id="50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3:26.458" v="1366" actId="21"/>
          <ac:graphicFrameMkLst>
            <pc:docMk/>
            <pc:sldMk cId="0" sldId="296"/>
            <ac:graphicFrameMk id="1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43:26.458" v="1366" actId="21"/>
          <ac:cxnSpMkLst>
            <pc:docMk/>
            <pc:sldMk cId="0" sldId="296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3:26.458" v="1366" actId="21"/>
          <ac:cxnSpMkLst>
            <pc:docMk/>
            <pc:sldMk cId="0" sldId="296"/>
            <ac:cxnSpMk id="1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3:26.458" v="1366" actId="21"/>
          <ac:cxnSpMkLst>
            <pc:docMk/>
            <pc:sldMk cId="0" sldId="296"/>
            <ac:cxnSpMk id="28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3:26.458" v="1366" actId="21"/>
          <ac:cxnSpMkLst>
            <pc:docMk/>
            <pc:sldMk cId="0" sldId="296"/>
            <ac:cxnSpMk id="3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3:26.458" v="1366" actId="21"/>
          <ac:cxnSpMkLst>
            <pc:docMk/>
            <pc:sldMk cId="0" sldId="296"/>
            <ac:cxnSpMk id="42" creationId="{00000000-0000-0000-0000-000000000000}"/>
          </ac:cxnSpMkLst>
        </pc:cxnChg>
      </pc:sldChg>
      <pc:sldChg chg="addSp delSp modSp add del mod">
        <pc:chgData name="Dann Bleeker Pedersen" userId="911d2b9d99de05ee" providerId="LiveId" clId="{60E2A6A6-74A7-4A77-AB64-ED2EF271B6F0}" dt="2021-02-16T14:55:58.105" v="4318" actId="47"/>
        <pc:sldMkLst>
          <pc:docMk/>
          <pc:sldMk cId="960112292" sldId="297"/>
        </pc:sldMkLst>
        <pc:spChg chg="mod">
          <ac:chgData name="Dann Bleeker Pedersen" userId="911d2b9d99de05ee" providerId="LiveId" clId="{60E2A6A6-74A7-4A77-AB64-ED2EF271B6F0}" dt="2021-02-16T14:53:46.866" v="4110" actId="21"/>
          <ac:spMkLst>
            <pc:docMk/>
            <pc:sldMk cId="960112292" sldId="297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960112292" sldId="297"/>
            <ac:spMk id="5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4:53:51.019" v="4112" actId="21"/>
          <ac:spMkLst>
            <pc:docMk/>
            <pc:sldMk cId="960112292" sldId="297"/>
            <ac:spMk id="8" creationId="{07092DF5-36D0-4DC4-87E4-7ADF244F802F}"/>
          </ac:spMkLst>
        </pc:spChg>
        <pc:grpChg chg="del">
          <ac:chgData name="Dann Bleeker Pedersen" userId="911d2b9d99de05ee" providerId="LiveId" clId="{60E2A6A6-74A7-4A77-AB64-ED2EF271B6F0}" dt="2021-02-16T12:45:11.629" v="85" actId="478"/>
          <ac:grpSpMkLst>
            <pc:docMk/>
            <pc:sldMk cId="960112292" sldId="297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3:51.019" v="4112" actId="21"/>
          <ac:graphicFrameMkLst>
            <pc:docMk/>
            <pc:sldMk cId="960112292" sldId="297"/>
            <ac:graphicFrameMk id="7" creationId="{00000000-0000-0000-0000-000000000000}"/>
          </ac:graphicFrameMkLst>
        </pc:graphicFrameChg>
      </pc:sldChg>
      <pc:sldChg chg="addSp delSp modSp add del mod modClrScheme chgLayout">
        <pc:chgData name="Dann Bleeker Pedersen" userId="911d2b9d99de05ee" providerId="LiveId" clId="{60E2A6A6-74A7-4A77-AB64-ED2EF271B6F0}" dt="2021-02-16T18:10:48.110" v="6474" actId="47"/>
        <pc:sldMkLst>
          <pc:docMk/>
          <pc:sldMk cId="0" sldId="298"/>
        </pc:sldMkLst>
        <pc:spChg chg="del mod ord">
          <ac:chgData name="Dann Bleeker Pedersen" userId="911d2b9d99de05ee" providerId="LiveId" clId="{60E2A6A6-74A7-4A77-AB64-ED2EF271B6F0}" dt="2021-02-16T12:41:32.061" v="6" actId="700"/>
          <ac:spMkLst>
            <pc:docMk/>
            <pc:sldMk cId="0" sldId="298"/>
            <ac:spMk id="2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32.061" v="6" actId="700"/>
          <ac:spMkLst>
            <pc:docMk/>
            <pc:sldMk cId="0" sldId="298"/>
            <ac:spMk id="3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32.061" v="6" actId="700"/>
          <ac:spMkLst>
            <pc:docMk/>
            <pc:sldMk cId="0" sldId="298"/>
            <ac:spMk id="4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32.077" v="7" actId="27636"/>
          <ac:spMkLst>
            <pc:docMk/>
            <pc:sldMk cId="0" sldId="298"/>
            <ac:spMk id="5" creationId="{835F8996-56CF-4392-AA7D-0E58B81DEBF6}"/>
          </ac:spMkLst>
        </pc:spChg>
      </pc:sldChg>
      <pc:sldChg chg="delSp modSp add del mod">
        <pc:chgData name="Dann Bleeker Pedersen" userId="911d2b9d99de05ee" providerId="LiveId" clId="{60E2A6A6-74A7-4A77-AB64-ED2EF271B6F0}" dt="2021-02-16T15:04:49.870" v="4960" actId="47"/>
        <pc:sldMkLst>
          <pc:docMk/>
          <pc:sldMk cId="0" sldId="29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299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51.009" v="105" actId="478"/>
          <ac:grpSpMkLst>
            <pc:docMk/>
            <pc:sldMk cId="0" sldId="299"/>
            <ac:grpSpMk id="10" creationId="{00000000-0000-0000-0000-000000000000}"/>
          </ac:grpSpMkLst>
        </pc:grpChg>
        <pc:picChg chg="del">
          <ac:chgData name="Dann Bleeker Pedersen" userId="911d2b9d99de05ee" providerId="LiveId" clId="{60E2A6A6-74A7-4A77-AB64-ED2EF271B6F0}" dt="2021-02-16T15:04:32.775" v="4924" actId="21"/>
          <ac:picMkLst>
            <pc:docMk/>
            <pc:sldMk cId="0" sldId="299"/>
            <ac:picMk id="5" creationId="{00000000-0000-0000-0000-000000000000}"/>
          </ac:picMkLst>
        </pc:picChg>
        <pc:picChg chg="del">
          <ac:chgData name="Dann Bleeker Pedersen" userId="911d2b9d99de05ee" providerId="LiveId" clId="{60E2A6A6-74A7-4A77-AB64-ED2EF271B6F0}" dt="2021-02-16T15:04:32.775" v="4924" actId="21"/>
          <ac:picMkLst>
            <pc:docMk/>
            <pc:sldMk cId="0" sldId="299"/>
            <ac:picMk id="7" creationId="{00000000-0000-0000-0000-000000000000}"/>
          </ac:picMkLst>
        </pc:picChg>
        <pc:picChg chg="del">
          <ac:chgData name="Dann Bleeker Pedersen" userId="911d2b9d99de05ee" providerId="LiveId" clId="{60E2A6A6-74A7-4A77-AB64-ED2EF271B6F0}" dt="2021-02-16T15:04:32.775" v="4924" actId="21"/>
          <ac:picMkLst>
            <pc:docMk/>
            <pc:sldMk cId="0" sldId="299"/>
            <ac:picMk id="9" creationId="{00000000-0000-0000-0000-000000000000}"/>
          </ac:picMkLst>
        </pc:picChg>
      </pc:sldChg>
      <pc:sldChg chg="delSp modSp add del mod">
        <pc:chgData name="Dann Bleeker Pedersen" userId="911d2b9d99de05ee" providerId="LiveId" clId="{60E2A6A6-74A7-4A77-AB64-ED2EF271B6F0}" dt="2021-02-16T15:05:19.624" v="5016" actId="47"/>
        <pc:sldMkLst>
          <pc:docMk/>
          <pc:sldMk cId="0" sldId="300"/>
        </pc:sldMkLst>
        <pc:spChg chg="mod">
          <ac:chgData name="Dann Bleeker Pedersen" userId="911d2b9d99de05ee" providerId="LiveId" clId="{60E2A6A6-74A7-4A77-AB64-ED2EF271B6F0}" dt="2021-02-16T15:04:53.646" v="4961" actId="21"/>
          <ac:spMkLst>
            <pc:docMk/>
            <pc:sldMk cId="0" sldId="300"/>
            <ac:spMk id="2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5:05:10.882" v="5013" actId="478"/>
          <ac:spMkLst>
            <pc:docMk/>
            <pc:sldMk cId="0" sldId="300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12.837" v="5014" actId="21"/>
          <ac:spMkLst>
            <pc:docMk/>
            <pc:sldMk cId="0" sldId="300"/>
            <ac:spMk id="2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4:58.724" v="4963" actId="21"/>
          <ac:spMkLst>
            <pc:docMk/>
            <pc:sldMk cId="0" sldId="300"/>
            <ac:spMk id="47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8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5:52.728" v="106" actId="478"/>
          <ac:grpSpMkLst>
            <pc:docMk/>
            <pc:sldMk cId="0" sldId="300"/>
            <ac:grpSpMk id="1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24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2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30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12.837" v="5014" actId="21"/>
          <ac:grpSpMkLst>
            <pc:docMk/>
            <pc:sldMk cId="0" sldId="300"/>
            <ac:grpSpMk id="33" creationId="{00000000-0000-0000-0000-000000000000}"/>
          </ac:grpSpMkLst>
        </pc:grpChg>
      </pc:sldChg>
      <pc:sldChg chg="modSp add del mod modShow">
        <pc:chgData name="Dann Bleeker Pedersen" userId="911d2b9d99de05ee" providerId="LiveId" clId="{60E2A6A6-74A7-4A77-AB64-ED2EF271B6F0}" dt="2021-02-16T18:08:48.424" v="6434" actId="47"/>
        <pc:sldMkLst>
          <pc:docMk/>
          <pc:sldMk cId="3381709113" sldId="300"/>
        </pc:sldMkLst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9" creationId="{627AF704-6BE0-40E3-9DA2-4433DA6EBCEE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" creationId="{CCE11544-DE59-4D60-9E1F-1FF49703018A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95" creationId="{4DF92E70-AE76-4E92-AF42-AFEEAEDE3453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96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97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14" creationId="{C279DBF7-F6DD-4702-BCC9-6CC53F419703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15" creationId="{3469F369-698B-4CC8-8CBF-61A2ABB7A5B8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16" creationId="{A02B0E77-6AF2-4E9A-B804-DA4597EBC2FA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17" creationId="{DE5A4AED-1152-4651-9381-05633E46CB4D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22" creationId="{E74FD43B-5B1F-4164-ACBC-30BA27B66B14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23" creationId="{4CE88E33-D3C7-47B6-A9AA-AF9BE7E170F9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24" creationId="{E526BD07-720D-499F-A298-878CCB3D0100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27" creationId="{230C689D-5B45-4888-BC90-921CDA405262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3" creationId="{DC988E07-2E65-4DED-93BD-95D443205625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4" creationId="{54DFF6A2-F97F-4DB2-8D2A-C570D103F14B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5" creationId="{13A606C6-21D3-4EC4-840E-E7652AB239C8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6" creationId="{7BE9D319-9541-458A-AC28-CBF86F336576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39" creationId="{E6BBBF38-36F3-4451-A87A-4677EDBB1B46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50" creationId="{425ED236-F91C-48BA-91B9-033F32D1E723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56" creationId="{64D76C65-C5B4-4BBF-BE3E-C8D6D41BECE3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182" creationId="{7D4BE7A3-4102-42E0-9D33-470FEB77FC52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07" creationId="{4C59E58A-6DE0-4F70-B26D-F2DC35483A3A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15" creationId="{EBE65CFC-F66F-46CB-AB3A-E27BE8E15612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16" creationId="{E43F8232-4C9E-48AA-97FF-E7C6D86B07CB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2" creationId="{6CB88436-0ED0-43D3-9B31-B20D1DEC0846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4" creationId="{B5B47E81-4CF3-41FC-8F04-A694F12FF2AB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5" creationId="{5AA213B0-0F03-4A95-867A-0C919FFF636A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6" creationId="{5AB9C672-3311-4D3E-8565-A8FF74942452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7" creationId="{16FEE6D0-2803-4EEE-BFCA-F4F13DF11F00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8" creationId="{6FC7A664-25C8-423C-91A2-FAC9FBC90EFA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29" creationId="{4AC98791-9422-42F3-87A9-D43B8361A33B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0" creationId="{EDC7D899-1966-416A-8009-6B97AE2F3026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1" creationId="{5BA2AE23-53F2-48E0-A26C-8C3402566F76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2" creationId="{B522CC8F-A24D-4FD9-BC3E-4CE4FA59BE70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3" creationId="{12710039-C0AD-420C-A2B0-D3B0F156072D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4" creationId="{5D888E37-9210-49DC-86DE-1017A8D6C618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5" creationId="{9183D6AD-CECC-4038-92AE-54E51AAC63AB}"/>
          </ac:spMkLst>
        </pc:spChg>
        <pc:spChg chg="mod">
          <ac:chgData name="Dann Bleeker Pedersen" userId="911d2b9d99de05ee" providerId="LiveId" clId="{60E2A6A6-74A7-4A77-AB64-ED2EF271B6F0}" dt="2021-02-16T18:02:01.178" v="6184" actId="14100"/>
          <ac:spMkLst>
            <pc:docMk/>
            <pc:sldMk cId="3381709113" sldId="300"/>
            <ac:spMk id="236" creationId="{4DECE204-6CB4-4327-82E8-122E9D812F86}"/>
          </ac:spMkLst>
        </pc:spChg>
        <pc:grpChg chg="mod">
          <ac:chgData name="Dann Bleeker Pedersen" userId="911d2b9d99de05ee" providerId="LiveId" clId="{60E2A6A6-74A7-4A77-AB64-ED2EF271B6F0}" dt="2021-02-16T18:02:01.178" v="6184" actId="14100"/>
          <ac:grpSpMkLst>
            <pc:docMk/>
            <pc:sldMk cId="3381709113" sldId="300"/>
            <ac:grpSpMk id="237" creationId="{E178023D-13D5-4E0E-AC11-EAED40DEA305}"/>
          </ac:grpSpMkLst>
        </pc:grpChg>
        <pc:grpChg chg="mod">
          <ac:chgData name="Dann Bleeker Pedersen" userId="911d2b9d99de05ee" providerId="LiveId" clId="{60E2A6A6-74A7-4A77-AB64-ED2EF271B6F0}" dt="2021-02-16T18:02:01.178" v="6184" actId="14100"/>
          <ac:grpSpMkLst>
            <pc:docMk/>
            <pc:sldMk cId="3381709113" sldId="300"/>
            <ac:grpSpMk id="239" creationId="{799539F1-DBCE-42FE-9AA9-E55A0CDF5579}"/>
          </ac:grpSpMkLst>
        </pc:grp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3" creationId="{3E21D1AA-8249-4CF1-85E7-8AC94687FB57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5" creationId="{F0113674-BDE7-483E-8940-786B68D83E82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4" creationId="{F8B87AEB-1D42-4842-97BD-D33E935BD0DF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5" creationId="{980B94B0-DE10-4FB8-93C4-935A667BA668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7" creationId="{C3A8A193-4631-4966-8242-AC74CF829164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9" creationId="{49547175-B67A-4B4E-BFE8-557436F289CF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4" creationId="{949EA55B-DAC3-418C-955F-5EEC6EBB9B77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5" creationId="{19D464EB-E493-45BD-A8B5-482FBA5FD72B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7" creationId="{28BA8961-94BD-40A2-8F6F-695E60CC789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9" creationId="{A9B4878E-1E1D-4B45-9A78-33DA356E2344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30" creationId="{AF5B51D6-C413-4D76-B25E-3C960078A9FD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31" creationId="{39F41FD2-2F0E-4274-A571-75FDFF44F363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65" creationId="{07E3B614-35B1-4E6A-BC56-0AE62C2CFD16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66" creationId="{39577D8B-944A-4420-A695-BD016F938C2F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68" creationId="{693F8D23-ADEA-4484-A468-FDC77957103D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72" creationId="{FB18EACE-F5C8-40B3-A46A-7B620BA84ACB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84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86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87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88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89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90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91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92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93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94" creationId="{00000000-0000-0000-0000-00000000000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45" creationId="{44E68F63-5DD8-49CC-A144-7BD23F527CA2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46" creationId="{9AB070B2-ED74-441B-A431-7A80268A7023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81" creationId="{8D651FD0-3B6C-4779-94C9-29CA01102937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98" creationId="{A88448C0-CEAE-4A02-9E47-C5F92F23751A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199" creationId="{D60504D4-7D27-4CDA-86D8-5F8936D048F0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00" creationId="{8CA114F6-497C-40D8-AEE5-EA34F449CDC6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01" creationId="{94BCB581-D1AF-4B7B-BE00-5367CF4E33FF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02" creationId="{EA65CC41-0668-4CFA-B29F-FD7D311FCD09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03" creationId="{61BBCD2A-4F0B-4E63-97D2-994F97E23C97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40" creationId="{03B4C476-231E-423A-B79D-4BA013D068B5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44" creationId="{D1C7F9E8-2637-43AA-ABBA-6F09871987F7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49" creationId="{037CC68B-18CC-4434-8E31-31CA3D1E0788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51" creationId="{EF79A3EB-95FD-4FA0-B6AC-DBFEDA46DF51}"/>
          </ac:cxnSpMkLst>
        </pc:cxnChg>
        <pc:cxnChg chg="mod">
          <ac:chgData name="Dann Bleeker Pedersen" userId="911d2b9d99de05ee" providerId="LiveId" clId="{60E2A6A6-74A7-4A77-AB64-ED2EF271B6F0}" dt="2021-02-16T18:02:01.178" v="6184" actId="14100"/>
          <ac:cxnSpMkLst>
            <pc:docMk/>
            <pc:sldMk cId="3381709113" sldId="300"/>
            <ac:cxnSpMk id="255" creationId="{66B2FE5E-AF21-4B81-953D-1D270B4B67CB}"/>
          </ac:cxnSpMkLst>
        </pc:cxnChg>
      </pc:sldChg>
      <pc:sldChg chg="addSp delSp modSp add del mod">
        <pc:chgData name="Dann Bleeker Pedersen" userId="911d2b9d99de05ee" providerId="LiveId" clId="{60E2A6A6-74A7-4A77-AB64-ED2EF271B6F0}" dt="2021-02-16T14:55:58.105" v="4318" actId="47"/>
        <pc:sldMkLst>
          <pc:docMk/>
          <pc:sldMk cId="3990713328" sldId="301"/>
        </pc:sldMkLst>
        <pc:spChg chg="mod">
          <ac:chgData name="Dann Bleeker Pedersen" userId="911d2b9d99de05ee" providerId="LiveId" clId="{60E2A6A6-74A7-4A77-AB64-ED2EF271B6F0}" dt="2021-02-16T14:55:18.850" v="4260" actId="21"/>
          <ac:spMkLst>
            <pc:docMk/>
            <pc:sldMk cId="3990713328" sldId="301"/>
            <ac:spMk id="2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4:55:23.949" v="4262" actId="21"/>
          <ac:spMkLst>
            <pc:docMk/>
            <pc:sldMk cId="3990713328" sldId="301"/>
            <ac:spMk id="4" creationId="{9ECABDFC-FCF9-4A82-B7C1-4D1E65C4EAFC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990713328" sldId="301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13.301" v="86" actId="478"/>
          <ac:grpSpMkLst>
            <pc:docMk/>
            <pc:sldMk cId="3990713328" sldId="301"/>
            <ac:grpSpMk id="10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5:23.949" v="4262" actId="21"/>
          <ac:graphicFrameMkLst>
            <pc:docMk/>
            <pc:sldMk cId="3990713328" sldId="301"/>
            <ac:graphicFrameMk id="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58:49.671" v="4562" actId="47"/>
        <pc:sldMkLst>
          <pc:docMk/>
          <pc:sldMk cId="721462427" sldId="302"/>
        </pc:sldMkLst>
        <pc:spChg chg="mod">
          <ac:chgData name="Dann Bleeker Pedersen" userId="911d2b9d99de05ee" providerId="LiveId" clId="{60E2A6A6-74A7-4A77-AB64-ED2EF271B6F0}" dt="2021-02-16T14:57:38.733" v="4521" actId="21"/>
          <ac:spMkLst>
            <pc:docMk/>
            <pc:sldMk cId="721462427" sldId="302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721462427" sldId="302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17.331" v="88" actId="478"/>
          <ac:grpSpMkLst>
            <pc:docMk/>
            <pc:sldMk cId="721462427" sldId="302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7:18.005" v="4457" actId="21"/>
          <ac:graphicFrameMkLst>
            <pc:docMk/>
            <pc:sldMk cId="721462427" sldId="302"/>
            <ac:graphicFrameMk id="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57:09.069" v="4455" actId="47"/>
        <pc:sldMkLst>
          <pc:docMk/>
          <pc:sldMk cId="0" sldId="303"/>
        </pc:sldMkLst>
        <pc:spChg chg="mod">
          <ac:chgData name="Dann Bleeker Pedersen" userId="911d2b9d99de05ee" providerId="LiveId" clId="{60E2A6A6-74A7-4A77-AB64-ED2EF271B6F0}" dt="2021-02-16T14:56:10.585" v="4320" actId="21"/>
          <ac:spMkLst>
            <pc:docMk/>
            <pc:sldMk cId="0" sldId="303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03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2:45:15.519" v="87" actId="478"/>
          <ac:spMkLst>
            <pc:docMk/>
            <pc:sldMk cId="0" sldId="303"/>
            <ac:spMk id="1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15.519" v="87" actId="478"/>
          <ac:grpSpMkLst>
            <pc:docMk/>
            <pc:sldMk cId="0" sldId="303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6:14.040" v="4322" actId="21"/>
          <ac:graphicFrameMkLst>
            <pc:docMk/>
            <pc:sldMk cId="0" sldId="303"/>
            <ac:graphicFrameMk id="5" creationId="{00000000-0000-0000-0000-000000000000}"/>
          </ac:graphicFrameMkLst>
        </pc:graphicFrameChg>
      </pc:sldChg>
      <pc:sldChg chg="addSp delSp modSp add del mod">
        <pc:chgData name="Dann Bleeker Pedersen" userId="911d2b9d99de05ee" providerId="LiveId" clId="{60E2A6A6-74A7-4A77-AB64-ED2EF271B6F0}" dt="2021-02-16T13:19:24.779" v="640" actId="47"/>
        <pc:sldMkLst>
          <pc:docMk/>
          <pc:sldMk cId="2654375448" sldId="304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654375448" sldId="304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05.237" v="29" actId="478"/>
          <ac:grpSpMkLst>
            <pc:docMk/>
            <pc:sldMk cId="2654375448" sldId="304"/>
            <ac:grpSpMk id="5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3:18:08.943" v="615" actId="21"/>
          <ac:grpSpMkLst>
            <pc:docMk/>
            <pc:sldMk cId="2654375448" sldId="304"/>
            <ac:grpSpMk id="21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3:18:08.943" v="615" actId="21"/>
          <ac:grpSpMkLst>
            <pc:docMk/>
            <pc:sldMk cId="2654375448" sldId="304"/>
            <ac:grpSpMk id="36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3:18:08.943" v="615" actId="21"/>
          <ac:grpSpMkLst>
            <pc:docMk/>
            <pc:sldMk cId="2654375448" sldId="304"/>
            <ac:grpSpMk id="4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20:03.809" v="654" actId="47"/>
        <pc:sldMkLst>
          <pc:docMk/>
          <pc:sldMk cId="2471204880" sldId="30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471204880" sldId="30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07.770" v="30" actId="478"/>
          <ac:grpSpMkLst>
            <pc:docMk/>
            <pc:sldMk cId="2471204880" sldId="305"/>
            <ac:grpSpMk id="5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7:47.747" v="609" actId="47"/>
        <pc:sldMkLst>
          <pc:docMk/>
          <pc:sldMk cId="2018070822" sldId="306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018070822" sldId="306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02.907" v="28" actId="478"/>
          <ac:grpSpMkLst>
            <pc:docMk/>
            <pc:sldMk cId="2018070822" sldId="306"/>
            <ac:grpSpMk id="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3:16:51.785" v="591" actId="21"/>
          <ac:grpSpMkLst>
            <pc:docMk/>
            <pc:sldMk cId="2018070822" sldId="306"/>
            <ac:grpSpMk id="56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41:34.694" v="3475" actId="47"/>
        <pc:sldMkLst>
          <pc:docMk/>
          <pc:sldMk cId="3746395836" sldId="30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746395836" sldId="307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1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1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1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3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28.248" v="3472" actId="21"/>
          <ac:spMkLst>
            <pc:docMk/>
            <pc:sldMk cId="3746395836" sldId="307"/>
            <ac:spMk id="3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47.054" v="72" actId="478"/>
          <ac:grpSpMkLst>
            <pc:docMk/>
            <pc:sldMk cId="3746395836" sldId="307"/>
            <ac:grpSpMk id="3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1:28.248" v="3472" actId="21"/>
          <ac:graphicFrameMkLst>
            <pc:docMk/>
            <pc:sldMk cId="3746395836" sldId="307"/>
            <ac:graphicFrameMk id="35" creationId="{00000000-0000-0000-0000-000000000000}"/>
          </ac:graphicFrameMkLst>
        </pc:graphicFrameChg>
        <pc:cxnChg chg="del">
          <ac:chgData name="Dann Bleeker Pedersen" userId="911d2b9d99de05ee" providerId="LiveId" clId="{60E2A6A6-74A7-4A77-AB64-ED2EF271B6F0}" dt="2021-02-16T14:41:28.248" v="3472" actId="21"/>
          <ac:cxnSpMkLst>
            <pc:docMk/>
            <pc:sldMk cId="3746395836" sldId="307"/>
            <ac:cxnSpMk id="7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4:41:28.248" v="3472" actId="21"/>
          <ac:cxnSpMkLst>
            <pc:docMk/>
            <pc:sldMk cId="3746395836" sldId="307"/>
            <ac:cxnSpMk id="16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4:41:33.538" v="3474" actId="47"/>
        <pc:sldMkLst>
          <pc:docMk/>
          <pc:sldMk cId="3504005702" sldId="308"/>
        </pc:sldMkLst>
        <pc:spChg chg="mod">
          <ac:chgData name="Dann Bleeker Pedersen" userId="911d2b9d99de05ee" providerId="LiveId" clId="{60E2A6A6-74A7-4A77-AB64-ED2EF271B6F0}" dt="2021-02-16T14:41:01.227" v="3466" actId="21"/>
          <ac:spMkLst>
            <pc:docMk/>
            <pc:sldMk cId="3504005702" sldId="308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504005702" sldId="308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07.084" v="3468" actId="21"/>
          <ac:spMkLst>
            <pc:docMk/>
            <pc:sldMk cId="3504005702" sldId="308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07.084" v="3468" actId="21"/>
          <ac:spMkLst>
            <pc:docMk/>
            <pc:sldMk cId="3504005702" sldId="308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07.084" v="3468" actId="21"/>
          <ac:spMkLst>
            <pc:docMk/>
            <pc:sldMk cId="3504005702" sldId="308"/>
            <ac:spMk id="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07.084" v="3468" actId="21"/>
          <ac:spMkLst>
            <pc:docMk/>
            <pc:sldMk cId="3504005702" sldId="308"/>
            <ac:spMk id="19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45.398" v="71" actId="478"/>
          <ac:grpSpMkLst>
            <pc:docMk/>
            <pc:sldMk cId="3504005702" sldId="308"/>
            <ac:grpSpMk id="20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1:07.084" v="3468" actId="21"/>
          <ac:graphicFrameMkLst>
            <pc:docMk/>
            <pc:sldMk cId="3504005702" sldId="308"/>
            <ac:graphicFrameMk id="35" creationId="{00000000-0000-0000-0000-000000000000}"/>
          </ac:graphicFrameMkLst>
        </pc:graphicFrameChg>
        <pc:cxnChg chg="del">
          <ac:chgData name="Dann Bleeker Pedersen" userId="911d2b9d99de05ee" providerId="LiveId" clId="{60E2A6A6-74A7-4A77-AB64-ED2EF271B6F0}" dt="2021-02-16T14:41:07.084" v="3468" actId="21"/>
          <ac:cxnSpMkLst>
            <pc:docMk/>
            <pc:sldMk cId="3504005702" sldId="308"/>
            <ac:cxnSpMk id="7" creationId="{00000000-0000-0000-0000-000000000000}"/>
          </ac:cxnSpMkLst>
        </pc:cxnChg>
      </pc:sldChg>
      <pc:sldChg chg="delSp modSp add del mod modNotes">
        <pc:chgData name="Dann Bleeker Pedersen" userId="911d2b9d99de05ee" providerId="LiveId" clId="{60E2A6A6-74A7-4A77-AB64-ED2EF271B6F0}" dt="2021-02-16T14:41:53.791" v="3481" actId="47"/>
        <pc:sldMkLst>
          <pc:docMk/>
          <pc:sldMk cId="384166460" sldId="309"/>
        </pc:sldMkLst>
        <pc:spChg chg="mod">
          <ac:chgData name="Dann Bleeker Pedersen" userId="911d2b9d99de05ee" providerId="LiveId" clId="{60E2A6A6-74A7-4A77-AB64-ED2EF271B6F0}" dt="2021-02-16T14:41:42.355" v="3477" actId="21"/>
          <ac:spMkLst>
            <pc:docMk/>
            <pc:sldMk cId="384166460" sldId="309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84166460" sldId="309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1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1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1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2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2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2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4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5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1:49.212" v="3479" actId="21"/>
          <ac:spMkLst>
            <pc:docMk/>
            <pc:sldMk cId="384166460" sldId="309"/>
            <ac:spMk id="5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48.820" v="73" actId="478"/>
          <ac:grpSpMkLst>
            <pc:docMk/>
            <pc:sldMk cId="384166460" sldId="309"/>
            <ac:grpSpMk id="5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1:49.212" v="3479" actId="21"/>
          <ac:graphicFrameMkLst>
            <pc:docMk/>
            <pc:sldMk cId="384166460" sldId="309"/>
            <ac:graphicFrameMk id="52" creationId="{00000000-0000-0000-0000-000000000000}"/>
          </ac:graphicFrameMkLst>
        </pc:graphicFrameChg>
        <pc:cxnChg chg="del">
          <ac:chgData name="Dann Bleeker Pedersen" userId="911d2b9d99de05ee" providerId="LiveId" clId="{60E2A6A6-74A7-4A77-AB64-ED2EF271B6F0}" dt="2021-02-16T14:41:49.212" v="3479" actId="21"/>
          <ac:cxnSpMkLst>
            <pc:docMk/>
            <pc:sldMk cId="384166460" sldId="309"/>
            <ac:cxnSpMk id="7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4:41:49.212" v="3479" actId="21"/>
          <ac:cxnSpMkLst>
            <pc:docMk/>
            <pc:sldMk cId="384166460" sldId="309"/>
            <ac:cxnSpMk id="16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4:41:49.212" v="3479" actId="21"/>
          <ac:cxnSpMkLst>
            <pc:docMk/>
            <pc:sldMk cId="384166460" sldId="309"/>
            <ac:cxnSpMk id="27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29:50.308" v="813" actId="47"/>
        <pc:sldMkLst>
          <pc:docMk/>
          <pc:sldMk cId="2143656729" sldId="310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143656729" sldId="310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13.851" v="33" actId="478"/>
          <ac:grpSpMkLst>
            <pc:docMk/>
            <pc:sldMk cId="2143656729" sldId="310"/>
            <ac:grpSpMk id="5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33:23.569" v="872" actId="47"/>
        <pc:sldMkLst>
          <pc:docMk/>
          <pc:sldMk cId="268942261" sldId="311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68942261" sldId="311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15.788" v="34" actId="478"/>
          <ac:grpSpMkLst>
            <pc:docMk/>
            <pc:sldMk cId="268942261" sldId="311"/>
            <ac:grpSpMk id="5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46:01.283" v="1580" actId="47"/>
        <pc:sldMkLst>
          <pc:docMk/>
          <pc:sldMk cId="0" sldId="312"/>
        </pc:sldMkLst>
        <pc:spChg chg="mod">
          <ac:chgData name="Dann Bleeker Pedersen" userId="911d2b9d99de05ee" providerId="LiveId" clId="{60E2A6A6-74A7-4A77-AB64-ED2EF271B6F0}" dt="2021-02-16T13:44:24.431" v="1448" actId="21"/>
          <ac:spMkLst>
            <pc:docMk/>
            <pc:sldMk cId="0" sldId="312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12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2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2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3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4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4:41.476" v="1450" actId="21"/>
          <ac:spMkLst>
            <pc:docMk/>
            <pc:sldMk cId="0" sldId="312"/>
            <ac:spMk id="4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52.012" v="43" actId="478"/>
          <ac:grpSpMkLst>
            <pc:docMk/>
            <pc:sldMk cId="0" sldId="312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4:41.476" v="1450" actId="21"/>
          <ac:graphicFrameMkLst>
            <pc:docMk/>
            <pc:sldMk cId="0" sldId="312"/>
            <ac:graphicFrameMk id="6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1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28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51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56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58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6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6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4:41.476" v="1450" actId="21"/>
          <ac:cxnSpMkLst>
            <pc:docMk/>
            <pc:sldMk cId="0" sldId="312"/>
            <ac:cxnSpMk id="66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47:08.361" v="1678" actId="47"/>
        <pc:sldMkLst>
          <pc:docMk/>
          <pc:sldMk cId="0" sldId="313"/>
        </pc:sldMkLst>
        <pc:spChg chg="mod">
          <ac:chgData name="Dann Bleeker Pedersen" userId="911d2b9d99de05ee" providerId="LiveId" clId="{60E2A6A6-74A7-4A77-AB64-ED2EF271B6F0}" dt="2021-02-16T13:47:03.594" v="1676" actId="21"/>
          <ac:spMkLst>
            <pc:docMk/>
            <pc:sldMk cId="0" sldId="313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13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2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3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4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6:22.599" v="1582" actId="21"/>
          <ac:spMkLst>
            <pc:docMk/>
            <pc:sldMk cId="0" sldId="313"/>
            <ac:spMk id="4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54.525" v="44" actId="478"/>
          <ac:grpSpMkLst>
            <pc:docMk/>
            <pc:sldMk cId="0" sldId="313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6:22.599" v="1582" actId="21"/>
          <ac:graphicFrameMkLst>
            <pc:docMk/>
            <pc:sldMk cId="0" sldId="313"/>
            <ac:graphicFrameMk id="67" creationId="{00000000-0000-0000-0000-000000000000}"/>
          </ac:graphicFrameMkLst>
        </pc:graphicFrame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10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12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51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71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75" creationId="{00000000-0000-0000-0000-000000000000}"/>
          </ac:cxnSpMkLst>
        </pc:cxnChg>
        <pc:cxnChg chg="del mod">
          <ac:chgData name="Dann Bleeker Pedersen" userId="911d2b9d99de05ee" providerId="LiveId" clId="{60E2A6A6-74A7-4A77-AB64-ED2EF271B6F0}" dt="2021-02-16T13:46:22.599" v="1582" actId="21"/>
          <ac:cxnSpMkLst>
            <pc:docMk/>
            <pc:sldMk cId="0" sldId="313"/>
            <ac:cxnSpMk id="77" creationId="{00000000-0000-0000-0000-000000000000}"/>
          </ac:cxnSpMkLst>
        </pc:cxnChg>
      </pc:sldChg>
      <pc:sldChg chg="addSp delSp modSp add del mod">
        <pc:chgData name="Dann Bleeker Pedersen" userId="911d2b9d99de05ee" providerId="LiveId" clId="{60E2A6A6-74A7-4A77-AB64-ED2EF271B6F0}" dt="2021-02-16T13:21:59.770" v="707" actId="47"/>
        <pc:sldMkLst>
          <pc:docMk/>
          <pc:sldMk cId="2123388548" sldId="314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123388548" sldId="314"/>
            <ac:spMk id="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20:31.047" v="658" actId="164"/>
          <ac:spMkLst>
            <pc:docMk/>
            <pc:sldMk cId="2123388548" sldId="314"/>
            <ac:spMk id="43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20:31.047" v="658" actId="164"/>
          <ac:spMkLst>
            <pc:docMk/>
            <pc:sldMk cId="2123388548" sldId="314"/>
            <ac:spMk id="45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20:31.047" v="658" actId="164"/>
          <ac:spMkLst>
            <pc:docMk/>
            <pc:sldMk cId="2123388548" sldId="314"/>
            <ac:spMk id="46" creationId="{00000000-0000-0000-0000-000000000000}"/>
          </ac:spMkLst>
        </pc:spChg>
        <pc:grpChg chg="add del mod">
          <ac:chgData name="Dann Bleeker Pedersen" userId="911d2b9d99de05ee" providerId="LiveId" clId="{60E2A6A6-74A7-4A77-AB64-ED2EF271B6F0}" dt="2021-02-16T13:20:31.944" v="659" actId="21"/>
          <ac:grpSpMkLst>
            <pc:docMk/>
            <pc:sldMk cId="2123388548" sldId="314"/>
            <ac:grpSpMk id="6" creationId="{67FE0DD5-6B76-47BF-89DF-8AEED990AF7E}"/>
          </ac:grpSpMkLst>
        </pc:grpChg>
        <pc:grpChg chg="mod">
          <ac:chgData name="Dann Bleeker Pedersen" userId="911d2b9d99de05ee" providerId="LiveId" clId="{60E2A6A6-74A7-4A77-AB64-ED2EF271B6F0}" dt="2021-02-16T13:20:31.047" v="658" actId="164"/>
          <ac:grpSpMkLst>
            <pc:docMk/>
            <pc:sldMk cId="2123388548" sldId="314"/>
            <ac:grpSpMk id="7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3:09.723" v="31" actId="478"/>
          <ac:grpSpMkLst>
            <pc:docMk/>
            <pc:sldMk cId="2123388548" sldId="314"/>
            <ac:grpSpMk id="32" creationId="{00000000-0000-0000-0000-000000000000}"/>
          </ac:grpSpMkLst>
        </pc:grpChg>
        <pc:cxnChg chg="mod">
          <ac:chgData name="Dann Bleeker Pedersen" userId="911d2b9d99de05ee" providerId="LiveId" clId="{60E2A6A6-74A7-4A77-AB64-ED2EF271B6F0}" dt="2021-02-16T13:20:31.047" v="658" actId="164"/>
          <ac:cxnSpMkLst>
            <pc:docMk/>
            <pc:sldMk cId="2123388548" sldId="314"/>
            <ac:cxnSpMk id="44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24:37.653" v="761" actId="47"/>
        <pc:sldMkLst>
          <pc:docMk/>
          <pc:sldMk cId="3275950357" sldId="31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275950357" sldId="31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11.675" v="32" actId="478"/>
          <ac:grpSpMkLst>
            <pc:docMk/>
            <pc:sldMk cId="3275950357" sldId="315"/>
            <ac:grpSpMk id="7" creationId="{00000000-0000-0000-0000-000000000000}"/>
          </ac:grpSpMkLst>
        </pc:grpChg>
      </pc:sldChg>
      <pc:sldChg chg="addSp delSp modSp add del mod">
        <pc:chgData name="Dann Bleeker Pedersen" userId="911d2b9d99de05ee" providerId="LiveId" clId="{60E2A6A6-74A7-4A77-AB64-ED2EF271B6F0}" dt="2021-02-16T14:53:30.843" v="4108" actId="47"/>
        <pc:sldMkLst>
          <pc:docMk/>
          <pc:sldMk cId="3381793726" sldId="316"/>
        </pc:sldMkLst>
        <pc:spChg chg="mod">
          <ac:chgData name="Dann Bleeker Pedersen" userId="911d2b9d99de05ee" providerId="LiveId" clId="{60E2A6A6-74A7-4A77-AB64-ED2EF271B6F0}" dt="2021-02-16T14:53:03.569" v="4099" actId="21"/>
          <ac:spMkLst>
            <pc:docMk/>
            <pc:sldMk cId="3381793726" sldId="316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381793726" sldId="316"/>
            <ac:spMk id="5" creationId="{00000000-0000-0000-0000-000000000000}"/>
          </ac:spMkLst>
        </pc:spChg>
        <pc:spChg chg="add del mod">
          <ac:chgData name="Dann Bleeker Pedersen" userId="911d2b9d99de05ee" providerId="LiveId" clId="{60E2A6A6-74A7-4A77-AB64-ED2EF271B6F0}" dt="2021-02-16T14:52:37.999" v="4074" actId="21"/>
          <ac:spMkLst>
            <pc:docMk/>
            <pc:sldMk cId="3381793726" sldId="316"/>
            <ac:spMk id="8" creationId="{E271BBCB-5650-486D-BF82-8314D19F54A3}"/>
          </ac:spMkLst>
        </pc:spChg>
        <pc:spChg chg="add mod">
          <ac:chgData name="Dann Bleeker Pedersen" userId="911d2b9d99de05ee" providerId="LiveId" clId="{60E2A6A6-74A7-4A77-AB64-ED2EF271B6F0}" dt="2021-02-16T14:53:09.235" v="4101" actId="21"/>
          <ac:spMkLst>
            <pc:docMk/>
            <pc:sldMk cId="3381793726" sldId="316"/>
            <ac:spMk id="10" creationId="{21E3E684-CC11-4642-AB2D-E41DD1D62EAA}"/>
          </ac:spMkLst>
        </pc:spChg>
        <pc:grpChg chg="del">
          <ac:chgData name="Dann Bleeker Pedersen" userId="911d2b9d99de05ee" providerId="LiveId" clId="{60E2A6A6-74A7-4A77-AB64-ED2EF271B6F0}" dt="2021-02-16T12:45:04.847" v="83" actId="478"/>
          <ac:grpSpMkLst>
            <pc:docMk/>
            <pc:sldMk cId="3381793726" sldId="316"/>
            <ac:grpSpMk id="3" creationId="{00000000-0000-0000-0000-000000000000}"/>
          </ac:grpSpMkLst>
        </pc:grpChg>
        <pc:graphicFrameChg chg="add del">
          <ac:chgData name="Dann Bleeker Pedersen" userId="911d2b9d99de05ee" providerId="LiveId" clId="{60E2A6A6-74A7-4A77-AB64-ED2EF271B6F0}" dt="2021-02-16T14:53:09.235" v="4101" actId="21"/>
          <ac:graphicFrameMkLst>
            <pc:docMk/>
            <pc:sldMk cId="3381793726" sldId="316"/>
            <ac:graphicFrameMk id="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3:50:00.090" v="1877" actId="47"/>
        <pc:sldMkLst>
          <pc:docMk/>
          <pc:sldMk cId="0" sldId="31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17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8:18.613" v="1700" actId="21"/>
          <ac:spMkLst>
            <pc:docMk/>
            <pc:sldMk cId="0" sldId="317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48:18.613" v="1700" actId="21"/>
          <ac:spMkLst>
            <pc:docMk/>
            <pc:sldMk cId="0" sldId="317"/>
            <ac:spMk id="1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56.593" v="45" actId="478"/>
          <ac:grpSpMkLst>
            <pc:docMk/>
            <pc:sldMk cId="0" sldId="317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48:18.613" v="1700" actId="21"/>
          <ac:graphicFrameMkLst>
            <pc:docMk/>
            <pc:sldMk cId="0" sldId="317"/>
            <ac:graphicFrameMk id="8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07:51.098" v="2142" actId="47"/>
        <pc:sldMkLst>
          <pc:docMk/>
          <pc:sldMk cId="0" sldId="318"/>
        </pc:sldMkLst>
        <pc:spChg chg="mod">
          <ac:chgData name="Dann Bleeker Pedersen" userId="911d2b9d99de05ee" providerId="LiveId" clId="{60E2A6A6-74A7-4A77-AB64-ED2EF271B6F0}" dt="2021-02-16T13:50:09.541" v="1879" actId="21"/>
          <ac:spMkLst>
            <pc:docMk/>
            <pc:sldMk cId="0" sldId="318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18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50:19.221" v="1881" actId="21"/>
          <ac:spMkLst>
            <pc:docMk/>
            <pc:sldMk cId="0" sldId="318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50:19.221" v="1881" actId="21"/>
          <ac:spMkLst>
            <pc:docMk/>
            <pc:sldMk cId="0" sldId="318"/>
            <ac:spMk id="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50:19.221" v="1881" actId="21"/>
          <ac:spMkLst>
            <pc:docMk/>
            <pc:sldMk cId="0" sldId="318"/>
            <ac:spMk id="7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58.467" v="46" actId="478"/>
          <ac:grpSpMkLst>
            <pc:docMk/>
            <pc:sldMk cId="0" sldId="318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3:50:19.221" v="1881" actId="21"/>
          <ac:graphicFrameMkLst>
            <pc:docMk/>
            <pc:sldMk cId="0" sldId="318"/>
            <ac:graphicFrameMk id="8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07:51.098" v="2142" actId="47"/>
        <pc:sldMkLst>
          <pc:docMk/>
          <pc:sldMk cId="0" sldId="31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19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6:05.510" v="1989" actId="21"/>
          <ac:spMkLst>
            <pc:docMk/>
            <pc:sldMk cId="0" sldId="319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6:05.510" v="1989" actId="21"/>
          <ac:spMkLst>
            <pc:docMk/>
            <pc:sldMk cId="0" sldId="319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6:05.510" v="1989" actId="21"/>
          <ac:spMkLst>
            <pc:docMk/>
            <pc:sldMk cId="0" sldId="319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6:05.510" v="1989" actId="21"/>
          <ac:spMkLst>
            <pc:docMk/>
            <pc:sldMk cId="0" sldId="319"/>
            <ac:spMk id="1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00.122" v="47" actId="478"/>
          <ac:grpSpMkLst>
            <pc:docMk/>
            <pc:sldMk cId="0" sldId="319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06:05.510" v="1989" actId="21"/>
          <ac:graphicFrameMkLst>
            <pc:docMk/>
            <pc:sldMk cId="0" sldId="319"/>
            <ac:graphicFrameMk id="8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09:10.288" v="2242" actId="47"/>
        <pc:sldMkLst>
          <pc:docMk/>
          <pc:sldMk cId="0" sldId="320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20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8:14.431" v="2144" actId="21"/>
          <ac:spMkLst>
            <pc:docMk/>
            <pc:sldMk cId="0" sldId="320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8:14.431" v="2144" actId="21"/>
          <ac:spMkLst>
            <pc:docMk/>
            <pc:sldMk cId="0" sldId="320"/>
            <ac:spMk id="2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8:14.431" v="2144" actId="21"/>
          <ac:spMkLst>
            <pc:docMk/>
            <pc:sldMk cId="0" sldId="320"/>
            <ac:spMk id="2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8:14.431" v="2144" actId="21"/>
          <ac:spMkLst>
            <pc:docMk/>
            <pc:sldMk cId="0" sldId="320"/>
            <ac:spMk id="2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8:14.431" v="2144" actId="21"/>
          <ac:spMkLst>
            <pc:docMk/>
            <pc:sldMk cId="0" sldId="320"/>
            <ac:spMk id="2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01.720" v="48" actId="478"/>
          <ac:grpSpMkLst>
            <pc:docMk/>
            <pc:sldMk cId="0" sldId="320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08:14.431" v="2144" actId="21"/>
          <ac:graphicFrameMkLst>
            <pc:docMk/>
            <pc:sldMk cId="0" sldId="320"/>
            <ac:graphicFrameMk id="8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10:32.141" v="2361" actId="47"/>
        <pc:sldMkLst>
          <pc:docMk/>
          <pc:sldMk cId="0" sldId="321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21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2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2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3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09:38.733" v="2247" actId="21"/>
          <ac:spMkLst>
            <pc:docMk/>
            <pc:sldMk cId="0" sldId="321"/>
            <ac:spMk id="3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03.501" v="49" actId="478"/>
          <ac:grpSpMkLst>
            <pc:docMk/>
            <pc:sldMk cId="0" sldId="321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09:38.733" v="2247" actId="21"/>
          <ac:graphicFrameMkLst>
            <pc:docMk/>
            <pc:sldMk cId="0" sldId="321"/>
            <ac:graphicFrameMk id="8" creationId="{00000000-0000-0000-0000-000000000000}"/>
          </ac:graphicFrameMkLst>
        </pc:graphicFrameChg>
      </pc:sldChg>
      <pc:sldChg chg="addSp delSp modSp add del mod modClrScheme chgLayout">
        <pc:chgData name="Dann Bleeker Pedersen" userId="911d2b9d99de05ee" providerId="LiveId" clId="{60E2A6A6-74A7-4A77-AB64-ED2EF271B6F0}" dt="2021-02-16T18:10:23.201" v="6452" actId="47"/>
        <pc:sldMkLst>
          <pc:docMk/>
          <pc:sldMk cId="1449662387" sldId="322"/>
        </pc:sldMkLst>
        <pc:spChg chg="del mod ord">
          <ac:chgData name="Dann Bleeker Pedersen" userId="911d2b9d99de05ee" providerId="LiveId" clId="{60E2A6A6-74A7-4A77-AB64-ED2EF271B6F0}" dt="2021-02-16T12:41:20.410" v="4" actId="700"/>
          <ac:spMkLst>
            <pc:docMk/>
            <pc:sldMk cId="1449662387" sldId="322"/>
            <ac:spMk id="2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20.410" v="4" actId="700"/>
          <ac:spMkLst>
            <pc:docMk/>
            <pc:sldMk cId="1449662387" sldId="322"/>
            <ac:spMk id="3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20.410" v="4" actId="700"/>
          <ac:spMkLst>
            <pc:docMk/>
            <pc:sldMk cId="1449662387" sldId="322"/>
            <ac:spMk id="4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20.426" v="5" actId="27636"/>
          <ac:spMkLst>
            <pc:docMk/>
            <pc:sldMk cId="1449662387" sldId="322"/>
            <ac:spMk id="5" creationId="{D8D6A813-D9FD-4F7C-93C9-134AD910293E}"/>
          </ac:spMkLst>
        </pc:spChg>
      </pc:sldChg>
      <pc:sldChg chg="delSp modSp add del mod">
        <pc:chgData name="Dann Bleeker Pedersen" userId="911d2b9d99de05ee" providerId="LiveId" clId="{60E2A6A6-74A7-4A77-AB64-ED2EF271B6F0}" dt="2021-02-16T14:22:56.261" v="2819" actId="47"/>
        <pc:sldMkLst>
          <pc:docMk/>
          <pc:sldMk cId="35274551" sldId="32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5274551" sldId="323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18.170" v="56" actId="478"/>
          <ac:grpSpMkLst>
            <pc:docMk/>
            <pc:sldMk cId="35274551" sldId="323"/>
            <ac:grpSpMk id="2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23:47.191" v="2829" actId="47"/>
        <pc:sldMkLst>
          <pc:docMk/>
          <pc:sldMk cId="1571306862" sldId="324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571306862" sldId="324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0.138" v="57" actId="478"/>
          <ac:grpSpMkLst>
            <pc:docMk/>
            <pc:sldMk cId="1571306862" sldId="324"/>
            <ac:grpSpMk id="28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21:53.231" v="2809" actId="47"/>
        <pc:sldMkLst>
          <pc:docMk/>
          <pc:sldMk cId="3461353124" sldId="32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461353124" sldId="32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16.174" v="55" actId="478"/>
          <ac:grpSpMkLst>
            <pc:docMk/>
            <pc:sldMk cId="3461353124" sldId="325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25:10.717" v="2867" actId="47"/>
        <pc:sldMkLst>
          <pc:docMk/>
          <pc:sldMk cId="2989309844" sldId="32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989309844" sldId="327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2.120" v="58" actId="478"/>
          <ac:grpSpMkLst>
            <pc:docMk/>
            <pc:sldMk cId="2989309844" sldId="327"/>
            <ac:grpSpMk id="2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26:09.080" v="2994" actId="47"/>
        <pc:sldMkLst>
          <pc:docMk/>
          <pc:sldMk cId="2936451386" sldId="328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936451386" sldId="328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3.838" v="59" actId="478"/>
          <ac:grpSpMkLst>
            <pc:docMk/>
            <pc:sldMk cId="2936451386" sldId="328"/>
            <ac:grpSpMk id="28" creationId="{00000000-0000-0000-0000-000000000000}"/>
          </ac:grpSpMkLst>
        </pc:grpChg>
      </pc:sldChg>
      <pc:sldChg chg="addSp delSp modSp add del mod modClrScheme chgLayout">
        <pc:chgData name="Dann Bleeker Pedersen" userId="911d2b9d99de05ee" providerId="LiveId" clId="{60E2A6A6-74A7-4A77-AB64-ED2EF271B6F0}" dt="2021-02-16T18:10:35.862" v="6464" actId="47"/>
        <pc:sldMkLst>
          <pc:docMk/>
          <pc:sldMk cId="2036941054" sldId="330"/>
        </pc:sldMkLst>
        <pc:spChg chg="del mod ord">
          <ac:chgData name="Dann Bleeker Pedersen" userId="911d2b9d99de05ee" providerId="LiveId" clId="{60E2A6A6-74A7-4A77-AB64-ED2EF271B6F0}" dt="2021-02-16T12:50:40.489" v="115" actId="700"/>
          <ac:spMkLst>
            <pc:docMk/>
            <pc:sldMk cId="2036941054" sldId="330"/>
            <ac:spMk id="2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50:40.520" v="116" actId="27636"/>
          <ac:spMkLst>
            <pc:docMk/>
            <pc:sldMk cId="2036941054" sldId="330"/>
            <ac:spMk id="3" creationId="{134BFF64-B5DC-4EFA-8661-D8986BA5CFC0}"/>
          </ac:spMkLst>
        </pc:spChg>
        <pc:spChg chg="mod ord">
          <ac:chgData name="Dann Bleeker Pedersen" userId="911d2b9d99de05ee" providerId="LiveId" clId="{60E2A6A6-74A7-4A77-AB64-ED2EF271B6F0}" dt="2021-02-16T12:50:40.489" v="115" actId="700"/>
          <ac:spMkLst>
            <pc:docMk/>
            <pc:sldMk cId="2036941054" sldId="330"/>
            <ac:spMk id="4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50:40.489" v="115" actId="700"/>
          <ac:spMkLst>
            <pc:docMk/>
            <pc:sldMk cId="2036941054" sldId="330"/>
            <ac:spMk id="5" creationId="{00000000-0000-0000-0000-000000000000}"/>
          </ac:spMkLst>
        </pc:spChg>
      </pc:sldChg>
      <pc:sldChg chg="delSp modSp add del mod modNotes">
        <pc:chgData name="Dann Bleeker Pedersen" userId="911d2b9d99de05ee" providerId="LiveId" clId="{60E2A6A6-74A7-4A77-AB64-ED2EF271B6F0}" dt="2021-02-16T14:42:46.365" v="3502" actId="47"/>
        <pc:sldMkLst>
          <pc:docMk/>
          <pc:sldMk cId="1236022511" sldId="331"/>
        </pc:sldMkLst>
        <pc:spChg chg="mod">
          <ac:chgData name="Dann Bleeker Pedersen" userId="911d2b9d99de05ee" providerId="LiveId" clId="{60E2A6A6-74A7-4A77-AB64-ED2EF271B6F0}" dt="2021-02-16T14:42:32.314" v="3495"/>
          <ac:spMkLst>
            <pc:docMk/>
            <pc:sldMk cId="1236022511" sldId="331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236022511" sldId="331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10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11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36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42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53.889" v="76" actId="478"/>
          <ac:grpSpMkLst>
            <pc:docMk/>
            <pc:sldMk cId="1236022511" sldId="331"/>
            <ac:grpSpMk id="5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7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39.959" v="3497" actId="21"/>
          <ac:grpSpMkLst>
            <pc:docMk/>
            <pc:sldMk cId="1236022511" sldId="331"/>
            <ac:grpSpMk id="81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2:39.959" v="3497" actId="21"/>
          <ac:graphicFrameMkLst>
            <pc:docMk/>
            <pc:sldMk cId="1236022511" sldId="331"/>
            <ac:graphicFrameMk id="52" creationId="{00000000-0000-0000-0000-000000000000}"/>
          </ac:graphicFrameMkLst>
        </pc:graphicFrameChg>
      </pc:sldChg>
      <pc:sldChg chg="delSp modSp add del mod modNotes">
        <pc:chgData name="Dann Bleeker Pedersen" userId="911d2b9d99de05ee" providerId="LiveId" clId="{60E2A6A6-74A7-4A77-AB64-ED2EF271B6F0}" dt="2021-02-16T14:42:42.754" v="3499" actId="47"/>
        <pc:sldMkLst>
          <pc:docMk/>
          <pc:sldMk cId="556138049" sldId="332"/>
        </pc:sldMkLst>
        <pc:spChg chg="mod">
          <ac:chgData name="Dann Bleeker Pedersen" userId="911d2b9d99de05ee" providerId="LiveId" clId="{60E2A6A6-74A7-4A77-AB64-ED2EF271B6F0}" dt="2021-02-16T14:42:16.061" v="3490" actId="21"/>
          <ac:spMkLst>
            <pc:docMk/>
            <pc:sldMk cId="556138049" sldId="332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556138049" sldId="332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42:22.350" v="3492" actId="21"/>
          <ac:grpSpMkLst>
            <pc:docMk/>
            <pc:sldMk cId="556138049" sldId="332"/>
            <ac:grpSpMk id="10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22.350" v="3492" actId="21"/>
          <ac:grpSpMkLst>
            <pc:docMk/>
            <pc:sldMk cId="556138049" sldId="332"/>
            <ac:grpSpMk id="11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22.350" v="3492" actId="21"/>
          <ac:grpSpMkLst>
            <pc:docMk/>
            <pc:sldMk cId="556138049" sldId="332"/>
            <ac:grpSpMk id="36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22.350" v="3492" actId="21"/>
          <ac:grpSpMkLst>
            <pc:docMk/>
            <pc:sldMk cId="556138049" sldId="332"/>
            <ac:grpSpMk id="42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52.194" v="75" actId="478"/>
          <ac:grpSpMkLst>
            <pc:docMk/>
            <pc:sldMk cId="556138049" sldId="332"/>
            <ac:grpSpMk id="5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22.350" v="3492" actId="21"/>
          <ac:grpSpMkLst>
            <pc:docMk/>
            <pc:sldMk cId="556138049" sldId="332"/>
            <ac:grpSpMk id="62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2:22.350" v="3492" actId="21"/>
          <ac:graphicFrameMkLst>
            <pc:docMk/>
            <pc:sldMk cId="556138049" sldId="332"/>
            <ac:graphicFrameMk id="52" creationId="{00000000-0000-0000-0000-000000000000}"/>
          </ac:graphicFrameMkLst>
        </pc:graphicFrameChg>
      </pc:sldChg>
      <pc:sldChg chg="delSp modSp add del mod modNotes">
        <pc:chgData name="Dann Bleeker Pedersen" userId="911d2b9d99de05ee" providerId="LiveId" clId="{60E2A6A6-74A7-4A77-AB64-ED2EF271B6F0}" dt="2021-02-16T14:42:11.559" v="3488" actId="47"/>
        <pc:sldMkLst>
          <pc:docMk/>
          <pc:sldMk cId="2421611268" sldId="33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2421611268" sldId="333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42:08.867" v="3486" actId="21"/>
          <ac:grpSpMkLst>
            <pc:docMk/>
            <pc:sldMk cId="2421611268" sldId="333"/>
            <ac:grpSpMk id="10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08.867" v="3486" actId="21"/>
          <ac:grpSpMkLst>
            <pc:docMk/>
            <pc:sldMk cId="2421611268" sldId="333"/>
            <ac:grpSpMk id="11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08.867" v="3486" actId="21"/>
          <ac:grpSpMkLst>
            <pc:docMk/>
            <pc:sldMk cId="2421611268" sldId="333"/>
            <ac:grpSpMk id="36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50.289" v="74" actId="478"/>
          <ac:grpSpMkLst>
            <pc:docMk/>
            <pc:sldMk cId="2421611268" sldId="333"/>
            <ac:grpSpMk id="5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4:42:08.867" v="3486" actId="21"/>
          <ac:grpSpMkLst>
            <pc:docMk/>
            <pc:sldMk cId="2421611268" sldId="333"/>
            <ac:grpSpMk id="8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2:08.867" v="3486" actId="21"/>
          <ac:graphicFrameMkLst>
            <pc:docMk/>
            <pc:sldMk cId="2421611268" sldId="333"/>
            <ac:graphicFrameMk id="52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4:23.434" v="3597" actId="47"/>
        <pc:sldMkLst>
          <pc:docMk/>
          <pc:sldMk cId="0" sldId="334"/>
        </pc:sldMkLst>
        <pc:spChg chg="mod">
          <ac:chgData name="Dann Bleeker Pedersen" userId="911d2b9d99de05ee" providerId="LiveId" clId="{60E2A6A6-74A7-4A77-AB64-ED2EF271B6F0}" dt="2021-02-16T14:43:01.091" v="3504" actId="21"/>
          <ac:spMkLst>
            <pc:docMk/>
            <pc:sldMk cId="0" sldId="334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3:06.444" v="3506" actId="21"/>
          <ac:spMkLst>
            <pc:docMk/>
            <pc:sldMk cId="0" sldId="334"/>
            <ac:spMk id="12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55.514" v="77" actId="478"/>
          <ac:grpSpMkLst>
            <pc:docMk/>
            <pc:sldMk cId="0" sldId="334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3:06.444" v="3506" actId="21"/>
          <ac:graphicFrameMkLst>
            <pc:docMk/>
            <pc:sldMk cId="0" sldId="334"/>
            <ac:graphicFrameMk id="10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5:22.307" v="3665" actId="47"/>
        <pc:sldMkLst>
          <pc:docMk/>
          <pc:sldMk cId="0" sldId="335"/>
        </pc:sldMkLst>
        <pc:spChg chg="mod">
          <ac:chgData name="Dann Bleeker Pedersen" userId="911d2b9d99de05ee" providerId="LiveId" clId="{60E2A6A6-74A7-4A77-AB64-ED2EF271B6F0}" dt="2021-02-16T14:44:40.236" v="3655" actId="21"/>
          <ac:spMkLst>
            <pc:docMk/>
            <pc:sldMk cId="0" sldId="335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4:28.509" v="3598" actId="21"/>
          <ac:spMkLst>
            <pc:docMk/>
            <pc:sldMk cId="0" sldId="335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4:28.509" v="3598" actId="21"/>
          <ac:spMkLst>
            <pc:docMk/>
            <pc:sldMk cId="0" sldId="335"/>
            <ac:spMk id="1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56.904" v="78" actId="478"/>
          <ac:grpSpMkLst>
            <pc:docMk/>
            <pc:sldMk cId="0" sldId="335"/>
            <ac:grpSpMk id="7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4:28.509" v="3598" actId="21"/>
          <ac:graphicFrameMkLst>
            <pc:docMk/>
            <pc:sldMk cId="0" sldId="335"/>
            <ac:graphicFrameMk id="10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6:29.986" v="3742" actId="47"/>
        <pc:sldMkLst>
          <pc:docMk/>
          <pc:sldMk cId="0" sldId="336"/>
        </pc:sldMkLst>
        <pc:spChg chg="mod">
          <ac:chgData name="Dann Bleeker Pedersen" userId="911d2b9d99de05ee" providerId="LiveId" clId="{60E2A6A6-74A7-4A77-AB64-ED2EF271B6F0}" dt="2021-02-16T14:45:36.132" v="3667" actId="21"/>
          <ac:spMkLst>
            <pc:docMk/>
            <pc:sldMk cId="0" sldId="336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5:42.333" v="3669" actId="21"/>
          <ac:spMkLst>
            <pc:docMk/>
            <pc:sldMk cId="0" sldId="336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5:42.333" v="3669" actId="21"/>
          <ac:spMkLst>
            <pc:docMk/>
            <pc:sldMk cId="0" sldId="336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5:42.333" v="3669" actId="21"/>
          <ac:spMkLst>
            <pc:docMk/>
            <pc:sldMk cId="0" sldId="336"/>
            <ac:spMk id="36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58.177" v="79" actId="478"/>
          <ac:grpSpMkLst>
            <pc:docMk/>
            <pc:sldMk cId="0" sldId="336"/>
            <ac:grpSpMk id="8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5:42.333" v="3669" actId="21"/>
          <ac:graphicFrameMkLst>
            <pc:docMk/>
            <pc:sldMk cId="0" sldId="336"/>
            <ac:graphicFrameMk id="10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7:21.483" v="3812" actId="47"/>
        <pc:sldMkLst>
          <pc:docMk/>
          <pc:sldMk cId="0" sldId="337"/>
        </pc:sldMkLst>
        <pc:spChg chg="mod">
          <ac:chgData name="Dann Bleeker Pedersen" userId="911d2b9d99de05ee" providerId="LiveId" clId="{60E2A6A6-74A7-4A77-AB64-ED2EF271B6F0}" dt="2021-02-16T14:46:35.826" v="3744" actId="21"/>
          <ac:spMkLst>
            <pc:docMk/>
            <pc:sldMk cId="0" sldId="337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6:44.094" v="3746" actId="21"/>
          <ac:spMkLst>
            <pc:docMk/>
            <pc:sldMk cId="0" sldId="337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6:44.094" v="3746" actId="21"/>
          <ac:spMkLst>
            <pc:docMk/>
            <pc:sldMk cId="0" sldId="337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6:44.094" v="3746" actId="21"/>
          <ac:spMkLst>
            <pc:docMk/>
            <pc:sldMk cId="0" sldId="337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6:44.094" v="3746" actId="21"/>
          <ac:spMkLst>
            <pc:docMk/>
            <pc:sldMk cId="0" sldId="337"/>
            <ac:spMk id="4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00.208" v="80" actId="478"/>
          <ac:grpSpMkLst>
            <pc:docMk/>
            <pc:sldMk cId="0" sldId="337"/>
            <ac:grpSpMk id="9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6:44.094" v="3746" actId="21"/>
          <ac:graphicFrameMkLst>
            <pc:docMk/>
            <pc:sldMk cId="0" sldId="337"/>
            <ac:graphicFrameMk id="10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9:53.022" v="3888" actId="47"/>
        <pc:sldMkLst>
          <pc:docMk/>
          <pc:sldMk cId="0" sldId="338"/>
        </pc:sldMkLst>
        <pc:spChg chg="mod">
          <ac:chgData name="Dann Bleeker Pedersen" userId="911d2b9d99de05ee" providerId="LiveId" clId="{60E2A6A6-74A7-4A77-AB64-ED2EF271B6F0}" dt="2021-02-16T14:47:29.945" v="3815" actId="20577"/>
          <ac:spMkLst>
            <pc:docMk/>
            <pc:sldMk cId="0" sldId="338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7:36.654" v="3817" actId="21"/>
          <ac:spMkLst>
            <pc:docMk/>
            <pc:sldMk cId="0" sldId="338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7:36.654" v="3817" actId="21"/>
          <ac:spMkLst>
            <pc:docMk/>
            <pc:sldMk cId="0" sldId="338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7:36.654" v="3817" actId="21"/>
          <ac:spMkLst>
            <pc:docMk/>
            <pc:sldMk cId="0" sldId="338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7:36.654" v="3817" actId="21"/>
          <ac:spMkLst>
            <pc:docMk/>
            <pc:sldMk cId="0" sldId="338"/>
            <ac:spMk id="4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7:36.654" v="3817" actId="21"/>
          <ac:spMkLst>
            <pc:docMk/>
            <pc:sldMk cId="0" sldId="338"/>
            <ac:spMk id="4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01.535" v="81" actId="478"/>
          <ac:grpSpMkLst>
            <pc:docMk/>
            <pc:sldMk cId="0" sldId="338"/>
            <ac:grpSpMk id="14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7:36.654" v="3817" actId="21"/>
          <ac:graphicFrameMkLst>
            <pc:docMk/>
            <pc:sldMk cId="0" sldId="338"/>
            <ac:graphicFrameMk id="10" creationId="{00000000-0000-0000-0000-000000000000}"/>
          </ac:graphicFrameMkLst>
        </pc:graphicFrameChg>
      </pc:sldChg>
      <pc:sldChg chg="delSp add del mod">
        <pc:chgData name="Dann Bleeker Pedersen" userId="911d2b9d99de05ee" providerId="LiveId" clId="{60E2A6A6-74A7-4A77-AB64-ED2EF271B6F0}" dt="2021-02-16T14:52:53.232" v="4096" actId="47"/>
        <pc:sldMkLst>
          <pc:docMk/>
          <pc:sldMk cId="0" sldId="339"/>
        </pc:sldMkLst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1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4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4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4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50:05.320" v="3890" actId="21"/>
          <ac:spMkLst>
            <pc:docMk/>
            <pc:sldMk cId="0" sldId="339"/>
            <ac:spMk id="47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03.129" v="82" actId="478"/>
          <ac:grpSpMkLst>
            <pc:docMk/>
            <pc:sldMk cId="0" sldId="339"/>
            <ac:grpSpMk id="1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0:05.320" v="3890" actId="21"/>
          <ac:graphicFrameMkLst>
            <pc:docMk/>
            <pc:sldMk cId="0" sldId="339"/>
            <ac:graphicFrameMk id="10" creationId="{00000000-0000-0000-0000-000000000000}"/>
          </ac:graphicFrameMkLst>
        </pc:graphicFrameChg>
      </pc:sldChg>
      <pc:sldChg chg="addSp delSp modSp add del mod modClrScheme chgLayout">
        <pc:chgData name="Dann Bleeker Pedersen" userId="911d2b9d99de05ee" providerId="LiveId" clId="{60E2A6A6-74A7-4A77-AB64-ED2EF271B6F0}" dt="2021-02-16T18:11:00.076" v="6487" actId="47"/>
        <pc:sldMkLst>
          <pc:docMk/>
          <pc:sldMk cId="0" sldId="340"/>
        </pc:sldMkLst>
        <pc:spChg chg="del mod ord">
          <ac:chgData name="Dann Bleeker Pedersen" userId="911d2b9d99de05ee" providerId="LiveId" clId="{60E2A6A6-74A7-4A77-AB64-ED2EF271B6F0}" dt="2021-02-16T12:41:38.539" v="8" actId="700"/>
          <ac:spMkLst>
            <pc:docMk/>
            <pc:sldMk cId="0" sldId="340"/>
            <ac:spMk id="2" creationId="{00000000-0000-0000-0000-000000000000}"/>
          </ac:spMkLst>
        </pc:spChg>
        <pc:spChg chg="add mod ord">
          <ac:chgData name="Dann Bleeker Pedersen" userId="911d2b9d99de05ee" providerId="LiveId" clId="{60E2A6A6-74A7-4A77-AB64-ED2EF271B6F0}" dt="2021-02-16T12:41:38.555" v="9" actId="27636"/>
          <ac:spMkLst>
            <pc:docMk/>
            <pc:sldMk cId="0" sldId="340"/>
            <ac:spMk id="3" creationId="{8D0CC040-9AED-40C5-8F45-ADC4A9F83415}"/>
          </ac:spMkLst>
        </pc:spChg>
        <pc:spChg chg="mod ord">
          <ac:chgData name="Dann Bleeker Pedersen" userId="911d2b9d99de05ee" providerId="LiveId" clId="{60E2A6A6-74A7-4A77-AB64-ED2EF271B6F0}" dt="2021-02-16T12:41:38.539" v="8" actId="700"/>
          <ac:spMkLst>
            <pc:docMk/>
            <pc:sldMk cId="0" sldId="340"/>
            <ac:spMk id="4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2:41:38.539" v="8" actId="700"/>
          <ac:spMkLst>
            <pc:docMk/>
            <pc:sldMk cId="0" sldId="340"/>
            <ac:spMk id="5" creationId="{00000000-0000-0000-0000-000000000000}"/>
          </ac:spMkLst>
        </pc:spChg>
      </pc:sldChg>
      <pc:sldChg chg="addSp delSp modSp add del mod">
        <pc:chgData name="Dann Bleeker Pedersen" userId="911d2b9d99de05ee" providerId="LiveId" clId="{60E2A6A6-74A7-4A77-AB64-ED2EF271B6F0}" dt="2021-02-16T15:01:57.750" v="4899" actId="47"/>
        <pc:sldMkLst>
          <pc:docMk/>
          <pc:sldMk cId="0" sldId="341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41"/>
            <ac:spMk id="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5:01:42.169" v="4892" actId="21"/>
          <ac:spMkLst>
            <pc:docMk/>
            <pc:sldMk cId="0" sldId="341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1:31.693" v="4870" actId="21"/>
          <ac:spMkLst>
            <pc:docMk/>
            <pc:sldMk cId="0" sldId="341"/>
            <ac:spMk id="27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1:31.693" v="4870" actId="21"/>
          <ac:spMkLst>
            <pc:docMk/>
            <pc:sldMk cId="0" sldId="341"/>
            <ac:spMk id="28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1:31.693" v="4870" actId="21"/>
          <ac:spMkLst>
            <pc:docMk/>
            <pc:sldMk cId="0" sldId="341"/>
            <ac:spMk id="29" creationId="{00000000-0000-0000-0000-000000000000}"/>
          </ac:spMkLst>
        </pc:spChg>
        <pc:grpChg chg="add del">
          <ac:chgData name="Dann Bleeker Pedersen" userId="911d2b9d99de05ee" providerId="LiveId" clId="{60E2A6A6-74A7-4A77-AB64-ED2EF271B6F0}" dt="2021-02-16T15:01:31.693" v="4870" actId="21"/>
          <ac:grpSpMkLst>
            <pc:docMk/>
            <pc:sldMk cId="0" sldId="341"/>
            <ac:grpSpMk id="2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5:21.408" v="89" actId="478"/>
          <ac:grpSpMkLst>
            <pc:docMk/>
            <pc:sldMk cId="0" sldId="341"/>
            <ac:grpSpMk id="3" creationId="{00000000-0000-0000-0000-000000000000}"/>
          </ac:grpSpMkLst>
        </pc:grpChg>
      </pc:sldChg>
      <pc:sldChg chg="delSp modSp add del mod modNotes">
        <pc:chgData name="Dann Bleeker Pedersen" userId="911d2b9d99de05ee" providerId="LiveId" clId="{60E2A6A6-74A7-4A77-AB64-ED2EF271B6F0}" dt="2021-02-16T15:01:57.750" v="4899" actId="47"/>
        <pc:sldMkLst>
          <pc:docMk/>
          <pc:sldMk cId="0" sldId="342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42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1:54.435" v="4897" actId="21"/>
          <ac:spMkLst>
            <pc:docMk/>
            <pc:sldMk cId="0" sldId="342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1:54.435" v="4897" actId="21"/>
          <ac:spMkLst>
            <pc:docMk/>
            <pc:sldMk cId="0" sldId="342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1:54.435" v="4897" actId="21"/>
          <ac:spMkLst>
            <pc:docMk/>
            <pc:sldMk cId="0" sldId="342"/>
            <ac:spMk id="1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5:01:49.967" v="4895" actId="21"/>
          <ac:spMkLst>
            <pc:docMk/>
            <pc:sldMk cId="0" sldId="342"/>
            <ac:spMk id="18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5:01:54.435" v="4897" actId="21"/>
          <ac:grpSpMkLst>
            <pc:docMk/>
            <pc:sldMk cId="0" sldId="342"/>
            <ac:grpSpMk id="2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5:22.970" v="90" actId="478"/>
          <ac:grpSpMkLst>
            <pc:docMk/>
            <pc:sldMk cId="0" sldId="342"/>
            <ac:grpSpMk id="3" creationId="{00000000-0000-0000-0000-000000000000}"/>
          </ac:grpSpMkLst>
        </pc:grpChg>
      </pc:sldChg>
      <pc:sldChg chg="delSp modSp add del mod modNotes">
        <pc:chgData name="Dann Bleeker Pedersen" userId="911d2b9d99de05ee" providerId="LiveId" clId="{60E2A6A6-74A7-4A77-AB64-ED2EF271B6F0}" dt="2021-02-16T15:02:13.339" v="4905" actId="47"/>
        <pc:sldMkLst>
          <pc:docMk/>
          <pc:sldMk cId="0" sldId="34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43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2:10.471" v="4903" actId="21"/>
          <ac:spMkLst>
            <pc:docMk/>
            <pc:sldMk cId="0" sldId="343"/>
            <ac:spMk id="1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2:10.471" v="4903" actId="21"/>
          <ac:spMkLst>
            <pc:docMk/>
            <pc:sldMk cId="0" sldId="343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2:10.471" v="4903" actId="21"/>
          <ac:spMkLst>
            <pc:docMk/>
            <pc:sldMk cId="0" sldId="343"/>
            <ac:spMk id="14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5:02:04.521" v="4901" actId="21"/>
          <ac:spMkLst>
            <pc:docMk/>
            <pc:sldMk cId="0" sldId="343"/>
            <ac:spMk id="5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5:02:10.471" v="4903" actId="21"/>
          <ac:grpSpMkLst>
            <pc:docMk/>
            <pc:sldMk cId="0" sldId="343"/>
            <ac:grpSpMk id="2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2:10.471" v="4903" actId="21"/>
          <ac:grpSpMkLst>
            <pc:docMk/>
            <pc:sldMk cId="0" sldId="343"/>
            <ac:grpSpMk id="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2:10.471" v="4903" actId="21"/>
          <ac:grpSpMkLst>
            <pc:docMk/>
            <pc:sldMk cId="0" sldId="343"/>
            <ac:grpSpMk id="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2:10.471" v="4903" actId="21"/>
          <ac:grpSpMkLst>
            <pc:docMk/>
            <pc:sldMk cId="0" sldId="343"/>
            <ac:grpSpMk id="6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5:24.361" v="91" actId="478"/>
          <ac:grpSpMkLst>
            <pc:docMk/>
            <pc:sldMk cId="0" sldId="343"/>
            <ac:grpSpMk id="7" creationId="{00000000-0000-0000-0000-000000000000}"/>
          </ac:grpSpMkLst>
        </pc:grpChg>
      </pc:sldChg>
      <pc:sldChg chg="addSp delSp modSp add del mod modNotes">
        <pc:chgData name="Dann Bleeker Pedersen" userId="911d2b9d99de05ee" providerId="LiveId" clId="{60E2A6A6-74A7-4A77-AB64-ED2EF271B6F0}" dt="2021-02-16T15:02:55.384" v="4919" actId="47"/>
        <pc:sldMkLst>
          <pc:docMk/>
          <pc:sldMk cId="0" sldId="344"/>
        </pc:sldMkLst>
        <pc:spChg chg="del mod">
          <ac:chgData name="Dann Bleeker Pedersen" userId="911d2b9d99de05ee" providerId="LiveId" clId="{60E2A6A6-74A7-4A77-AB64-ED2EF271B6F0}" dt="2021-02-16T15:02:47.788" v="4916" actId="478"/>
          <ac:spMkLst>
            <pc:docMk/>
            <pc:sldMk cId="0" sldId="344"/>
            <ac:spMk id="4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2:50.242" v="4917" actId="21"/>
          <ac:spMkLst>
            <pc:docMk/>
            <pc:sldMk cId="0" sldId="344"/>
            <ac:spMk id="11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2:50.242" v="4917" actId="21"/>
          <ac:spMkLst>
            <pc:docMk/>
            <pc:sldMk cId="0" sldId="344"/>
            <ac:spMk id="13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2:50.242" v="4917" actId="21"/>
          <ac:spMkLst>
            <pc:docMk/>
            <pc:sldMk cId="0" sldId="344"/>
            <ac:spMk id="14" creationId="{00000000-0000-0000-0000-000000000000}"/>
          </ac:spMkLst>
        </pc:spChg>
        <pc:spChg chg="del mod">
          <ac:chgData name="Dann Bleeker Pedersen" userId="911d2b9d99de05ee" providerId="LiveId" clId="{60E2A6A6-74A7-4A77-AB64-ED2EF271B6F0}" dt="2021-02-16T15:02:46.116" v="4915" actId="478"/>
          <ac:spMkLst>
            <pc:docMk/>
            <pc:sldMk cId="0" sldId="344"/>
            <ac:spMk id="32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2:50.242" v="4917" actId="21"/>
          <ac:spMkLst>
            <pc:docMk/>
            <pc:sldMk cId="0" sldId="344"/>
            <ac:spMk id="45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5:02:50.242" v="4917" actId="21"/>
          <ac:spMkLst>
            <pc:docMk/>
            <pc:sldMk cId="0" sldId="344"/>
            <ac:spMk id="46" creationId="{00000000-0000-0000-0000-000000000000}"/>
          </ac:spMkLst>
        </pc:spChg>
        <pc:grpChg chg="add 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2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3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6" creationId="{00000000-0000-0000-0000-000000000000}"/>
          </ac:grpSpMkLst>
        </pc:grpChg>
        <pc:grpChg chg="add 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7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2:50.242" v="4917" actId="21"/>
          <ac:grpSpMkLst>
            <pc:docMk/>
            <pc:sldMk cId="0" sldId="344"/>
            <ac:grpSpMk id="9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5:25.782" v="92" actId="478"/>
          <ac:grpSpMkLst>
            <pc:docMk/>
            <pc:sldMk cId="0" sldId="344"/>
            <ac:grpSpMk id="10" creationId="{00000000-0000-0000-0000-000000000000}"/>
          </ac:grpSpMkLst>
        </pc:grpChg>
        <pc:cxnChg chg="add del mod">
          <ac:chgData name="Dann Bleeker Pedersen" userId="911d2b9d99de05ee" providerId="LiveId" clId="{60E2A6A6-74A7-4A77-AB64-ED2EF271B6F0}" dt="2021-02-16T15:02:50.242" v="4917" actId="21"/>
          <ac:cxnSpMkLst>
            <pc:docMk/>
            <pc:sldMk cId="0" sldId="344"/>
            <ac:cxnSpMk id="37" creationId="{00000000-0000-0000-0000-000000000000}"/>
          </ac:cxnSpMkLst>
        </pc:cxnChg>
        <pc:cxnChg chg="add del mod">
          <ac:chgData name="Dann Bleeker Pedersen" userId="911d2b9d99de05ee" providerId="LiveId" clId="{60E2A6A6-74A7-4A77-AB64-ED2EF271B6F0}" dt="2021-02-16T15:02:50.242" v="4917" actId="21"/>
          <ac:cxnSpMkLst>
            <pc:docMk/>
            <pc:sldMk cId="0" sldId="344"/>
            <ac:cxnSpMk id="41" creationId="{00000000-0000-0000-0000-000000000000}"/>
          </ac:cxnSpMkLst>
        </pc:cxnChg>
        <pc:cxnChg chg="add del mod">
          <ac:chgData name="Dann Bleeker Pedersen" userId="911d2b9d99de05ee" providerId="LiveId" clId="{60E2A6A6-74A7-4A77-AB64-ED2EF271B6F0}" dt="2021-02-16T15:02:50.242" v="4917" actId="21"/>
          <ac:cxnSpMkLst>
            <pc:docMk/>
            <pc:sldMk cId="0" sldId="344"/>
            <ac:cxnSpMk id="47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4:27:44.890" v="3068" actId="47"/>
        <pc:sldMkLst>
          <pc:docMk/>
          <pc:sldMk cId="799662556" sldId="34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799662556" sldId="34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6.200" v="60" actId="478"/>
          <ac:grpSpMkLst>
            <pc:docMk/>
            <pc:sldMk cId="799662556" sldId="345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27:06.763" v="2999" actId="21"/>
          <ac:graphicFrameMkLst>
            <pc:docMk/>
            <pc:sldMk cId="799662556" sldId="345"/>
            <ac:graphicFrameMk id="2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28:35.525" v="3164" actId="47"/>
        <pc:sldMkLst>
          <pc:docMk/>
          <pc:sldMk cId="3312210456" sldId="346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312210456" sldId="346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8.293" v="61" actId="478"/>
          <ac:grpSpMkLst>
            <pc:docMk/>
            <pc:sldMk cId="3312210456" sldId="346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27:59.712" v="3071" actId="21"/>
          <ac:graphicFrameMkLst>
            <pc:docMk/>
            <pc:sldMk cId="3312210456" sldId="346"/>
            <ac:graphicFrameMk id="2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29:02.366" v="3226" actId="47"/>
        <pc:sldMkLst>
          <pc:docMk/>
          <pc:sldMk cId="778180921" sldId="34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778180921" sldId="347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29.824" v="62" actId="478"/>
          <ac:grpSpMkLst>
            <pc:docMk/>
            <pc:sldMk cId="778180921" sldId="347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28:45.922" v="3167" actId="21"/>
          <ac:graphicFrameMkLst>
            <pc:docMk/>
            <pc:sldMk cId="778180921" sldId="347"/>
            <ac:graphicFrameMk id="2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29:35.657" v="3294" actId="47"/>
        <pc:sldMkLst>
          <pc:docMk/>
          <pc:sldMk cId="3760910813" sldId="348"/>
        </pc:sldMkLst>
        <pc:spChg chg="mod">
          <ac:chgData name="Dann Bleeker Pedersen" userId="911d2b9d99de05ee" providerId="LiveId" clId="{60E2A6A6-74A7-4A77-AB64-ED2EF271B6F0}" dt="2021-02-16T14:29:09.523" v="3228" actId="21"/>
          <ac:spMkLst>
            <pc:docMk/>
            <pc:sldMk cId="3760910813" sldId="348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760910813" sldId="348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1.230" v="63" actId="478"/>
          <ac:grpSpMkLst>
            <pc:docMk/>
            <pc:sldMk cId="3760910813" sldId="348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29:16.318" v="3230" actId="21"/>
          <ac:graphicFrameMkLst>
            <pc:docMk/>
            <pc:sldMk cId="3760910813" sldId="348"/>
            <ac:graphicFrameMk id="2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30:29.510" v="3361" actId="47"/>
        <pc:sldMkLst>
          <pc:docMk/>
          <pc:sldMk cId="856413289" sldId="349"/>
        </pc:sldMkLst>
        <pc:spChg chg="mod">
          <ac:chgData name="Dann Bleeker Pedersen" userId="911d2b9d99de05ee" providerId="LiveId" clId="{60E2A6A6-74A7-4A77-AB64-ED2EF271B6F0}" dt="2021-02-16T14:29:57.227" v="3296" actId="21"/>
          <ac:spMkLst>
            <pc:docMk/>
            <pc:sldMk cId="856413289" sldId="349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856413289" sldId="349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2.620" v="64" actId="478"/>
          <ac:grpSpMkLst>
            <pc:docMk/>
            <pc:sldMk cId="856413289" sldId="349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30:03.581" v="3298" actId="21"/>
          <ac:graphicFrameMkLst>
            <pc:docMk/>
            <pc:sldMk cId="856413289" sldId="349"/>
            <ac:graphicFrameMk id="27" creationId="{00000000-0000-0000-0000-000000000000}"/>
          </ac:graphicFrameMkLst>
        </pc:graphicFrameChg>
      </pc:sldChg>
      <pc:sldChg chg="addSp delSp modSp add del mod modNotes">
        <pc:chgData name="Dann Bleeker Pedersen" userId="911d2b9d99de05ee" providerId="LiveId" clId="{60E2A6A6-74A7-4A77-AB64-ED2EF271B6F0}" dt="2021-02-16T14:39:13.992" v="3438" actId="47"/>
        <pc:sldMkLst>
          <pc:docMk/>
          <pc:sldMk cId="0" sldId="350"/>
        </pc:sldMkLst>
        <pc:spChg chg="mod">
          <ac:chgData name="Dann Bleeker Pedersen" userId="911d2b9d99de05ee" providerId="LiveId" clId="{60E2A6A6-74A7-4A77-AB64-ED2EF271B6F0}" dt="2021-02-16T14:39:02.267" v="3435" actId="21"/>
          <ac:spMkLst>
            <pc:docMk/>
            <pc:sldMk cId="0" sldId="350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0"/>
            <ac:spMk id="4" creationId="{00000000-0000-0000-0000-000000000000}"/>
          </ac:spMkLst>
        </pc:spChg>
        <pc:spChg chg="add del">
          <ac:chgData name="Dann Bleeker Pedersen" userId="911d2b9d99de05ee" providerId="LiveId" clId="{60E2A6A6-74A7-4A77-AB64-ED2EF271B6F0}" dt="2021-02-16T14:38:35.399" v="3369" actId="21"/>
          <ac:spMkLst>
            <pc:docMk/>
            <pc:sldMk cId="0" sldId="350"/>
            <ac:spMk id="1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4.823" v="65" actId="478"/>
          <ac:grpSpMkLst>
            <pc:docMk/>
            <pc:sldMk cId="0" sldId="350"/>
            <ac:grpSpMk id="3" creationId="{00000000-0000-0000-0000-000000000000}"/>
          </ac:grpSpMkLst>
        </pc:grpChg>
        <pc:graphicFrameChg chg="add del">
          <ac:chgData name="Dann Bleeker Pedersen" userId="911d2b9d99de05ee" providerId="LiveId" clId="{60E2A6A6-74A7-4A77-AB64-ED2EF271B6F0}" dt="2021-02-16T14:38:35.399" v="3369" actId="21"/>
          <ac:graphicFrameMkLst>
            <pc:docMk/>
            <pc:sldMk cId="0" sldId="350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39:33.712" v="3443" actId="47"/>
        <pc:sldMkLst>
          <pc:docMk/>
          <pc:sldMk cId="0" sldId="351"/>
        </pc:sldMkLst>
        <pc:spChg chg="mod">
          <ac:chgData name="Dann Bleeker Pedersen" userId="911d2b9d99de05ee" providerId="LiveId" clId="{60E2A6A6-74A7-4A77-AB64-ED2EF271B6F0}" dt="2021-02-16T14:39:18.838" v="3439" actId="21"/>
          <ac:spMkLst>
            <pc:docMk/>
            <pc:sldMk cId="0" sldId="351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1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39:26.127" v="3441" actId="21"/>
          <ac:spMkLst>
            <pc:docMk/>
            <pc:sldMk cId="0" sldId="351"/>
            <ac:spMk id="1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39:26.127" v="3441" actId="21"/>
          <ac:spMkLst>
            <pc:docMk/>
            <pc:sldMk cId="0" sldId="351"/>
            <ac:spMk id="19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6.385" v="66" actId="478"/>
          <ac:grpSpMkLst>
            <pc:docMk/>
            <pc:sldMk cId="0" sldId="351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39:26.127" v="3441" actId="21"/>
          <ac:graphicFrameMkLst>
            <pc:docMk/>
            <pc:sldMk cId="0" sldId="351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39:50.443" v="3449" actId="47"/>
        <pc:sldMkLst>
          <pc:docMk/>
          <pc:sldMk cId="0" sldId="352"/>
        </pc:sldMkLst>
        <pc:spChg chg="mod">
          <ac:chgData name="Dann Bleeker Pedersen" userId="911d2b9d99de05ee" providerId="LiveId" clId="{60E2A6A6-74A7-4A77-AB64-ED2EF271B6F0}" dt="2021-02-16T14:39:39.763" v="3445" actId="21"/>
          <ac:spMkLst>
            <pc:docMk/>
            <pc:sldMk cId="0" sldId="352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2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39:46.505" v="3447" actId="21"/>
          <ac:spMkLst>
            <pc:docMk/>
            <pc:sldMk cId="0" sldId="352"/>
            <ac:spMk id="2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39:46.505" v="3447" actId="21"/>
          <ac:spMkLst>
            <pc:docMk/>
            <pc:sldMk cId="0" sldId="352"/>
            <ac:spMk id="21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39:46.505" v="3447" actId="21"/>
          <ac:spMkLst>
            <pc:docMk/>
            <pc:sldMk cId="0" sldId="352"/>
            <ac:spMk id="2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8.228" v="67" actId="478"/>
          <ac:grpSpMkLst>
            <pc:docMk/>
            <pc:sldMk cId="0" sldId="352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39:46.505" v="3447" actId="21"/>
          <ac:graphicFrameMkLst>
            <pc:docMk/>
            <pc:sldMk cId="0" sldId="352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0:06.190" v="3454" actId="47"/>
        <pc:sldMkLst>
          <pc:docMk/>
          <pc:sldMk cId="0" sldId="35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3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02.294" v="3452" actId="21"/>
          <ac:spMkLst>
            <pc:docMk/>
            <pc:sldMk cId="0" sldId="353"/>
            <ac:spMk id="2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02.294" v="3452" actId="21"/>
          <ac:spMkLst>
            <pc:docMk/>
            <pc:sldMk cId="0" sldId="353"/>
            <ac:spMk id="2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02.294" v="3452" actId="21"/>
          <ac:spMkLst>
            <pc:docMk/>
            <pc:sldMk cId="0" sldId="353"/>
            <ac:spMk id="2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02.294" v="3452" actId="21"/>
          <ac:spMkLst>
            <pc:docMk/>
            <pc:sldMk cId="0" sldId="353"/>
            <ac:spMk id="30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39.634" v="68" actId="478"/>
          <ac:grpSpMkLst>
            <pc:docMk/>
            <pc:sldMk cId="0" sldId="353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0:02.294" v="3452" actId="21"/>
          <ac:graphicFrameMkLst>
            <pc:docMk/>
            <pc:sldMk cId="0" sldId="353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0:22.692" v="3459" actId="47"/>
        <pc:sldMkLst>
          <pc:docMk/>
          <pc:sldMk cId="0" sldId="354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4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12.027" v="3456" actId="21"/>
          <ac:spMkLst>
            <pc:docMk/>
            <pc:sldMk cId="0" sldId="354"/>
            <ac:spMk id="2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12.027" v="3456" actId="21"/>
          <ac:spMkLst>
            <pc:docMk/>
            <pc:sldMk cId="0" sldId="354"/>
            <ac:spMk id="2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12.027" v="3456" actId="21"/>
          <ac:spMkLst>
            <pc:docMk/>
            <pc:sldMk cId="0" sldId="354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12.027" v="3456" actId="21"/>
          <ac:spMkLst>
            <pc:docMk/>
            <pc:sldMk cId="0" sldId="354"/>
            <ac:spMk id="2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40:12.027" v="3456" actId="21"/>
          <ac:spMkLst>
            <pc:docMk/>
            <pc:sldMk cId="0" sldId="354"/>
            <ac:spMk id="29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41.493" v="69" actId="478"/>
          <ac:grpSpMkLst>
            <pc:docMk/>
            <pc:sldMk cId="0" sldId="354"/>
            <ac:grpSpMk id="3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0:12.027" v="3456" actId="21"/>
          <ac:graphicFrameMkLst>
            <pc:docMk/>
            <pc:sldMk cId="0" sldId="354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40:40.222" v="3464" actId="47"/>
        <pc:sldMkLst>
          <pc:docMk/>
          <pc:sldMk cId="0" sldId="35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40:36.281" v="3462" actId="21"/>
          <ac:grpSpMkLst>
            <pc:docMk/>
            <pc:sldMk cId="0" sldId="355"/>
            <ac:grpSpMk id="3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43.539" v="70" actId="478"/>
          <ac:grpSpMkLst>
            <pc:docMk/>
            <pc:sldMk cId="0" sldId="355"/>
            <ac:grpSpMk id="12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40:36.281" v="3462" actId="21"/>
          <ac:graphicFrameMkLst>
            <pc:docMk/>
            <pc:sldMk cId="0" sldId="355"/>
            <ac:graphicFrameMk id="5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3:08:57.129" v="433" actId="47"/>
        <pc:sldMkLst>
          <pc:docMk/>
          <pc:sldMk cId="3140127530" sldId="356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140127530" sldId="356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43.123" v="18" actId="478"/>
          <ac:grpSpMkLst>
            <pc:docMk/>
            <pc:sldMk cId="3140127530" sldId="356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5:59.741" v="578" actId="47"/>
        <pc:sldMkLst>
          <pc:docMk/>
          <pc:sldMk cId="0" sldId="35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7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3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4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5:52.663" v="576" actId="21"/>
          <ac:spMkLst>
            <pc:docMk/>
            <pc:sldMk cId="0" sldId="357"/>
            <ac:spMk id="4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56.976" v="25" actId="478"/>
          <ac:grpSpMkLst>
            <pc:docMk/>
            <pc:sldMk cId="0" sldId="357"/>
            <ac:grpSpMk id="17" creationId="{00000000-0000-0000-0000-000000000000}"/>
          </ac:grpSpMkLst>
        </pc:grpChg>
        <pc:cxnChg chg="del">
          <ac:chgData name="Dann Bleeker Pedersen" userId="911d2b9d99de05ee" providerId="LiveId" clId="{60E2A6A6-74A7-4A77-AB64-ED2EF271B6F0}" dt="2021-02-16T13:15:52.663" v="576" actId="21"/>
          <ac:cxnSpMkLst>
            <pc:docMk/>
            <pc:sldMk cId="0" sldId="357"/>
            <ac:cxnSpMk id="9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5:52.663" v="576" actId="21"/>
          <ac:cxnSpMkLst>
            <pc:docMk/>
            <pc:sldMk cId="0" sldId="357"/>
            <ac:cxnSpMk id="24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5:52.663" v="576" actId="21"/>
          <ac:cxnSpMkLst>
            <pc:docMk/>
            <pc:sldMk cId="0" sldId="357"/>
            <ac:cxnSpMk id="31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5:52.663" v="576" actId="21"/>
          <ac:cxnSpMkLst>
            <pc:docMk/>
            <pc:sldMk cId="0" sldId="357"/>
            <ac:cxnSpMk id="35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5:52.663" v="576" actId="21"/>
          <ac:cxnSpMkLst>
            <pc:docMk/>
            <pc:sldMk cId="0" sldId="357"/>
            <ac:cxnSpMk id="42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16:23.153" v="584" actId="47"/>
        <pc:sldMkLst>
          <pc:docMk/>
          <pc:sldMk cId="0" sldId="358"/>
        </pc:sldMkLst>
        <pc:spChg chg="mod">
          <ac:chgData name="Dann Bleeker Pedersen" userId="911d2b9d99de05ee" providerId="LiveId" clId="{60E2A6A6-74A7-4A77-AB64-ED2EF271B6F0}" dt="2021-02-16T13:16:13.392" v="580" actId="21"/>
          <ac:spMkLst>
            <pc:docMk/>
            <pc:sldMk cId="0" sldId="358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8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3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4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19.803" v="582" actId="21"/>
          <ac:spMkLst>
            <pc:docMk/>
            <pc:sldMk cId="0" sldId="358"/>
            <ac:spMk id="4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58.881" v="26" actId="478"/>
          <ac:grpSpMkLst>
            <pc:docMk/>
            <pc:sldMk cId="0" sldId="358"/>
            <ac:grpSpMk id="3" creationId="{00000000-0000-0000-0000-000000000000}"/>
          </ac:grpSpMkLst>
        </pc:grpChg>
        <pc:cxnChg chg="del">
          <ac:chgData name="Dann Bleeker Pedersen" userId="911d2b9d99de05ee" providerId="LiveId" clId="{60E2A6A6-74A7-4A77-AB64-ED2EF271B6F0}" dt="2021-02-16T13:16:19.803" v="582" actId="21"/>
          <ac:cxnSpMkLst>
            <pc:docMk/>
            <pc:sldMk cId="0" sldId="358"/>
            <ac:cxnSpMk id="9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19.803" v="582" actId="21"/>
          <ac:cxnSpMkLst>
            <pc:docMk/>
            <pc:sldMk cId="0" sldId="358"/>
            <ac:cxnSpMk id="24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19.803" v="582" actId="21"/>
          <ac:cxnSpMkLst>
            <pc:docMk/>
            <pc:sldMk cId="0" sldId="358"/>
            <ac:cxnSpMk id="31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19.803" v="582" actId="21"/>
          <ac:cxnSpMkLst>
            <pc:docMk/>
            <pc:sldMk cId="0" sldId="358"/>
            <ac:cxnSpMk id="35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19.803" v="582" actId="21"/>
          <ac:cxnSpMkLst>
            <pc:docMk/>
            <pc:sldMk cId="0" sldId="358"/>
            <ac:cxnSpMk id="42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3:16:37.648" v="589" actId="47"/>
        <pc:sldMkLst>
          <pc:docMk/>
          <pc:sldMk cId="0" sldId="35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59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1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2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32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3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3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4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6:34.688" v="587" actId="21"/>
          <ac:spMkLst>
            <pc:docMk/>
            <pc:sldMk cId="0" sldId="359"/>
            <ac:spMk id="4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3:00.912" v="27" actId="478"/>
          <ac:grpSpMkLst>
            <pc:docMk/>
            <pc:sldMk cId="0" sldId="359"/>
            <ac:grpSpMk id="3" creationId="{00000000-0000-0000-0000-000000000000}"/>
          </ac:grpSpMkLst>
        </pc:grpChg>
        <pc:cxnChg chg="del">
          <ac:chgData name="Dann Bleeker Pedersen" userId="911d2b9d99de05ee" providerId="LiveId" clId="{60E2A6A6-74A7-4A77-AB64-ED2EF271B6F0}" dt="2021-02-16T13:16:34.688" v="587" actId="21"/>
          <ac:cxnSpMkLst>
            <pc:docMk/>
            <pc:sldMk cId="0" sldId="359"/>
            <ac:cxnSpMk id="9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34.688" v="587" actId="21"/>
          <ac:cxnSpMkLst>
            <pc:docMk/>
            <pc:sldMk cId="0" sldId="359"/>
            <ac:cxnSpMk id="24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34.688" v="587" actId="21"/>
          <ac:cxnSpMkLst>
            <pc:docMk/>
            <pc:sldMk cId="0" sldId="359"/>
            <ac:cxnSpMk id="31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34.688" v="587" actId="21"/>
          <ac:cxnSpMkLst>
            <pc:docMk/>
            <pc:sldMk cId="0" sldId="359"/>
            <ac:cxnSpMk id="35" creationId="{00000000-0000-0000-0000-000000000000}"/>
          </ac:cxnSpMkLst>
        </pc:cxnChg>
        <pc:cxnChg chg="del">
          <ac:chgData name="Dann Bleeker Pedersen" userId="911d2b9d99de05ee" providerId="LiveId" clId="{60E2A6A6-74A7-4A77-AB64-ED2EF271B6F0}" dt="2021-02-16T13:16:34.688" v="587" actId="21"/>
          <ac:cxnSpMkLst>
            <pc:docMk/>
            <pc:sldMk cId="0" sldId="359"/>
            <ac:cxnSpMk id="42" creationId="{00000000-0000-0000-0000-000000000000}"/>
          </ac:cxnSpMkLst>
        </pc:cxnChg>
      </pc:sldChg>
      <pc:sldChg chg="delSp modSp add del mod">
        <pc:chgData name="Dann Bleeker Pedersen" userId="911d2b9d99de05ee" providerId="LiveId" clId="{60E2A6A6-74A7-4A77-AB64-ED2EF271B6F0}" dt="2021-02-16T15:05:34.887" v="5022" actId="47"/>
        <pc:sldMkLst>
          <pc:docMk/>
          <pc:sldMk cId="0" sldId="360"/>
        </pc:sldMkLst>
        <pc:spChg chg="mod">
          <ac:chgData name="Dann Bleeker Pedersen" userId="911d2b9d99de05ee" providerId="LiveId" clId="{60E2A6A6-74A7-4A77-AB64-ED2EF271B6F0}" dt="2021-02-16T15:05:24.487" v="5018" actId="21"/>
          <ac:spMkLst>
            <pc:docMk/>
            <pc:sldMk cId="0" sldId="360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60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30.151" v="5020" actId="21"/>
          <ac:spMkLst>
            <pc:docMk/>
            <pc:sldMk cId="0" sldId="360"/>
            <ac:spMk id="4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30.151" v="5020" actId="21"/>
          <ac:spMkLst>
            <pc:docMk/>
            <pc:sldMk cId="0" sldId="360"/>
            <ac:spMk id="48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30.151" v="5020" actId="21"/>
          <ac:spMkLst>
            <pc:docMk/>
            <pc:sldMk cId="0" sldId="360"/>
            <ac:spMk id="49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30.151" v="5020" actId="21"/>
          <ac:spMkLst>
            <pc:docMk/>
            <pc:sldMk cId="0" sldId="360"/>
            <ac:spMk id="50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5:05:30.151" v="5020" actId="21"/>
          <ac:spMkLst>
            <pc:docMk/>
            <pc:sldMk cId="0" sldId="360"/>
            <ac:spMk id="5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55.225" v="107" actId="478"/>
          <ac:grpSpMkLst>
            <pc:docMk/>
            <pc:sldMk cId="0" sldId="360"/>
            <ac:grpSpMk id="11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30.151" v="5020" actId="21"/>
          <ac:grpSpMkLst>
            <pc:docMk/>
            <pc:sldMk cId="0" sldId="360"/>
            <ac:grpSpMk id="51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30.151" v="5020" actId="21"/>
          <ac:grpSpMkLst>
            <pc:docMk/>
            <pc:sldMk cId="0" sldId="360"/>
            <ac:grpSpMk id="5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30.151" v="5020" actId="21"/>
          <ac:grpSpMkLst>
            <pc:docMk/>
            <pc:sldMk cId="0" sldId="360"/>
            <ac:grpSpMk id="58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5:05:30.151" v="5020" actId="21"/>
          <ac:grpSpMkLst>
            <pc:docMk/>
            <pc:sldMk cId="0" sldId="360"/>
            <ac:grpSpMk id="68" creationId="{00000000-0000-0000-0000-000000000000}"/>
          </ac:grpSpMkLst>
        </pc:grpChg>
        <pc:picChg chg="del">
          <ac:chgData name="Dann Bleeker Pedersen" userId="911d2b9d99de05ee" providerId="LiveId" clId="{60E2A6A6-74A7-4A77-AB64-ED2EF271B6F0}" dt="2021-02-16T15:05:30.151" v="5020" actId="21"/>
          <ac:picMkLst>
            <pc:docMk/>
            <pc:sldMk cId="0" sldId="360"/>
            <ac:picMk id="65" creationId="{00000000-0000-0000-0000-000000000000}"/>
          </ac:picMkLst>
        </pc:picChg>
        <pc:cxnChg chg="del">
          <ac:chgData name="Dann Bleeker Pedersen" userId="911d2b9d99de05ee" providerId="LiveId" clId="{60E2A6A6-74A7-4A77-AB64-ED2EF271B6F0}" dt="2021-02-16T15:05:30.151" v="5020" actId="21"/>
          <ac:cxnSpMkLst>
            <pc:docMk/>
            <pc:sldMk cId="0" sldId="360"/>
            <ac:cxnSpMk id="64" creationId="{00000000-0000-0000-0000-000000000000}"/>
          </ac:cxnSpMkLst>
        </pc:cxnChg>
      </pc:sldChg>
      <pc:sldChg chg="delSp modSp add del mod modClrScheme chgLayout">
        <pc:chgData name="Dann Bleeker Pedersen" userId="911d2b9d99de05ee" providerId="LiveId" clId="{60E2A6A6-74A7-4A77-AB64-ED2EF271B6F0}" dt="2021-02-16T13:11:14.075" v="465" actId="47"/>
        <pc:sldMkLst>
          <pc:docMk/>
          <pc:sldMk cId="1666195998" sldId="361"/>
        </pc:sldMkLst>
        <pc:spChg chg="mod ord">
          <ac:chgData name="Dann Bleeker Pedersen" userId="911d2b9d99de05ee" providerId="LiveId" clId="{60E2A6A6-74A7-4A77-AB64-ED2EF271B6F0}" dt="2021-02-16T13:10:55.812" v="460" actId="700"/>
          <ac:spMkLst>
            <pc:docMk/>
            <pc:sldMk cId="1666195998" sldId="361"/>
            <ac:spMk id="2" creationId="{00000000-0000-0000-0000-000000000000}"/>
          </ac:spMkLst>
        </pc:spChg>
        <pc:spChg chg="mod ord">
          <ac:chgData name="Dann Bleeker Pedersen" userId="911d2b9d99de05ee" providerId="LiveId" clId="{60E2A6A6-74A7-4A77-AB64-ED2EF271B6F0}" dt="2021-02-16T13:10:55.812" v="460" actId="700"/>
          <ac:spMkLst>
            <pc:docMk/>
            <pc:sldMk cId="1666195998" sldId="361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3:11:09.388" v="463" actId="21"/>
          <ac:spMkLst>
            <pc:docMk/>
            <pc:sldMk cId="1666195998" sldId="361"/>
            <ac:spMk id="21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45.232" v="19" actId="478"/>
          <ac:grpSpMkLst>
            <pc:docMk/>
            <pc:sldMk cId="1666195998" sldId="361"/>
            <ac:grpSpMk id="3" creationId="{00000000-0000-0000-0000-000000000000}"/>
          </ac:grpSpMkLst>
        </pc:grpChg>
        <pc:grpChg chg="del mod">
          <ac:chgData name="Dann Bleeker Pedersen" userId="911d2b9d99de05ee" providerId="LiveId" clId="{60E2A6A6-74A7-4A77-AB64-ED2EF271B6F0}" dt="2021-02-16T13:11:09.388" v="463" actId="21"/>
          <ac:grpSpMkLst>
            <pc:docMk/>
            <pc:sldMk cId="1666195998" sldId="361"/>
            <ac:grpSpMk id="10" creationId="{00000000-0000-0000-0000-000000000000}"/>
          </ac:grpSpMkLst>
        </pc:grpChg>
        <pc:grpChg chg="del mod">
          <ac:chgData name="Dann Bleeker Pedersen" userId="911d2b9d99de05ee" providerId="LiveId" clId="{60E2A6A6-74A7-4A77-AB64-ED2EF271B6F0}" dt="2021-02-16T13:11:09.388" v="463" actId="21"/>
          <ac:grpSpMkLst>
            <pc:docMk/>
            <pc:sldMk cId="1666195998" sldId="361"/>
            <ac:grpSpMk id="32" creationId="{00000000-0000-0000-0000-000000000000}"/>
          </ac:grpSpMkLst>
        </pc:grpChg>
        <pc:grpChg chg="del mod">
          <ac:chgData name="Dann Bleeker Pedersen" userId="911d2b9d99de05ee" providerId="LiveId" clId="{60E2A6A6-74A7-4A77-AB64-ED2EF271B6F0}" dt="2021-02-16T13:11:09.388" v="463" actId="21"/>
          <ac:grpSpMkLst>
            <pc:docMk/>
            <pc:sldMk cId="1666195998" sldId="361"/>
            <ac:grpSpMk id="3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2:10.284" v="478" actId="47"/>
        <pc:sldMkLst>
          <pc:docMk/>
          <pc:sldMk cId="3729989082" sldId="362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729989082" sldId="362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47.952" v="20" actId="478"/>
          <ac:grpSpMkLst>
            <pc:docMk/>
            <pc:sldMk cId="3729989082" sldId="362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3:12:29.915" v="483" actId="47"/>
        <pc:sldMkLst>
          <pc:docMk/>
          <pc:sldMk cId="3968239693" sldId="36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968239693" sldId="363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2:49.639" v="21" actId="478"/>
          <ac:grpSpMkLst>
            <pc:docMk/>
            <pc:sldMk cId="3968239693" sldId="363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5:19:27.959" v="5375" actId="47"/>
        <pc:sldMkLst>
          <pc:docMk/>
          <pc:sldMk cId="4223740080" sldId="364"/>
        </pc:sldMkLst>
        <pc:spChg chg="mod">
          <ac:chgData name="Dann Bleeker Pedersen" userId="911d2b9d99de05ee" providerId="LiveId" clId="{60E2A6A6-74A7-4A77-AB64-ED2EF271B6F0}" dt="2021-02-16T15:18:55.804" v="5312" actId="21"/>
          <ac:spMkLst>
            <pc:docMk/>
            <pc:sldMk cId="4223740080" sldId="364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4223740080" sldId="364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30.570" v="94" actId="478"/>
          <ac:grpSpMkLst>
            <pc:docMk/>
            <pc:sldMk cId="4223740080" sldId="364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5:19:01.617" v="5314" actId="21"/>
          <ac:graphicFrameMkLst>
            <pc:docMk/>
            <pc:sldMk cId="4223740080" sldId="364"/>
            <ac:graphicFrameMk id="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4:18:01.021" v="2624" actId="47"/>
        <pc:sldMkLst>
          <pc:docMk/>
          <pc:sldMk cId="3892219872" sldId="365"/>
        </pc:sldMkLst>
        <pc:spChg chg="mod">
          <ac:chgData name="Dann Bleeker Pedersen" userId="911d2b9d99de05ee" providerId="LiveId" clId="{60E2A6A6-74A7-4A77-AB64-ED2EF271B6F0}" dt="2021-02-16T12:40:21.118" v="1" actId="27636"/>
          <ac:spMkLst>
            <pc:docMk/>
            <pc:sldMk cId="3892219872" sldId="365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892219872" sldId="365"/>
            <ac:spMk id="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16:12.997" v="2426" actId="21"/>
          <ac:grpSpMkLst>
            <pc:docMk/>
            <pc:sldMk cId="3892219872" sldId="365"/>
            <ac:grpSpMk id="8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08.531" v="52" actId="478"/>
          <ac:grpSpMkLst>
            <pc:docMk/>
            <pc:sldMk cId="3892219872" sldId="365"/>
            <ac:grpSpMk id="28" creationId="{00000000-0000-0000-0000-000000000000}"/>
          </ac:grpSpMkLst>
        </pc:grpChg>
        <pc:picChg chg="del">
          <ac:chgData name="Dann Bleeker Pedersen" userId="911d2b9d99de05ee" providerId="LiveId" clId="{60E2A6A6-74A7-4A77-AB64-ED2EF271B6F0}" dt="2021-02-16T14:16:12.997" v="2426" actId="21"/>
          <ac:picMkLst>
            <pc:docMk/>
            <pc:sldMk cId="3892219872" sldId="365"/>
            <ac:picMk id="7" creationId="{00000000-0000-0000-0000-000000000000}"/>
          </ac:picMkLst>
        </pc:picChg>
      </pc:sldChg>
      <pc:sldChg chg="delSp modSp add del mod">
        <pc:chgData name="Dann Bleeker Pedersen" userId="911d2b9d99de05ee" providerId="LiveId" clId="{60E2A6A6-74A7-4A77-AB64-ED2EF271B6F0}" dt="2021-02-16T14:20:18.609" v="2795" actId="47"/>
        <pc:sldMkLst>
          <pc:docMk/>
          <pc:sldMk cId="4220486440" sldId="366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4220486440" sldId="366"/>
            <ac:spMk id="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13.068" v="54" actId="478"/>
          <ac:grpSpMkLst>
            <pc:docMk/>
            <pc:sldMk cId="4220486440" sldId="366"/>
            <ac:grpSpMk id="1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15:51.591" v="2423" actId="47"/>
        <pc:sldMkLst>
          <pc:docMk/>
          <pc:sldMk cId="3320922185" sldId="367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320922185" sldId="367"/>
            <ac:spMk id="3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1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15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16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17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4:14:46.321" v="2405" actId="21"/>
          <ac:spMkLst>
            <pc:docMk/>
            <pc:sldMk cId="3320922185" sldId="367"/>
            <ac:spMk id="2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06.766" v="51" actId="478"/>
          <ac:grpSpMkLst>
            <pc:docMk/>
            <pc:sldMk cId="3320922185" sldId="367"/>
            <ac:grpSpMk id="1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4:18:52.216" v="2749" actId="47"/>
        <pc:sldMkLst>
          <pc:docMk/>
          <pc:sldMk cId="1403057713" sldId="369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403057713" sldId="369"/>
            <ac:spMk id="3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4:18:18.001" v="2627" actId="21"/>
          <ac:grpSpMkLst>
            <pc:docMk/>
            <pc:sldMk cId="1403057713" sldId="369"/>
            <ac:grpSpMk id="5" creationId="{00000000-0000-0000-0000-000000000000}"/>
          </ac:grpSpMkLst>
        </pc:grpChg>
        <pc:grpChg chg="del">
          <ac:chgData name="Dann Bleeker Pedersen" userId="911d2b9d99de05ee" providerId="LiveId" clId="{60E2A6A6-74A7-4A77-AB64-ED2EF271B6F0}" dt="2021-02-16T12:44:11.197" v="53" actId="478"/>
          <ac:grpSpMkLst>
            <pc:docMk/>
            <pc:sldMk cId="1403057713" sldId="369"/>
            <ac:grpSpMk id="28" creationId="{00000000-0000-0000-0000-000000000000}"/>
          </ac:grpSpMkLst>
        </pc:grpChg>
        <pc:picChg chg="del">
          <ac:chgData name="Dann Bleeker Pedersen" userId="911d2b9d99de05ee" providerId="LiveId" clId="{60E2A6A6-74A7-4A77-AB64-ED2EF271B6F0}" dt="2021-02-16T14:18:18.001" v="2627" actId="21"/>
          <ac:picMkLst>
            <pc:docMk/>
            <pc:sldMk cId="1403057713" sldId="369"/>
            <ac:picMk id="7" creationId="{00000000-0000-0000-0000-000000000000}"/>
          </ac:picMkLst>
        </pc:picChg>
      </pc:sldChg>
      <pc:sldChg chg="delSp modSp add del mod ord">
        <pc:chgData name="Dann Bleeker Pedersen" userId="911d2b9d99de05ee" providerId="LiveId" clId="{60E2A6A6-74A7-4A77-AB64-ED2EF271B6F0}" dt="2021-02-16T15:14:12.030" v="5222" actId="47"/>
        <pc:sldMkLst>
          <pc:docMk/>
          <pc:sldMk cId="0" sldId="371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0" sldId="371"/>
            <ac:spMk id="4" creationId="{00000000-0000-0000-0000-000000000000}"/>
          </ac:spMkLst>
        </pc:spChg>
        <pc:spChg chg="del">
          <ac:chgData name="Dann Bleeker Pedersen" userId="911d2b9d99de05ee" providerId="LiveId" clId="{60E2A6A6-74A7-4A77-AB64-ED2EF271B6F0}" dt="2021-02-16T12:44:04.938" v="50" actId="478"/>
          <ac:spMkLst>
            <pc:docMk/>
            <pc:sldMk cId="0" sldId="371"/>
            <ac:spMk id="9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4:04.938" v="50" actId="478"/>
          <ac:grpSpMkLst>
            <pc:docMk/>
            <pc:sldMk cId="0" sldId="371"/>
            <ac:grpSpMk id="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5:13:36.244" v="5175" actId="21"/>
          <ac:graphicFrameMkLst>
            <pc:docMk/>
            <pc:sldMk cId="0" sldId="371"/>
            <ac:graphicFrameMk id="5" creationId="{00000000-0000-0000-0000-000000000000}"/>
          </ac:graphicFrameMkLst>
        </pc:graphicFrameChg>
      </pc:sldChg>
      <pc:sldChg chg="addSp delSp modSp add del mod">
        <pc:chgData name="Dann Bleeker Pedersen" userId="911d2b9d99de05ee" providerId="LiveId" clId="{60E2A6A6-74A7-4A77-AB64-ED2EF271B6F0}" dt="2021-02-16T14:53:30.843" v="4108" actId="47"/>
        <pc:sldMkLst>
          <pc:docMk/>
          <pc:sldMk cId="3077660527" sldId="372"/>
        </pc:sldMkLst>
        <pc:spChg chg="mod">
          <ac:chgData name="Dann Bleeker Pedersen" userId="911d2b9d99de05ee" providerId="LiveId" clId="{60E2A6A6-74A7-4A77-AB64-ED2EF271B6F0}" dt="2021-02-16T14:53:17.800" v="4104" actId="21"/>
          <ac:spMkLst>
            <pc:docMk/>
            <pc:sldMk cId="3077660527" sldId="372"/>
            <ac:spMk id="2" creationId="{00000000-0000-0000-0000-000000000000}"/>
          </ac:spMkLst>
        </pc:spChg>
        <pc:spChg chg="add mod">
          <ac:chgData name="Dann Bleeker Pedersen" userId="911d2b9d99de05ee" providerId="LiveId" clId="{60E2A6A6-74A7-4A77-AB64-ED2EF271B6F0}" dt="2021-02-16T14:53:25.274" v="4106" actId="21"/>
          <ac:spMkLst>
            <pc:docMk/>
            <pc:sldMk cId="3077660527" sldId="372"/>
            <ac:spMk id="4" creationId="{B8C5896B-04DB-4FD1-832E-DF47C95E6F92}"/>
          </ac:spMkLst>
        </pc:spChg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3077660527" sldId="372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10.286" v="84" actId="478"/>
          <ac:grpSpMkLst>
            <pc:docMk/>
            <pc:sldMk cId="3077660527" sldId="372"/>
            <ac:grpSpMk id="16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4:53:25.274" v="4106" actId="21"/>
          <ac:graphicFrameMkLst>
            <pc:docMk/>
            <pc:sldMk cId="3077660527" sldId="372"/>
            <ac:graphicFrameMk id="7" creationId="{00000000-0000-0000-0000-000000000000}"/>
          </ac:graphicFrameMkLst>
        </pc:graphicFrameChg>
      </pc:sldChg>
      <pc:sldChg chg="delSp modSp add del mod">
        <pc:chgData name="Dann Bleeker Pedersen" userId="911d2b9d99de05ee" providerId="LiveId" clId="{60E2A6A6-74A7-4A77-AB64-ED2EF271B6F0}" dt="2021-02-16T15:18:37.860" v="5308" actId="47"/>
        <pc:sldMkLst>
          <pc:docMk/>
          <pc:sldMk cId="1529309572" sldId="373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529309572" sldId="373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32.585" v="95" actId="478"/>
          <ac:grpSpMkLst>
            <pc:docMk/>
            <pc:sldMk cId="1529309572" sldId="373"/>
            <ac:grpSpMk id="2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42:32.218" v="5590" actId="47"/>
        <pc:sldMkLst>
          <pc:docMk/>
          <pc:sldMk cId="4177374248" sldId="374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4177374248" sldId="374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0.776" v="99" actId="478"/>
          <ac:grpSpMkLst>
            <pc:docMk/>
            <pc:sldMk cId="4177374248" sldId="374"/>
            <ac:grpSpMk id="3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55:48.324" v="6088" actId="47"/>
        <pc:sldMkLst>
          <pc:docMk/>
          <pc:sldMk cId="1341973049" sldId="375"/>
        </pc:sldMkLst>
        <pc:spChg chg="mod">
          <ac:chgData name="Dann Bleeker Pedersen" userId="911d2b9d99de05ee" providerId="LiveId" clId="{60E2A6A6-74A7-4A77-AB64-ED2EF271B6F0}" dt="2021-02-16T12:40:20.977" v="0"/>
          <ac:spMkLst>
            <pc:docMk/>
            <pc:sldMk cId="1341973049" sldId="375"/>
            <ac:spMk id="4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5:45.447" v="102" actId="478"/>
          <ac:grpSpMkLst>
            <pc:docMk/>
            <pc:sldMk cId="1341973049" sldId="375"/>
            <ac:grpSpMk id="35" creationId="{00000000-0000-0000-0000-000000000000}"/>
          </ac:grpSpMkLst>
        </pc:grpChg>
      </pc:sldChg>
      <pc:sldChg chg="delSp modSp add del mod">
        <pc:chgData name="Dann Bleeker Pedersen" userId="911d2b9d99de05ee" providerId="LiveId" clId="{60E2A6A6-74A7-4A77-AB64-ED2EF271B6F0}" dt="2021-02-16T17:54:11.976" v="5933" actId="47"/>
        <pc:sldMkLst>
          <pc:docMk/>
          <pc:sldMk cId="3139449047" sldId="376"/>
        </pc:sldMkLst>
        <pc:spChg chg="mod">
          <ac:chgData name="Dann Bleeker Pedersen" userId="911d2b9d99de05ee" providerId="LiveId" clId="{60E2A6A6-74A7-4A77-AB64-ED2EF271B6F0}" dt="2021-02-16T12:47:33.350" v="108"/>
          <ac:spMkLst>
            <pc:docMk/>
            <pc:sldMk cId="3139449047" sldId="376"/>
            <ac:spMk id="5" creationId="{00000000-0000-0000-0000-000000000000}"/>
          </ac:spMkLst>
        </pc:spChg>
        <pc:grpChg chg="del">
          <ac:chgData name="Dann Bleeker Pedersen" userId="911d2b9d99de05ee" providerId="LiveId" clId="{60E2A6A6-74A7-4A77-AB64-ED2EF271B6F0}" dt="2021-02-16T12:47:39.180" v="109" actId="478"/>
          <ac:grpSpMkLst>
            <pc:docMk/>
            <pc:sldMk cId="3139449047" sldId="376"/>
            <ac:grpSpMk id="2" creationId="{00000000-0000-0000-0000-000000000000}"/>
          </ac:grpSpMkLst>
        </pc:grpChg>
        <pc:graphicFrameChg chg="del">
          <ac:chgData name="Dann Bleeker Pedersen" userId="911d2b9d99de05ee" providerId="LiveId" clId="{60E2A6A6-74A7-4A77-AB64-ED2EF271B6F0}" dt="2021-02-16T17:53:25.858" v="5912" actId="21"/>
          <ac:graphicFrameMkLst>
            <pc:docMk/>
            <pc:sldMk cId="3139449047" sldId="376"/>
            <ac:graphicFrameMk id="25" creationId="{00000000-0000-0000-0000-000000000000}"/>
          </ac:graphicFrameMkLst>
        </pc:graphicFrameChg>
      </pc:sldChg>
      <pc:sldChg chg="addSp delSp modSp new mod">
        <pc:chgData name="Dann Bleeker Pedersen" userId="911d2b9d99de05ee" providerId="LiveId" clId="{60E2A6A6-74A7-4A77-AB64-ED2EF271B6F0}" dt="2021-02-16T13:05:46.551" v="298"/>
        <pc:sldMkLst>
          <pc:docMk/>
          <pc:sldMk cId="565636010" sldId="377"/>
        </pc:sldMkLst>
        <pc:spChg chg="mod">
          <ac:chgData name="Dann Bleeker Pedersen" userId="911d2b9d99de05ee" providerId="LiveId" clId="{60E2A6A6-74A7-4A77-AB64-ED2EF271B6F0}" dt="2021-02-16T13:05:46.551" v="298"/>
          <ac:spMkLst>
            <pc:docMk/>
            <pc:sldMk cId="565636010" sldId="377"/>
            <ac:spMk id="2" creationId="{B6859384-C74B-4F77-B366-57AA9258E2E5}"/>
          </ac:spMkLst>
        </pc:spChg>
        <pc:spChg chg="add mod">
          <ac:chgData name="Dann Bleeker Pedersen" userId="911d2b9d99de05ee" providerId="LiveId" clId="{60E2A6A6-74A7-4A77-AB64-ED2EF271B6F0}" dt="2021-02-16T13:03:26.629" v="220" actId="14100"/>
          <ac:spMkLst>
            <pc:docMk/>
            <pc:sldMk cId="565636010" sldId="377"/>
            <ac:spMk id="4" creationId="{1770B897-8151-49E7-8BE9-DEFCA5FFAE63}"/>
          </ac:spMkLst>
        </pc:spChg>
        <pc:spChg chg="add mod">
          <ac:chgData name="Dann Bleeker Pedersen" userId="911d2b9d99de05ee" providerId="LiveId" clId="{60E2A6A6-74A7-4A77-AB64-ED2EF271B6F0}" dt="2021-02-16T13:00:17.234" v="161"/>
          <ac:spMkLst>
            <pc:docMk/>
            <pc:sldMk cId="565636010" sldId="377"/>
            <ac:spMk id="6" creationId="{51FFF05C-DEA3-419B-BF1B-C9291D16340B}"/>
          </ac:spMkLst>
        </pc:spChg>
        <pc:spChg chg="add mod">
          <ac:chgData name="Dann Bleeker Pedersen" userId="911d2b9d99de05ee" providerId="LiveId" clId="{60E2A6A6-74A7-4A77-AB64-ED2EF271B6F0}" dt="2021-02-16T13:03:35.568" v="251" actId="1035"/>
          <ac:spMkLst>
            <pc:docMk/>
            <pc:sldMk cId="565636010" sldId="377"/>
            <ac:spMk id="7" creationId="{1301FCC6-5CEB-4DED-80D5-0CFFDEBEDE66}"/>
          </ac:spMkLst>
        </pc:spChg>
        <pc:spChg chg="add del mod">
          <ac:chgData name="Dann Bleeker Pedersen" userId="911d2b9d99de05ee" providerId="LiveId" clId="{60E2A6A6-74A7-4A77-AB64-ED2EF271B6F0}" dt="2021-02-16T13:00:22.695" v="162" actId="478"/>
          <ac:spMkLst>
            <pc:docMk/>
            <pc:sldMk cId="565636010" sldId="377"/>
            <ac:spMk id="8" creationId="{EBABD1F1-ECCF-4FD8-B9FC-4CCF73CB51B9}"/>
          </ac:spMkLst>
        </pc:spChg>
        <pc:spChg chg="mod">
          <ac:chgData name="Dann Bleeker Pedersen" userId="911d2b9d99de05ee" providerId="LiveId" clId="{60E2A6A6-74A7-4A77-AB64-ED2EF271B6F0}" dt="2021-02-16T13:01:37.726" v="178" actId="14100"/>
          <ac:spMkLst>
            <pc:docMk/>
            <pc:sldMk cId="565636010" sldId="377"/>
            <ac:spMk id="10" creationId="{D2B65964-5396-45BC-8540-E62AC1AB1A78}"/>
          </ac:spMkLst>
        </pc:spChg>
        <pc:spChg chg="mod">
          <ac:chgData name="Dann Bleeker Pedersen" userId="911d2b9d99de05ee" providerId="LiveId" clId="{60E2A6A6-74A7-4A77-AB64-ED2EF271B6F0}" dt="2021-02-16T13:03:06.635" v="219" actId="14100"/>
          <ac:spMkLst>
            <pc:docMk/>
            <pc:sldMk cId="565636010" sldId="377"/>
            <ac:spMk id="11" creationId="{92A8C783-A9E0-4D67-B85A-CE4FACC40030}"/>
          </ac:spMkLst>
        </pc:spChg>
        <pc:spChg chg="mod">
          <ac:chgData name="Dann Bleeker Pedersen" userId="911d2b9d99de05ee" providerId="LiveId" clId="{60E2A6A6-74A7-4A77-AB64-ED2EF271B6F0}" dt="2021-02-16T13:01:43.354" v="179" actId="14100"/>
          <ac:spMkLst>
            <pc:docMk/>
            <pc:sldMk cId="565636010" sldId="377"/>
            <ac:spMk id="13" creationId="{C87B700D-4B3F-4C27-A923-1AEAC3CDEEBF}"/>
          </ac:spMkLst>
        </pc:spChg>
        <pc:spChg chg="mod">
          <ac:chgData name="Dann Bleeker Pedersen" userId="911d2b9d99de05ee" providerId="LiveId" clId="{60E2A6A6-74A7-4A77-AB64-ED2EF271B6F0}" dt="2021-02-16T13:03:02.496" v="218" actId="14100"/>
          <ac:spMkLst>
            <pc:docMk/>
            <pc:sldMk cId="565636010" sldId="377"/>
            <ac:spMk id="14" creationId="{6BBF3936-F7FF-42CE-96E2-6AF4FA855FE6}"/>
          </ac:spMkLst>
        </pc:spChg>
        <pc:spChg chg="mod">
          <ac:chgData name="Dann Bleeker Pedersen" userId="911d2b9d99de05ee" providerId="LiveId" clId="{60E2A6A6-74A7-4A77-AB64-ED2EF271B6F0}" dt="2021-02-16T13:01:50.186" v="180" actId="14100"/>
          <ac:spMkLst>
            <pc:docMk/>
            <pc:sldMk cId="565636010" sldId="377"/>
            <ac:spMk id="16" creationId="{162FEA3B-F96D-44EA-9679-D4ABB1DF66B5}"/>
          </ac:spMkLst>
        </pc:spChg>
        <pc:spChg chg="mod">
          <ac:chgData name="Dann Bleeker Pedersen" userId="911d2b9d99de05ee" providerId="LiveId" clId="{60E2A6A6-74A7-4A77-AB64-ED2EF271B6F0}" dt="2021-02-16T13:02:58.826" v="217" actId="14100"/>
          <ac:spMkLst>
            <pc:docMk/>
            <pc:sldMk cId="565636010" sldId="377"/>
            <ac:spMk id="17" creationId="{DE744040-954E-4EF0-8CC7-5E4D6BCFDF89}"/>
          </ac:spMkLst>
        </pc:spChg>
        <pc:spChg chg="mod">
          <ac:chgData name="Dann Bleeker Pedersen" userId="911d2b9d99de05ee" providerId="LiveId" clId="{60E2A6A6-74A7-4A77-AB64-ED2EF271B6F0}" dt="2021-02-16T13:01:55.541" v="181" actId="14100"/>
          <ac:spMkLst>
            <pc:docMk/>
            <pc:sldMk cId="565636010" sldId="377"/>
            <ac:spMk id="19" creationId="{AE0316A1-C82F-497B-AB47-A6FD3ACF201F}"/>
          </ac:spMkLst>
        </pc:spChg>
        <pc:spChg chg="mod">
          <ac:chgData name="Dann Bleeker Pedersen" userId="911d2b9d99de05ee" providerId="LiveId" clId="{60E2A6A6-74A7-4A77-AB64-ED2EF271B6F0}" dt="2021-02-16T13:02:54.990" v="216" actId="14100"/>
          <ac:spMkLst>
            <pc:docMk/>
            <pc:sldMk cId="565636010" sldId="377"/>
            <ac:spMk id="20" creationId="{70AAFBE4-F872-417E-B254-3793EE8CE217}"/>
          </ac:spMkLst>
        </pc:spChg>
        <pc:grpChg chg="add mod">
          <ac:chgData name="Dann Bleeker Pedersen" userId="911d2b9d99de05ee" providerId="LiveId" clId="{60E2A6A6-74A7-4A77-AB64-ED2EF271B6F0}" dt="2021-02-16T13:02:48.864" v="215" actId="1038"/>
          <ac:grpSpMkLst>
            <pc:docMk/>
            <pc:sldMk cId="565636010" sldId="377"/>
            <ac:grpSpMk id="9" creationId="{7A75AE02-2E21-4347-A38D-DF5088F57CD9}"/>
          </ac:grpSpMkLst>
        </pc:grpChg>
        <pc:grpChg chg="add mod">
          <ac:chgData name="Dann Bleeker Pedersen" userId="911d2b9d99de05ee" providerId="LiveId" clId="{60E2A6A6-74A7-4A77-AB64-ED2EF271B6F0}" dt="2021-02-16T13:02:48.864" v="215" actId="1038"/>
          <ac:grpSpMkLst>
            <pc:docMk/>
            <pc:sldMk cId="565636010" sldId="377"/>
            <ac:grpSpMk id="12" creationId="{95DE11C2-899A-44CD-8131-0F76AEE0D918}"/>
          </ac:grpSpMkLst>
        </pc:grpChg>
        <pc:grpChg chg="add mod">
          <ac:chgData name="Dann Bleeker Pedersen" userId="911d2b9d99de05ee" providerId="LiveId" clId="{60E2A6A6-74A7-4A77-AB64-ED2EF271B6F0}" dt="2021-02-16T13:02:48.864" v="215" actId="1038"/>
          <ac:grpSpMkLst>
            <pc:docMk/>
            <pc:sldMk cId="565636010" sldId="377"/>
            <ac:grpSpMk id="15" creationId="{3F761EFA-5747-48A7-9044-C4124A477EC7}"/>
          </ac:grpSpMkLst>
        </pc:grpChg>
        <pc:grpChg chg="add mod">
          <ac:chgData name="Dann Bleeker Pedersen" userId="911d2b9d99de05ee" providerId="LiveId" clId="{60E2A6A6-74A7-4A77-AB64-ED2EF271B6F0}" dt="2021-02-16T13:02:48.864" v="215" actId="1038"/>
          <ac:grpSpMkLst>
            <pc:docMk/>
            <pc:sldMk cId="565636010" sldId="377"/>
            <ac:grpSpMk id="18" creationId="{D3614FD4-C8A7-48A1-BD2C-DFC02AC8EBE1}"/>
          </ac:grpSpMkLst>
        </pc:grpChg>
        <pc:cxnChg chg="add mod">
          <ac:chgData name="Dann Bleeker Pedersen" userId="911d2b9d99de05ee" providerId="LiveId" clId="{60E2A6A6-74A7-4A77-AB64-ED2EF271B6F0}" dt="2021-02-16T13:00:17.234" v="161"/>
          <ac:cxnSpMkLst>
            <pc:docMk/>
            <pc:sldMk cId="565636010" sldId="377"/>
            <ac:cxnSpMk id="5" creationId="{D92163BD-3C18-4FB7-8A12-99D2CBBE2288}"/>
          </ac:cxnSpMkLst>
        </pc:cxnChg>
      </pc:sldChg>
      <pc:sldChg chg="addSp delSp modSp add mod ord">
        <pc:chgData name="Dann Bleeker Pedersen" userId="911d2b9d99de05ee" providerId="LiveId" clId="{60E2A6A6-74A7-4A77-AB64-ED2EF271B6F0}" dt="2021-02-16T13:08:52.237" v="432" actId="465"/>
        <pc:sldMkLst>
          <pc:docMk/>
          <pc:sldMk cId="2767051304" sldId="378"/>
        </pc:sldMkLst>
        <pc:spChg chg="mod">
          <ac:chgData name="Dann Bleeker Pedersen" userId="911d2b9d99de05ee" providerId="LiveId" clId="{60E2A6A6-74A7-4A77-AB64-ED2EF271B6F0}" dt="2021-02-16T13:06:10.187" v="302"/>
          <ac:spMkLst>
            <pc:docMk/>
            <pc:sldMk cId="2767051304" sldId="378"/>
            <ac:spMk id="2" creationId="{00000000-0000-0000-0000-000000000000}"/>
          </ac:spMkLst>
        </pc:spChg>
        <pc:spChg chg="mod">
          <ac:chgData name="Dann Bleeker Pedersen" userId="911d2b9d99de05ee" providerId="LiveId" clId="{60E2A6A6-74A7-4A77-AB64-ED2EF271B6F0}" dt="2021-02-16T13:06:33.954" v="305"/>
          <ac:spMkLst>
            <pc:docMk/>
            <pc:sldMk cId="2767051304" sldId="378"/>
            <ac:spMk id="10" creationId="{83D11FB4-92AB-498B-B2A3-2B0262AFE3B7}"/>
          </ac:spMkLst>
        </pc:spChg>
        <pc:spChg chg="mod">
          <ac:chgData name="Dann Bleeker Pedersen" userId="911d2b9d99de05ee" providerId="LiveId" clId="{60E2A6A6-74A7-4A77-AB64-ED2EF271B6F0}" dt="2021-02-16T13:06:33.954" v="305"/>
          <ac:spMkLst>
            <pc:docMk/>
            <pc:sldMk cId="2767051304" sldId="378"/>
            <ac:spMk id="11" creationId="{3E03A669-EFE9-4AC6-A8E9-7C342969A4BD}"/>
          </ac:spMkLst>
        </pc:spChg>
        <pc:spChg chg="mod">
          <ac:chgData name="Dann Bleeker Pedersen" userId="911d2b9d99de05ee" providerId="LiveId" clId="{60E2A6A6-74A7-4A77-AB64-ED2EF271B6F0}" dt="2021-02-16T13:06:33.954" v="305"/>
          <ac:spMkLst>
            <pc:docMk/>
            <pc:sldMk cId="2767051304" sldId="378"/>
            <ac:spMk id="12" creationId="{0A85F469-A098-4F49-B173-276669F6ED33}"/>
          </ac:spMkLst>
        </pc:spChg>
        <pc:spChg chg="mod">
          <ac:chgData name="Dann Bleeker Pedersen" userId="911d2b9d99de05ee" providerId="LiveId" clId="{60E2A6A6-74A7-4A77-AB64-ED2EF271B6F0}" dt="2021-02-16T13:07:46.472" v="422" actId="14100"/>
          <ac:spMkLst>
            <pc:docMk/>
            <pc:sldMk cId="2767051304" sldId="378"/>
            <ac:spMk id="14" creationId="{7CACBFF2-F12A-4F57-9296-9E697DB093B7}"/>
          </ac:spMkLst>
        </pc:spChg>
        <pc:spChg chg="mod">
          <ac:chgData name="Dann Bleeker Pedersen" userId="911d2b9d99de05ee" providerId="LiveId" clId="{60E2A6A6-74A7-4A77-AB64-ED2EF271B6F0}" dt="2021-02-16T13:06:33.954" v="305"/>
          <ac:spMkLst>
            <pc:docMk/>
            <pc:sldMk cId="2767051304" sldId="378"/>
            <ac:spMk id="15" creationId="{EC71B16A-5FEB-43BF-B2A5-FA5F9F498EE8}"/>
          </ac:spMkLst>
        </pc:spChg>
        <pc:spChg chg="mod">
          <ac:chgData name="Dann Bleeker Pedersen" userId="911d2b9d99de05ee" providerId="LiveId" clId="{60E2A6A6-74A7-4A77-AB64-ED2EF271B6F0}" dt="2021-02-16T13:07:52.706" v="423" actId="14100"/>
          <ac:spMkLst>
            <pc:docMk/>
            <pc:sldMk cId="2767051304" sldId="378"/>
            <ac:spMk id="16" creationId="{EB56A022-01E8-4C83-BBD9-23C0F13B9969}"/>
          </ac:spMkLst>
        </pc:spChg>
        <pc:spChg chg="mod">
          <ac:chgData name="Dann Bleeker Pedersen" userId="911d2b9d99de05ee" providerId="LiveId" clId="{60E2A6A6-74A7-4A77-AB64-ED2EF271B6F0}" dt="2021-02-16T13:07:33.156" v="420" actId="14100"/>
          <ac:spMkLst>
            <pc:docMk/>
            <pc:sldMk cId="2767051304" sldId="378"/>
            <ac:spMk id="18" creationId="{3AF55DCE-8ED0-4D32-BEF0-ABB012F3E94E}"/>
          </ac:spMkLst>
        </pc:spChg>
        <pc:spChg chg="mod">
          <ac:chgData name="Dann Bleeker Pedersen" userId="911d2b9d99de05ee" providerId="LiveId" clId="{60E2A6A6-74A7-4A77-AB64-ED2EF271B6F0}" dt="2021-02-16T13:06:33.954" v="305"/>
          <ac:spMkLst>
            <pc:docMk/>
            <pc:sldMk cId="2767051304" sldId="378"/>
            <ac:spMk id="19" creationId="{1101C0E2-6737-4387-B0EC-07889D2DC296}"/>
          </ac:spMkLst>
        </pc:spChg>
        <pc:spChg chg="mod">
          <ac:chgData name="Dann Bleeker Pedersen" userId="911d2b9d99de05ee" providerId="LiveId" clId="{60E2A6A6-74A7-4A77-AB64-ED2EF271B6F0}" dt="2021-02-16T13:07:41.027" v="421" actId="14100"/>
          <ac:spMkLst>
            <pc:docMk/>
            <pc:sldMk cId="2767051304" sldId="378"/>
            <ac:spMk id="20" creationId="{1D5DB04B-9A4F-4BFF-9C1B-5CDF52757940}"/>
          </ac:spMkLst>
        </pc:spChg>
        <pc:spChg chg="mod">
          <ac:chgData name="Dann Bleeker Pedersen" userId="911d2b9d99de05ee" providerId="LiveId" clId="{60E2A6A6-74A7-4A77-AB64-ED2EF271B6F0}" dt="2021-02-16T13:08:34.172" v="428" actId="571"/>
          <ac:spMkLst>
            <pc:docMk/>
            <pc:sldMk cId="2767051304" sldId="378"/>
            <ac:spMk id="22" creationId="{ABA06709-E3B5-4257-84A3-CF92FC30B2FB}"/>
          </ac:spMkLst>
        </pc:spChg>
        <pc:spChg chg="mod">
          <ac:chgData name="Dann Bleeker Pedersen" userId="911d2b9d99de05ee" providerId="LiveId" clId="{60E2A6A6-74A7-4A77-AB64-ED2EF271B6F0}" dt="2021-02-16T13:08:34.172" v="428" actId="571"/>
          <ac:spMkLst>
            <pc:docMk/>
            <pc:sldMk cId="2767051304" sldId="378"/>
            <ac:spMk id="23" creationId="{B72CCF44-8A1B-40EB-A680-09E475F4793A}"/>
          </ac:spMkLst>
        </pc:spChg>
        <pc:spChg chg="mod">
          <ac:chgData name="Dann Bleeker Pedersen" userId="911d2b9d99de05ee" providerId="LiveId" clId="{60E2A6A6-74A7-4A77-AB64-ED2EF271B6F0}" dt="2021-02-16T13:08:34.172" v="428" actId="571"/>
          <ac:spMkLst>
            <pc:docMk/>
            <pc:sldMk cId="2767051304" sldId="378"/>
            <ac:spMk id="24" creationId="{00DF6C40-865D-404B-A503-5DA59CD33B54}"/>
          </ac:spMkLst>
        </pc:spChg>
        <pc:spChg chg="mod">
          <ac:chgData name="Dann Bleeker Pedersen" userId="911d2b9d99de05ee" providerId="LiveId" clId="{60E2A6A6-74A7-4A77-AB64-ED2EF271B6F0}" dt="2021-02-16T13:08:38.174" v="430" actId="571"/>
          <ac:spMkLst>
            <pc:docMk/>
            <pc:sldMk cId="2767051304" sldId="378"/>
            <ac:spMk id="26" creationId="{8A815CB3-0CB4-46B5-B503-704EDC611EDB}"/>
          </ac:spMkLst>
        </pc:spChg>
        <pc:spChg chg="mod">
          <ac:chgData name="Dann Bleeker Pedersen" userId="911d2b9d99de05ee" providerId="LiveId" clId="{60E2A6A6-74A7-4A77-AB64-ED2EF271B6F0}" dt="2021-02-16T13:06:37.253" v="307" actId="1076"/>
          <ac:spMkLst>
            <pc:docMk/>
            <pc:sldMk cId="2767051304" sldId="378"/>
            <ac:spMk id="27" creationId="{28F27CD3-57C0-404E-A267-23280370256B}"/>
          </ac:spMkLst>
        </pc:spChg>
        <pc:spChg chg="del">
          <ac:chgData name="Dann Bleeker Pedersen" userId="911d2b9d99de05ee" providerId="LiveId" clId="{60E2A6A6-74A7-4A77-AB64-ED2EF271B6F0}" dt="2021-02-16T13:06:57.448" v="363" actId="478"/>
          <ac:spMkLst>
            <pc:docMk/>
            <pc:sldMk cId="2767051304" sldId="378"/>
            <ac:spMk id="29" creationId="{E2142024-2419-49DE-84ED-275457E8936C}"/>
          </ac:spMkLst>
        </pc:spChg>
        <pc:spChg chg="mod">
          <ac:chgData name="Dann Bleeker Pedersen" userId="911d2b9d99de05ee" providerId="LiveId" clId="{60E2A6A6-74A7-4A77-AB64-ED2EF271B6F0}" dt="2021-02-16T13:08:38.174" v="430" actId="571"/>
          <ac:spMkLst>
            <pc:docMk/>
            <pc:sldMk cId="2767051304" sldId="378"/>
            <ac:spMk id="31" creationId="{E52A8228-9617-4D92-B9EE-14EEEB65C494}"/>
          </ac:spMkLst>
        </pc:spChg>
        <pc:spChg chg="mod">
          <ac:chgData name="Dann Bleeker Pedersen" userId="911d2b9d99de05ee" providerId="LiveId" clId="{60E2A6A6-74A7-4A77-AB64-ED2EF271B6F0}" dt="2021-02-16T13:08:38.174" v="430" actId="571"/>
          <ac:spMkLst>
            <pc:docMk/>
            <pc:sldMk cId="2767051304" sldId="378"/>
            <ac:spMk id="32" creationId="{B445D6DD-39A0-4810-8495-B8C306758E2E}"/>
          </ac:spMkLst>
        </pc:spChg>
        <pc:spChg chg="del mod">
          <ac:chgData name="Dann Bleeker Pedersen" userId="911d2b9d99de05ee" providerId="LiveId" clId="{60E2A6A6-74A7-4A77-AB64-ED2EF271B6F0}" dt="2021-02-16T13:06:33.044" v="304" actId="478"/>
          <ac:spMkLst>
            <pc:docMk/>
            <pc:sldMk cId="2767051304" sldId="378"/>
            <ac:spMk id="42" creationId="{B9FEBB51-7658-4B01-9A76-21A7D2FA358A}"/>
          </ac:spMkLst>
        </pc:spChg>
        <pc:grpChg chg="add mod">
          <ac:chgData name="Dann Bleeker Pedersen" userId="911d2b9d99de05ee" providerId="LiveId" clId="{60E2A6A6-74A7-4A77-AB64-ED2EF271B6F0}" dt="2021-02-16T13:08:20.070" v="426" actId="14100"/>
          <ac:grpSpMkLst>
            <pc:docMk/>
            <pc:sldMk cId="2767051304" sldId="378"/>
            <ac:grpSpMk id="9" creationId="{A6A9A934-DCC0-4E57-9841-3EF6FDA6CE38}"/>
          </ac:grpSpMkLst>
        </pc:grpChg>
        <pc:grpChg chg="add del mod">
          <ac:chgData name="Dann Bleeker Pedersen" userId="911d2b9d99de05ee" providerId="LiveId" clId="{60E2A6A6-74A7-4A77-AB64-ED2EF271B6F0}" dt="2021-02-16T13:08:27.506" v="427" actId="478"/>
          <ac:grpSpMkLst>
            <pc:docMk/>
            <pc:sldMk cId="2767051304" sldId="378"/>
            <ac:grpSpMk id="13" creationId="{E9106A3B-F124-47EB-A6AA-471AD5ADBB84}"/>
          </ac:grpSpMkLst>
        </pc:grpChg>
        <pc:grpChg chg="add del mod">
          <ac:chgData name="Dann Bleeker Pedersen" userId="911d2b9d99de05ee" providerId="LiveId" clId="{60E2A6A6-74A7-4A77-AB64-ED2EF271B6F0}" dt="2021-02-16T13:08:27.506" v="427" actId="478"/>
          <ac:grpSpMkLst>
            <pc:docMk/>
            <pc:sldMk cId="2767051304" sldId="378"/>
            <ac:grpSpMk id="17" creationId="{B17051B1-640A-4BD5-B734-F92E843909F6}"/>
          </ac:grpSpMkLst>
        </pc:grpChg>
        <pc:grpChg chg="add mod">
          <ac:chgData name="Dann Bleeker Pedersen" userId="911d2b9d99de05ee" providerId="LiveId" clId="{60E2A6A6-74A7-4A77-AB64-ED2EF271B6F0}" dt="2021-02-16T13:08:52.237" v="432" actId="465"/>
          <ac:grpSpMkLst>
            <pc:docMk/>
            <pc:sldMk cId="2767051304" sldId="378"/>
            <ac:grpSpMk id="21" creationId="{86297043-5B28-4465-ADE1-95AB9B988D36}"/>
          </ac:grpSpMkLst>
        </pc:grpChg>
        <pc:grpChg chg="add mod">
          <ac:chgData name="Dann Bleeker Pedersen" userId="911d2b9d99de05ee" providerId="LiveId" clId="{60E2A6A6-74A7-4A77-AB64-ED2EF271B6F0}" dt="2021-02-16T13:08:42.905" v="431" actId="1076"/>
          <ac:grpSpMkLst>
            <pc:docMk/>
            <pc:sldMk cId="2767051304" sldId="378"/>
            <ac:grpSpMk id="25" creationId="{604C5BE7-3451-4B6A-B10F-6FC58566D5F6}"/>
          </ac:grpSpMkLst>
        </pc:grpChg>
        <pc:cxnChg chg="del">
          <ac:chgData name="Dann Bleeker Pedersen" userId="911d2b9d99de05ee" providerId="LiveId" clId="{60E2A6A6-74A7-4A77-AB64-ED2EF271B6F0}" dt="2021-02-16T13:06:53.139" v="362" actId="478"/>
          <ac:cxnSpMkLst>
            <pc:docMk/>
            <pc:sldMk cId="2767051304" sldId="378"/>
            <ac:cxnSpMk id="28" creationId="{58A41C88-7A05-4612-83B7-075613208A16}"/>
          </ac:cxnSpMkLst>
        </pc:cxnChg>
      </pc:sldChg>
      <pc:sldChg chg="addSp modSp new mod">
        <pc:chgData name="Dann Bleeker Pedersen" userId="911d2b9d99de05ee" providerId="LiveId" clId="{60E2A6A6-74A7-4A77-AB64-ED2EF271B6F0}" dt="2021-02-16T13:11:11.806" v="464"/>
        <pc:sldMkLst>
          <pc:docMk/>
          <pc:sldMk cId="857751174" sldId="379"/>
        </pc:sldMkLst>
        <pc:spChg chg="mod">
          <ac:chgData name="Dann Bleeker Pedersen" userId="911d2b9d99de05ee" providerId="LiveId" clId="{60E2A6A6-74A7-4A77-AB64-ED2EF271B6F0}" dt="2021-02-16T13:11:05.159" v="462"/>
          <ac:spMkLst>
            <pc:docMk/>
            <pc:sldMk cId="857751174" sldId="379"/>
            <ac:spMk id="2" creationId="{BF965A4C-BECB-4017-8180-38D07852A9A6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5" creationId="{2E556179-305F-4752-86F2-F4734BB96264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7" creationId="{582937D9-21F2-4EE8-B770-42C565E3CD68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8" creationId="{8E4ABF85-DDA4-46B4-88F6-FD210A787521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0" creationId="{8C751FB8-84EB-4B05-AAD3-6452C1202E7A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2" creationId="{AA2BF784-EA45-4D12-8620-ED6B5F955941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3" creationId="{749816D1-6360-410E-AFBF-21FE7C25594C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4" creationId="{B22981F7-DA50-492E-9114-2367BC442557}"/>
          </ac:spMkLst>
        </pc:spChg>
        <pc:spChg chg="add 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5" creationId="{C08BB8EA-1AEA-4BD9-9A91-37DFEEE493CE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7" creationId="{A6E60BA8-40CC-4A33-A4E5-F322B49DD706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19" creationId="{AC73645F-86F5-4FFE-94E6-6C093BB16691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20" creationId="{169447FE-32CB-44A4-B155-AB14A5E99D8C}"/>
          </ac:spMkLst>
        </pc:spChg>
        <pc:spChg chg="mod">
          <ac:chgData name="Dann Bleeker Pedersen" userId="911d2b9d99de05ee" providerId="LiveId" clId="{60E2A6A6-74A7-4A77-AB64-ED2EF271B6F0}" dt="2021-02-16T13:11:11.806" v="464"/>
          <ac:spMkLst>
            <pc:docMk/>
            <pc:sldMk cId="857751174" sldId="379"/>
            <ac:spMk id="21" creationId="{36883CEC-2C94-4F94-BC44-2A3C2E1EB798}"/>
          </ac:spMkLst>
        </pc:spChg>
        <pc:grpChg chg="add mod">
          <ac:chgData name="Dann Bleeker Pedersen" userId="911d2b9d99de05ee" providerId="LiveId" clId="{60E2A6A6-74A7-4A77-AB64-ED2EF271B6F0}" dt="2021-02-16T13:11:11.806" v="464"/>
          <ac:grpSpMkLst>
            <pc:docMk/>
            <pc:sldMk cId="857751174" sldId="379"/>
            <ac:grpSpMk id="4" creationId="{7AD780DA-BA29-43AE-8B03-34764BA90C4F}"/>
          </ac:grpSpMkLst>
        </pc:grpChg>
        <pc:grpChg chg="add mod">
          <ac:chgData name="Dann Bleeker Pedersen" userId="911d2b9d99de05ee" providerId="LiveId" clId="{60E2A6A6-74A7-4A77-AB64-ED2EF271B6F0}" dt="2021-02-16T13:11:11.806" v="464"/>
          <ac:grpSpMkLst>
            <pc:docMk/>
            <pc:sldMk cId="857751174" sldId="379"/>
            <ac:grpSpMk id="9" creationId="{49CEA7BD-D40B-4FDA-B037-DEECC04CE323}"/>
          </ac:grpSpMkLst>
        </pc:grpChg>
        <pc:grpChg chg="add mod">
          <ac:chgData name="Dann Bleeker Pedersen" userId="911d2b9d99de05ee" providerId="LiveId" clId="{60E2A6A6-74A7-4A77-AB64-ED2EF271B6F0}" dt="2021-02-16T13:11:11.806" v="464"/>
          <ac:grpSpMkLst>
            <pc:docMk/>
            <pc:sldMk cId="857751174" sldId="379"/>
            <ac:grpSpMk id="16" creationId="{2F972B35-8449-4744-81A7-31180E150348}"/>
          </ac:grpSpMkLst>
        </pc:grpChg>
        <pc:cxnChg chg="mod">
          <ac:chgData name="Dann Bleeker Pedersen" userId="911d2b9d99de05ee" providerId="LiveId" clId="{60E2A6A6-74A7-4A77-AB64-ED2EF271B6F0}" dt="2021-02-16T13:11:11.806" v="464"/>
          <ac:cxnSpMkLst>
            <pc:docMk/>
            <pc:sldMk cId="857751174" sldId="379"/>
            <ac:cxnSpMk id="6" creationId="{BDC4058B-96CC-41BF-9152-EE88F28CB952}"/>
          </ac:cxnSpMkLst>
        </pc:cxnChg>
        <pc:cxnChg chg="mod">
          <ac:chgData name="Dann Bleeker Pedersen" userId="911d2b9d99de05ee" providerId="LiveId" clId="{60E2A6A6-74A7-4A77-AB64-ED2EF271B6F0}" dt="2021-02-16T13:11:11.806" v="464"/>
          <ac:cxnSpMkLst>
            <pc:docMk/>
            <pc:sldMk cId="857751174" sldId="379"/>
            <ac:cxnSpMk id="11" creationId="{351FC27D-1816-4C7F-BDED-54ECDD635261}"/>
          </ac:cxnSpMkLst>
        </pc:cxnChg>
        <pc:cxnChg chg="mod">
          <ac:chgData name="Dann Bleeker Pedersen" userId="911d2b9d99de05ee" providerId="LiveId" clId="{60E2A6A6-74A7-4A77-AB64-ED2EF271B6F0}" dt="2021-02-16T13:11:11.806" v="464"/>
          <ac:cxnSpMkLst>
            <pc:docMk/>
            <pc:sldMk cId="857751174" sldId="379"/>
            <ac:cxnSpMk id="18" creationId="{3AEF91DA-4B7B-4FE0-AFEB-01A110DBC9F5}"/>
          </ac:cxnSpMkLst>
        </pc:cxnChg>
      </pc:sldChg>
      <pc:sldChg chg="addSp delSp modSp add mod">
        <pc:chgData name="Dann Bleeker Pedersen" userId="911d2b9d99de05ee" providerId="LiveId" clId="{60E2A6A6-74A7-4A77-AB64-ED2EF271B6F0}" dt="2021-02-16T13:12:02.095" v="477" actId="1038"/>
        <pc:sldMkLst>
          <pc:docMk/>
          <pc:sldMk cId="1621110381" sldId="380"/>
        </pc:sldMkLst>
        <pc:spChg chg="mod">
          <ac:chgData name="Dann Bleeker Pedersen" userId="911d2b9d99de05ee" providerId="LiveId" clId="{60E2A6A6-74A7-4A77-AB64-ED2EF271B6F0}" dt="2021-02-16T13:11:39.455" v="468" actId="20577"/>
          <ac:spMkLst>
            <pc:docMk/>
            <pc:sldMk cId="1621110381" sldId="380"/>
            <ac:spMk id="2" creationId="{BF965A4C-BECB-4017-8180-38D07852A9A6}"/>
          </ac:spMkLst>
        </pc:spChg>
        <pc:spChg chg="mod">
          <ac:chgData name="Dann Bleeker Pedersen" userId="911d2b9d99de05ee" providerId="LiveId" clId="{60E2A6A6-74A7-4A77-AB64-ED2EF271B6F0}" dt="2021-02-16T13:11:54.461" v="472" actId="1076"/>
          <ac:spMkLst>
            <pc:docMk/>
            <pc:sldMk cId="1621110381" sldId="380"/>
            <ac:spMk id="15" creationId="{C08BB8EA-1AEA-4BD9-9A91-37DFEEE493CE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23" creationId="{080D77F8-9DF6-4C8D-9F31-B6E715846715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25" creationId="{CA4E51A4-53A3-45BE-AC8F-9954336239D6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26" creationId="{55238550-54E6-4DB8-A637-5AA773C91D72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27" creationId="{3428400C-7619-4A01-9E07-E1056226E5E1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29" creationId="{81BA797D-4185-4DF5-B043-930BBD5F0262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31" creationId="{B481EB42-17E9-4487-B20B-02AD3BF9B07C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32" creationId="{9863FACF-3DBA-4780-A3D9-F33DD35E1112}"/>
          </ac:spMkLst>
        </pc:spChg>
        <pc:spChg chg="mod">
          <ac:chgData name="Dann Bleeker Pedersen" userId="911d2b9d99de05ee" providerId="LiveId" clId="{60E2A6A6-74A7-4A77-AB64-ED2EF271B6F0}" dt="2021-02-16T13:11:55.062" v="473"/>
          <ac:spMkLst>
            <pc:docMk/>
            <pc:sldMk cId="1621110381" sldId="380"/>
            <ac:spMk id="33" creationId="{D6A20F86-E8F4-44DB-AEDD-D0D2FE4DDADC}"/>
          </ac:spMkLst>
        </pc:spChg>
        <pc:grpChg chg="mod">
          <ac:chgData name="Dann Bleeker Pedersen" userId="911d2b9d99de05ee" providerId="LiveId" clId="{60E2A6A6-74A7-4A77-AB64-ED2EF271B6F0}" dt="2021-02-16T13:11:54.461" v="472" actId="1076"/>
          <ac:grpSpMkLst>
            <pc:docMk/>
            <pc:sldMk cId="1621110381" sldId="380"/>
            <ac:grpSpMk id="4" creationId="{7AD780DA-BA29-43AE-8B03-34764BA90C4F}"/>
          </ac:grpSpMkLst>
        </pc:grpChg>
        <pc:grpChg chg="del">
          <ac:chgData name="Dann Bleeker Pedersen" userId="911d2b9d99de05ee" providerId="LiveId" clId="{60E2A6A6-74A7-4A77-AB64-ED2EF271B6F0}" dt="2021-02-16T13:11:43.570" v="469" actId="21"/>
          <ac:grpSpMkLst>
            <pc:docMk/>
            <pc:sldMk cId="1621110381" sldId="380"/>
            <ac:grpSpMk id="9" creationId="{49CEA7BD-D40B-4FDA-B037-DEECC04CE323}"/>
          </ac:grpSpMkLst>
        </pc:grpChg>
        <pc:grpChg chg="del">
          <ac:chgData name="Dann Bleeker Pedersen" userId="911d2b9d99de05ee" providerId="LiveId" clId="{60E2A6A6-74A7-4A77-AB64-ED2EF271B6F0}" dt="2021-02-16T13:11:43.570" v="469" actId="21"/>
          <ac:grpSpMkLst>
            <pc:docMk/>
            <pc:sldMk cId="1621110381" sldId="380"/>
            <ac:grpSpMk id="16" creationId="{2F972B35-8449-4744-81A7-31180E150348}"/>
          </ac:grpSpMkLst>
        </pc:grpChg>
        <pc:grpChg chg="add mod">
          <ac:chgData name="Dann Bleeker Pedersen" userId="911d2b9d99de05ee" providerId="LiveId" clId="{60E2A6A6-74A7-4A77-AB64-ED2EF271B6F0}" dt="2021-02-16T13:12:02.095" v="477" actId="1038"/>
          <ac:grpSpMkLst>
            <pc:docMk/>
            <pc:sldMk cId="1621110381" sldId="380"/>
            <ac:grpSpMk id="22" creationId="{7E33FAD1-9C1C-49C5-8BF1-8E484DD83175}"/>
          </ac:grpSpMkLst>
        </pc:grpChg>
        <pc:grpChg chg="add mod">
          <ac:chgData name="Dann Bleeker Pedersen" userId="911d2b9d99de05ee" providerId="LiveId" clId="{60E2A6A6-74A7-4A77-AB64-ED2EF271B6F0}" dt="2021-02-16T13:12:02.095" v="477" actId="1038"/>
          <ac:grpSpMkLst>
            <pc:docMk/>
            <pc:sldMk cId="1621110381" sldId="380"/>
            <ac:grpSpMk id="28" creationId="{585CD125-383B-4542-94BC-FFF95A759031}"/>
          </ac:grpSpMkLst>
        </pc:grpChg>
        <pc:cxnChg chg="mod">
          <ac:chgData name="Dann Bleeker Pedersen" userId="911d2b9d99de05ee" providerId="LiveId" clId="{60E2A6A6-74A7-4A77-AB64-ED2EF271B6F0}" dt="2021-02-16T13:11:55.062" v="473"/>
          <ac:cxnSpMkLst>
            <pc:docMk/>
            <pc:sldMk cId="1621110381" sldId="380"/>
            <ac:cxnSpMk id="24" creationId="{13AD5E47-E8D8-488C-B97C-3500F30CE0AC}"/>
          </ac:cxnSpMkLst>
        </pc:cxnChg>
        <pc:cxnChg chg="mod">
          <ac:chgData name="Dann Bleeker Pedersen" userId="911d2b9d99de05ee" providerId="LiveId" clId="{60E2A6A6-74A7-4A77-AB64-ED2EF271B6F0}" dt="2021-02-16T13:11:55.062" v="473"/>
          <ac:cxnSpMkLst>
            <pc:docMk/>
            <pc:sldMk cId="1621110381" sldId="380"/>
            <ac:cxnSpMk id="30" creationId="{7837A716-C171-4705-937E-3D04BB2D7C12}"/>
          </ac:cxnSpMkLst>
        </pc:cxnChg>
      </pc:sldChg>
      <pc:sldChg chg="addSp modSp new mod">
        <pc:chgData name="Dann Bleeker Pedersen" userId="911d2b9d99de05ee" providerId="LiveId" clId="{60E2A6A6-74A7-4A77-AB64-ED2EF271B6F0}" dt="2021-02-16T13:12:27.471" v="482"/>
        <pc:sldMkLst>
          <pc:docMk/>
          <pc:sldMk cId="2147634750" sldId="381"/>
        </pc:sldMkLst>
        <pc:spChg chg="mod">
          <ac:chgData name="Dann Bleeker Pedersen" userId="911d2b9d99de05ee" providerId="LiveId" clId="{60E2A6A6-74A7-4A77-AB64-ED2EF271B6F0}" dt="2021-02-16T13:12:16.666" v="480"/>
          <ac:spMkLst>
            <pc:docMk/>
            <pc:sldMk cId="2147634750" sldId="381"/>
            <ac:spMk id="2" creationId="{E69F0619-1B9F-4857-B684-97A0F75AD688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5" creationId="{354E65DC-161A-4255-8654-15B02528EED6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7" creationId="{46E3FA30-2B19-4DD5-8556-A5F6EBF36896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8" creationId="{A7F1A70F-C79C-43F1-9DFC-D999900C9AE2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9" creationId="{019307C5-78D5-40C1-98D6-AC2377E08958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11" creationId="{EB475DDA-1536-4B91-8EB0-F3FF0968C8F6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13" creationId="{89052FB8-1BAF-4FED-89AC-B70DBA8AADC1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14" creationId="{94F5F4CE-DBAE-4E6C-98CA-A190FBEC7B27}"/>
          </ac:spMkLst>
        </pc:spChg>
        <pc:spChg chg="mod">
          <ac:chgData name="Dann Bleeker Pedersen" userId="911d2b9d99de05ee" providerId="LiveId" clId="{60E2A6A6-74A7-4A77-AB64-ED2EF271B6F0}" dt="2021-02-16T13:12:22.969" v="481"/>
          <ac:spMkLst>
            <pc:docMk/>
            <pc:sldMk cId="2147634750" sldId="381"/>
            <ac:spMk id="15" creationId="{D349925C-AC46-445C-860E-B8469FC0B025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17" creationId="{3D6B78A0-255E-467F-9A2B-508F3D2D3818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19" creationId="{D6D7F29E-EF78-42C4-9AC9-555F12F71F0D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0" creationId="{D52C2A21-A31B-44C7-813A-E1AFEB5D3199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1" creationId="{1C822AC8-907B-4956-89A1-01EE2AA0B1A2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3" creationId="{90D683FB-D643-461B-8013-31CAFC5BF98C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5" creationId="{F4B7D720-DC59-44D7-9A88-18FD857DC891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6" creationId="{2FEE1E74-779B-4255-91CE-D70C118AA207}"/>
          </ac:spMkLst>
        </pc:spChg>
        <pc:spChg chg="mod">
          <ac:chgData name="Dann Bleeker Pedersen" userId="911d2b9d99de05ee" providerId="LiveId" clId="{60E2A6A6-74A7-4A77-AB64-ED2EF271B6F0}" dt="2021-02-16T13:12:27.471" v="482"/>
          <ac:spMkLst>
            <pc:docMk/>
            <pc:sldMk cId="2147634750" sldId="381"/>
            <ac:spMk id="27" creationId="{B3EF2102-F7E2-4409-BC03-5D0CA2E2BB2C}"/>
          </ac:spMkLst>
        </pc:spChg>
        <pc:grpChg chg="add mod">
          <ac:chgData name="Dann Bleeker Pedersen" userId="911d2b9d99de05ee" providerId="LiveId" clId="{60E2A6A6-74A7-4A77-AB64-ED2EF271B6F0}" dt="2021-02-16T13:12:22.969" v="481"/>
          <ac:grpSpMkLst>
            <pc:docMk/>
            <pc:sldMk cId="2147634750" sldId="381"/>
            <ac:grpSpMk id="4" creationId="{F53576B6-A5E6-4FEA-8E3A-B4794260C8F9}"/>
          </ac:grpSpMkLst>
        </pc:grpChg>
        <pc:grpChg chg="add mod">
          <ac:chgData name="Dann Bleeker Pedersen" userId="911d2b9d99de05ee" providerId="LiveId" clId="{60E2A6A6-74A7-4A77-AB64-ED2EF271B6F0}" dt="2021-02-16T13:12:22.969" v="481"/>
          <ac:grpSpMkLst>
            <pc:docMk/>
            <pc:sldMk cId="2147634750" sldId="381"/>
            <ac:grpSpMk id="10" creationId="{2E046EF3-9B59-4BDF-B663-DB59A346A232}"/>
          </ac:grpSpMkLst>
        </pc:grpChg>
        <pc:grpChg chg="add mod">
          <ac:chgData name="Dann Bleeker Pedersen" userId="911d2b9d99de05ee" providerId="LiveId" clId="{60E2A6A6-74A7-4A77-AB64-ED2EF271B6F0}" dt="2021-02-16T13:12:27.471" v="482"/>
          <ac:grpSpMkLst>
            <pc:docMk/>
            <pc:sldMk cId="2147634750" sldId="381"/>
            <ac:grpSpMk id="16" creationId="{6ADBDDAB-98A9-42B0-BBE7-62B679DB3885}"/>
          </ac:grpSpMkLst>
        </pc:grpChg>
        <pc:grpChg chg="add mod">
          <ac:chgData name="Dann Bleeker Pedersen" userId="911d2b9d99de05ee" providerId="LiveId" clId="{60E2A6A6-74A7-4A77-AB64-ED2EF271B6F0}" dt="2021-02-16T13:12:27.471" v="482"/>
          <ac:grpSpMkLst>
            <pc:docMk/>
            <pc:sldMk cId="2147634750" sldId="381"/>
            <ac:grpSpMk id="22" creationId="{B24EA326-B566-4C49-BB2F-9F35B28E3F74}"/>
          </ac:grpSpMkLst>
        </pc:grpChg>
        <pc:cxnChg chg="mod">
          <ac:chgData name="Dann Bleeker Pedersen" userId="911d2b9d99de05ee" providerId="LiveId" clId="{60E2A6A6-74A7-4A77-AB64-ED2EF271B6F0}" dt="2021-02-16T13:12:22.969" v="481"/>
          <ac:cxnSpMkLst>
            <pc:docMk/>
            <pc:sldMk cId="2147634750" sldId="381"/>
            <ac:cxnSpMk id="6" creationId="{8C151A59-E7F6-41C8-8E5D-51D04616FC0E}"/>
          </ac:cxnSpMkLst>
        </pc:cxnChg>
        <pc:cxnChg chg="mod">
          <ac:chgData name="Dann Bleeker Pedersen" userId="911d2b9d99de05ee" providerId="LiveId" clId="{60E2A6A6-74A7-4A77-AB64-ED2EF271B6F0}" dt="2021-02-16T13:12:22.969" v="481"/>
          <ac:cxnSpMkLst>
            <pc:docMk/>
            <pc:sldMk cId="2147634750" sldId="381"/>
            <ac:cxnSpMk id="12" creationId="{7BFA6675-5A1C-4676-B9E1-F78B7D64BA26}"/>
          </ac:cxnSpMkLst>
        </pc:cxnChg>
        <pc:cxnChg chg="mod">
          <ac:chgData name="Dann Bleeker Pedersen" userId="911d2b9d99de05ee" providerId="LiveId" clId="{60E2A6A6-74A7-4A77-AB64-ED2EF271B6F0}" dt="2021-02-16T13:12:27.471" v="482"/>
          <ac:cxnSpMkLst>
            <pc:docMk/>
            <pc:sldMk cId="2147634750" sldId="381"/>
            <ac:cxnSpMk id="18" creationId="{DE59B33B-3226-46E7-8C70-1AAE6C1D51DD}"/>
          </ac:cxnSpMkLst>
        </pc:cxnChg>
        <pc:cxnChg chg="mod">
          <ac:chgData name="Dann Bleeker Pedersen" userId="911d2b9d99de05ee" providerId="LiveId" clId="{60E2A6A6-74A7-4A77-AB64-ED2EF271B6F0}" dt="2021-02-16T13:12:27.471" v="482"/>
          <ac:cxnSpMkLst>
            <pc:docMk/>
            <pc:sldMk cId="2147634750" sldId="381"/>
            <ac:cxnSpMk id="24" creationId="{D43A9BDC-36E2-46BD-ACEB-649EB7D8B50B}"/>
          </ac:cxnSpMkLst>
        </pc:cxnChg>
      </pc:sldChg>
      <pc:sldChg chg="addSp modSp new mod">
        <pc:chgData name="Dann Bleeker Pedersen" userId="911d2b9d99de05ee" providerId="LiveId" clId="{60E2A6A6-74A7-4A77-AB64-ED2EF271B6F0}" dt="2021-02-16T13:12:50.504" v="491"/>
        <pc:sldMkLst>
          <pc:docMk/>
          <pc:sldMk cId="1589993660" sldId="382"/>
        </pc:sldMkLst>
        <pc:spChg chg="mod">
          <ac:chgData name="Dann Bleeker Pedersen" userId="911d2b9d99de05ee" providerId="LiveId" clId="{60E2A6A6-74A7-4A77-AB64-ED2EF271B6F0}" dt="2021-02-16T13:12:39.848" v="489"/>
          <ac:spMkLst>
            <pc:docMk/>
            <pc:sldMk cId="1589993660" sldId="382"/>
            <ac:spMk id="2" creationId="{586ECFD6-63D3-465A-BA81-2B8531A63CD5}"/>
          </ac:spMkLst>
        </pc:spChg>
        <pc:spChg chg="mod">
          <ac:chgData name="Dann Bleeker Pedersen" userId="911d2b9d99de05ee" providerId="LiveId" clId="{60E2A6A6-74A7-4A77-AB64-ED2EF271B6F0}" dt="2021-02-16T13:12:46.422" v="490"/>
          <ac:spMkLst>
            <pc:docMk/>
            <pc:sldMk cId="1589993660" sldId="382"/>
            <ac:spMk id="5" creationId="{27D5C9C5-1733-458B-A4F7-D394EFE122FE}"/>
          </ac:spMkLst>
        </pc:spChg>
        <pc:spChg chg="mod">
          <ac:chgData name="Dann Bleeker Pedersen" userId="911d2b9d99de05ee" providerId="LiveId" clId="{60E2A6A6-74A7-4A77-AB64-ED2EF271B6F0}" dt="2021-02-16T13:12:46.422" v="490"/>
          <ac:spMkLst>
            <pc:docMk/>
            <pc:sldMk cId="1589993660" sldId="382"/>
            <ac:spMk id="7" creationId="{D81DA55F-B73C-4FED-80BA-E7D4C0EF6F65}"/>
          </ac:spMkLst>
        </pc:spChg>
        <pc:spChg chg="mod">
          <ac:chgData name="Dann Bleeker Pedersen" userId="911d2b9d99de05ee" providerId="LiveId" clId="{60E2A6A6-74A7-4A77-AB64-ED2EF271B6F0}" dt="2021-02-16T13:12:46.422" v="490"/>
          <ac:spMkLst>
            <pc:docMk/>
            <pc:sldMk cId="1589993660" sldId="382"/>
            <ac:spMk id="8" creationId="{D963D115-63DE-4BC3-832B-922013BC2E2E}"/>
          </ac:spMkLst>
        </pc:spChg>
        <pc:spChg chg="mod">
          <ac:chgData name="Dann Bleeker Pedersen" userId="911d2b9d99de05ee" providerId="LiveId" clId="{60E2A6A6-74A7-4A77-AB64-ED2EF271B6F0}" dt="2021-02-16T13:12:50.504" v="491"/>
          <ac:spMkLst>
            <pc:docMk/>
            <pc:sldMk cId="1589993660" sldId="382"/>
            <ac:spMk id="10" creationId="{44CC7705-4673-4FF9-8A4F-947E8EC055D6}"/>
          </ac:spMkLst>
        </pc:spChg>
        <pc:spChg chg="mod">
          <ac:chgData name="Dann Bleeker Pedersen" userId="911d2b9d99de05ee" providerId="LiveId" clId="{60E2A6A6-74A7-4A77-AB64-ED2EF271B6F0}" dt="2021-02-16T13:12:50.504" v="491"/>
          <ac:spMkLst>
            <pc:docMk/>
            <pc:sldMk cId="1589993660" sldId="382"/>
            <ac:spMk id="12" creationId="{D6DFE516-BB36-408C-9CB2-5B5142AF55FC}"/>
          </ac:spMkLst>
        </pc:spChg>
        <pc:spChg chg="mod">
          <ac:chgData name="Dann Bleeker Pedersen" userId="911d2b9d99de05ee" providerId="LiveId" clId="{60E2A6A6-74A7-4A77-AB64-ED2EF271B6F0}" dt="2021-02-16T13:12:50.504" v="491"/>
          <ac:spMkLst>
            <pc:docMk/>
            <pc:sldMk cId="1589993660" sldId="382"/>
            <ac:spMk id="13" creationId="{04ED2D30-83FD-46A0-BFE5-17B046B291AE}"/>
          </ac:spMkLst>
        </pc:spChg>
        <pc:grpChg chg="add mod">
          <ac:chgData name="Dann Bleeker Pedersen" userId="911d2b9d99de05ee" providerId="LiveId" clId="{60E2A6A6-74A7-4A77-AB64-ED2EF271B6F0}" dt="2021-02-16T13:12:46.422" v="490"/>
          <ac:grpSpMkLst>
            <pc:docMk/>
            <pc:sldMk cId="1589993660" sldId="382"/>
            <ac:grpSpMk id="4" creationId="{6B0DA646-E1F4-4159-B812-50BA082979A3}"/>
          </ac:grpSpMkLst>
        </pc:grpChg>
        <pc:grpChg chg="add mod">
          <ac:chgData name="Dann Bleeker Pedersen" userId="911d2b9d99de05ee" providerId="LiveId" clId="{60E2A6A6-74A7-4A77-AB64-ED2EF271B6F0}" dt="2021-02-16T13:12:50.504" v="491"/>
          <ac:grpSpMkLst>
            <pc:docMk/>
            <pc:sldMk cId="1589993660" sldId="382"/>
            <ac:grpSpMk id="9" creationId="{1193BDC6-AF6C-4168-827B-8965B4FC36EB}"/>
          </ac:grpSpMkLst>
        </pc:grpChg>
        <pc:cxnChg chg="mod">
          <ac:chgData name="Dann Bleeker Pedersen" userId="911d2b9d99de05ee" providerId="LiveId" clId="{60E2A6A6-74A7-4A77-AB64-ED2EF271B6F0}" dt="2021-02-16T13:12:46.422" v="490"/>
          <ac:cxnSpMkLst>
            <pc:docMk/>
            <pc:sldMk cId="1589993660" sldId="382"/>
            <ac:cxnSpMk id="6" creationId="{96AAA565-3E33-4B96-8050-8CB9DA43C4E8}"/>
          </ac:cxnSpMkLst>
        </pc:cxnChg>
        <pc:cxnChg chg="mod">
          <ac:chgData name="Dann Bleeker Pedersen" userId="911d2b9d99de05ee" providerId="LiveId" clId="{60E2A6A6-74A7-4A77-AB64-ED2EF271B6F0}" dt="2021-02-16T13:12:50.504" v="491"/>
          <ac:cxnSpMkLst>
            <pc:docMk/>
            <pc:sldMk cId="1589993660" sldId="382"/>
            <ac:cxnSpMk id="11" creationId="{BA77C1EC-F3AE-4BE2-AB2C-B5BCE5A492C6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13:52.321" v="503" actId="1038"/>
        <pc:sldMkLst>
          <pc:docMk/>
          <pc:sldMk cId="2017639682" sldId="383"/>
        </pc:sldMkLst>
        <pc:spChg chg="mod">
          <ac:chgData name="Dann Bleeker Pedersen" userId="911d2b9d99de05ee" providerId="LiveId" clId="{60E2A6A6-74A7-4A77-AB64-ED2EF271B6F0}" dt="2021-02-16T13:13:08.938" v="494"/>
          <ac:spMkLst>
            <pc:docMk/>
            <pc:sldMk cId="2017639682" sldId="383"/>
            <ac:spMk id="2" creationId="{A407B936-3255-4388-8424-A9F9A852349E}"/>
          </ac:spMkLst>
        </pc:spChg>
        <pc:spChg chg="mod">
          <ac:chgData name="Dann Bleeker Pedersen" userId="911d2b9d99de05ee" providerId="LiveId" clId="{60E2A6A6-74A7-4A77-AB64-ED2EF271B6F0}" dt="2021-02-16T13:13:21.008" v="495"/>
          <ac:spMkLst>
            <pc:docMk/>
            <pc:sldMk cId="2017639682" sldId="383"/>
            <ac:spMk id="5" creationId="{7C115955-68F0-4C21-9A72-41CC6F865849}"/>
          </ac:spMkLst>
        </pc:spChg>
        <pc:spChg chg="mod">
          <ac:chgData name="Dann Bleeker Pedersen" userId="911d2b9d99de05ee" providerId="LiveId" clId="{60E2A6A6-74A7-4A77-AB64-ED2EF271B6F0}" dt="2021-02-16T13:13:21.008" v="495"/>
          <ac:spMkLst>
            <pc:docMk/>
            <pc:sldMk cId="2017639682" sldId="383"/>
            <ac:spMk id="7" creationId="{349D44D3-C299-4536-983F-A11B21F3F520}"/>
          </ac:spMkLst>
        </pc:spChg>
        <pc:spChg chg="mod">
          <ac:chgData name="Dann Bleeker Pedersen" userId="911d2b9d99de05ee" providerId="LiveId" clId="{60E2A6A6-74A7-4A77-AB64-ED2EF271B6F0}" dt="2021-02-16T13:13:21.008" v="495"/>
          <ac:spMkLst>
            <pc:docMk/>
            <pc:sldMk cId="2017639682" sldId="383"/>
            <ac:spMk id="8" creationId="{97571A9E-B1A6-4857-9D48-C37FEE1EF24C}"/>
          </ac:spMkLst>
        </pc:spChg>
        <pc:spChg chg="add del mod">
          <ac:chgData name="Dann Bleeker Pedersen" userId="911d2b9d99de05ee" providerId="LiveId" clId="{60E2A6A6-74A7-4A77-AB64-ED2EF271B6F0}" dt="2021-02-16T13:13:25.967" v="497"/>
          <ac:spMkLst>
            <pc:docMk/>
            <pc:sldMk cId="2017639682" sldId="383"/>
            <ac:spMk id="9" creationId="{7BD9A60E-52F3-4886-B799-06D40F696AE9}"/>
          </ac:spMkLst>
        </pc:spChg>
        <pc:spChg chg="mod">
          <ac:chgData name="Dann Bleeker Pedersen" userId="911d2b9d99de05ee" providerId="LiveId" clId="{60E2A6A6-74A7-4A77-AB64-ED2EF271B6F0}" dt="2021-02-16T13:13:35.864" v="499"/>
          <ac:spMkLst>
            <pc:docMk/>
            <pc:sldMk cId="2017639682" sldId="383"/>
            <ac:spMk id="11" creationId="{81832863-398A-438B-AC93-75A7AA9075E9}"/>
          </ac:spMkLst>
        </pc:spChg>
        <pc:spChg chg="mod">
          <ac:chgData name="Dann Bleeker Pedersen" userId="911d2b9d99de05ee" providerId="LiveId" clId="{60E2A6A6-74A7-4A77-AB64-ED2EF271B6F0}" dt="2021-02-16T13:13:35.864" v="499"/>
          <ac:spMkLst>
            <pc:docMk/>
            <pc:sldMk cId="2017639682" sldId="383"/>
            <ac:spMk id="13" creationId="{5CDC59E3-5089-4D71-B471-33E8E25EF339}"/>
          </ac:spMkLst>
        </pc:spChg>
        <pc:spChg chg="mod">
          <ac:chgData name="Dann Bleeker Pedersen" userId="911d2b9d99de05ee" providerId="LiveId" clId="{60E2A6A6-74A7-4A77-AB64-ED2EF271B6F0}" dt="2021-02-16T13:13:35.864" v="499"/>
          <ac:spMkLst>
            <pc:docMk/>
            <pc:sldMk cId="2017639682" sldId="383"/>
            <ac:spMk id="14" creationId="{10BEB4A1-B5C3-469C-8307-13154E32B155}"/>
          </ac:spMkLst>
        </pc:spChg>
        <pc:spChg chg="mod">
          <ac:chgData name="Dann Bleeker Pedersen" userId="911d2b9d99de05ee" providerId="LiveId" clId="{60E2A6A6-74A7-4A77-AB64-ED2EF271B6F0}" dt="2021-02-16T13:13:35.864" v="499"/>
          <ac:spMkLst>
            <pc:docMk/>
            <pc:sldMk cId="2017639682" sldId="383"/>
            <ac:spMk id="15" creationId="{799C7AFB-4417-47BC-ABAC-E9B0B18A20C4}"/>
          </ac:spMkLst>
        </pc:spChg>
        <pc:grpChg chg="add mod">
          <ac:chgData name="Dann Bleeker Pedersen" userId="911d2b9d99de05ee" providerId="LiveId" clId="{60E2A6A6-74A7-4A77-AB64-ED2EF271B6F0}" dt="2021-02-16T13:13:21.008" v="495"/>
          <ac:grpSpMkLst>
            <pc:docMk/>
            <pc:sldMk cId="2017639682" sldId="383"/>
            <ac:grpSpMk id="4" creationId="{E75D60D8-3D99-49FC-BA1D-40975997A951}"/>
          </ac:grpSpMkLst>
        </pc:grpChg>
        <pc:grpChg chg="add mod">
          <ac:chgData name="Dann Bleeker Pedersen" userId="911d2b9d99de05ee" providerId="LiveId" clId="{60E2A6A6-74A7-4A77-AB64-ED2EF271B6F0}" dt="2021-02-16T13:13:52.321" v="503" actId="1038"/>
          <ac:grpSpMkLst>
            <pc:docMk/>
            <pc:sldMk cId="2017639682" sldId="383"/>
            <ac:grpSpMk id="10" creationId="{9F7DBC34-C41C-4F07-925A-BBC546473BFA}"/>
          </ac:grpSpMkLst>
        </pc:grpChg>
        <pc:cxnChg chg="mod">
          <ac:chgData name="Dann Bleeker Pedersen" userId="911d2b9d99de05ee" providerId="LiveId" clId="{60E2A6A6-74A7-4A77-AB64-ED2EF271B6F0}" dt="2021-02-16T13:13:21.008" v="495"/>
          <ac:cxnSpMkLst>
            <pc:docMk/>
            <pc:sldMk cId="2017639682" sldId="383"/>
            <ac:cxnSpMk id="6" creationId="{23396AF8-6D79-45AF-A91F-BAC5610593D1}"/>
          </ac:cxnSpMkLst>
        </pc:cxnChg>
        <pc:cxnChg chg="mod">
          <ac:chgData name="Dann Bleeker Pedersen" userId="911d2b9d99de05ee" providerId="LiveId" clId="{60E2A6A6-74A7-4A77-AB64-ED2EF271B6F0}" dt="2021-02-16T13:13:35.864" v="499"/>
          <ac:cxnSpMkLst>
            <pc:docMk/>
            <pc:sldMk cId="2017639682" sldId="383"/>
            <ac:cxnSpMk id="12" creationId="{C374A757-E03E-4499-8D27-548B0DC0F52B}"/>
          </ac:cxnSpMkLst>
        </pc:cxnChg>
      </pc:sldChg>
      <pc:sldChg chg="addSp modSp new mod">
        <pc:chgData name="Dann Bleeker Pedersen" userId="911d2b9d99de05ee" providerId="LiveId" clId="{60E2A6A6-74A7-4A77-AB64-ED2EF271B6F0}" dt="2021-02-16T13:15:16.823" v="572"/>
        <pc:sldMkLst>
          <pc:docMk/>
          <pc:sldMk cId="389359904" sldId="384"/>
        </pc:sldMkLst>
        <pc:spChg chg="mod">
          <ac:chgData name="Dann Bleeker Pedersen" userId="911d2b9d99de05ee" providerId="LiveId" clId="{60E2A6A6-74A7-4A77-AB64-ED2EF271B6F0}" dt="2021-02-16T13:14:24.633" v="506"/>
          <ac:spMkLst>
            <pc:docMk/>
            <pc:sldMk cId="389359904" sldId="384"/>
            <ac:spMk id="2" creationId="{96A9CAD1-65E0-4208-BF2E-EBD314D51493}"/>
          </ac:spMkLst>
        </pc:spChg>
        <pc:spChg chg="mod">
          <ac:chgData name="Dann Bleeker Pedersen" userId="911d2b9d99de05ee" providerId="LiveId" clId="{60E2A6A6-74A7-4A77-AB64-ED2EF271B6F0}" dt="2021-02-16T13:14:33.809" v="507"/>
          <ac:spMkLst>
            <pc:docMk/>
            <pc:sldMk cId="389359904" sldId="384"/>
            <ac:spMk id="5" creationId="{11DEF6B1-0719-4D11-B63B-B2FF978A26E0}"/>
          </ac:spMkLst>
        </pc:spChg>
        <pc:spChg chg="mod">
          <ac:chgData name="Dann Bleeker Pedersen" userId="911d2b9d99de05ee" providerId="LiveId" clId="{60E2A6A6-74A7-4A77-AB64-ED2EF271B6F0}" dt="2021-02-16T13:14:33.809" v="507"/>
          <ac:spMkLst>
            <pc:docMk/>
            <pc:sldMk cId="389359904" sldId="384"/>
            <ac:spMk id="7" creationId="{84BFB2BF-5D68-4A82-81C6-79C1498DF8DD}"/>
          </ac:spMkLst>
        </pc:spChg>
        <pc:spChg chg="mod">
          <ac:chgData name="Dann Bleeker Pedersen" userId="911d2b9d99de05ee" providerId="LiveId" clId="{60E2A6A6-74A7-4A77-AB64-ED2EF271B6F0}" dt="2021-02-16T13:14:33.809" v="507"/>
          <ac:spMkLst>
            <pc:docMk/>
            <pc:sldMk cId="389359904" sldId="384"/>
            <ac:spMk id="8" creationId="{E21E90BF-60AF-4DE3-8241-2F45DAC7C4B8}"/>
          </ac:spMkLst>
        </pc:spChg>
        <pc:spChg chg="mod">
          <ac:chgData name="Dann Bleeker Pedersen" userId="911d2b9d99de05ee" providerId="LiveId" clId="{60E2A6A6-74A7-4A77-AB64-ED2EF271B6F0}" dt="2021-02-16T13:14:49.619" v="568"/>
          <ac:spMkLst>
            <pc:docMk/>
            <pc:sldMk cId="389359904" sldId="384"/>
            <ac:spMk id="10" creationId="{C86A147E-D00B-4ECC-A3D7-F874C063A9E2}"/>
          </ac:spMkLst>
        </pc:spChg>
        <pc:spChg chg="mod">
          <ac:chgData name="Dann Bleeker Pedersen" userId="911d2b9d99de05ee" providerId="LiveId" clId="{60E2A6A6-74A7-4A77-AB64-ED2EF271B6F0}" dt="2021-02-16T13:15:11.181" v="571"/>
          <ac:spMkLst>
            <pc:docMk/>
            <pc:sldMk cId="389359904" sldId="384"/>
            <ac:spMk id="12" creationId="{387CE2E8-CA57-47BF-94DE-727C5D4C80D0}"/>
          </ac:spMkLst>
        </pc:spChg>
        <pc:spChg chg="mod">
          <ac:chgData name="Dann Bleeker Pedersen" userId="911d2b9d99de05ee" providerId="LiveId" clId="{60E2A6A6-74A7-4A77-AB64-ED2EF271B6F0}" dt="2021-02-16T13:15:16.823" v="572"/>
          <ac:spMkLst>
            <pc:docMk/>
            <pc:sldMk cId="389359904" sldId="384"/>
            <ac:spMk id="13" creationId="{368832F2-2DD6-4FFF-93E0-F7AE3660AD79}"/>
          </ac:spMkLst>
        </pc:spChg>
        <pc:grpChg chg="add mod ord">
          <ac:chgData name="Dann Bleeker Pedersen" userId="911d2b9d99de05ee" providerId="LiveId" clId="{60E2A6A6-74A7-4A77-AB64-ED2EF271B6F0}" dt="2021-02-16T13:15:02.375" v="570" actId="166"/>
          <ac:grpSpMkLst>
            <pc:docMk/>
            <pc:sldMk cId="389359904" sldId="384"/>
            <ac:grpSpMk id="4" creationId="{643334AC-A254-4272-9938-32D87D26AAB0}"/>
          </ac:grpSpMkLst>
        </pc:grpChg>
        <pc:grpChg chg="add mod">
          <ac:chgData name="Dann Bleeker Pedersen" userId="911d2b9d99de05ee" providerId="LiveId" clId="{60E2A6A6-74A7-4A77-AB64-ED2EF271B6F0}" dt="2021-02-16T13:14:52.905" v="569" actId="14100"/>
          <ac:grpSpMkLst>
            <pc:docMk/>
            <pc:sldMk cId="389359904" sldId="384"/>
            <ac:grpSpMk id="9" creationId="{355FE5B3-208F-40F5-A2C0-46D542F2CF6D}"/>
          </ac:grpSpMkLst>
        </pc:grpChg>
        <pc:cxnChg chg="mod">
          <ac:chgData name="Dann Bleeker Pedersen" userId="911d2b9d99de05ee" providerId="LiveId" clId="{60E2A6A6-74A7-4A77-AB64-ED2EF271B6F0}" dt="2021-02-16T13:14:33.809" v="507"/>
          <ac:cxnSpMkLst>
            <pc:docMk/>
            <pc:sldMk cId="389359904" sldId="384"/>
            <ac:cxnSpMk id="6" creationId="{3FEE5D66-31CC-4643-B653-E55CFEE6437B}"/>
          </ac:cxnSpMkLst>
        </pc:cxnChg>
        <pc:cxnChg chg="mod">
          <ac:chgData name="Dann Bleeker Pedersen" userId="911d2b9d99de05ee" providerId="LiveId" clId="{60E2A6A6-74A7-4A77-AB64-ED2EF271B6F0}" dt="2021-02-16T13:14:49.619" v="568"/>
          <ac:cxnSpMkLst>
            <pc:docMk/>
            <pc:sldMk cId="389359904" sldId="384"/>
            <ac:cxnSpMk id="11" creationId="{DE03C0B7-F35C-47DA-8F99-C6B6C54A952D}"/>
          </ac:cxnSpMkLst>
        </pc:cxnChg>
      </pc:sldChg>
      <pc:sldChg chg="addSp modSp new mod">
        <pc:chgData name="Dann Bleeker Pedersen" userId="911d2b9d99de05ee" providerId="LiveId" clId="{60E2A6A6-74A7-4A77-AB64-ED2EF271B6F0}" dt="2021-02-16T13:15:54.049" v="577"/>
        <pc:sldMkLst>
          <pc:docMk/>
          <pc:sldMk cId="541281691" sldId="385"/>
        </pc:sldMkLst>
        <pc:spChg chg="mod">
          <ac:chgData name="Dann Bleeker Pedersen" userId="911d2b9d99de05ee" providerId="LiveId" clId="{60E2A6A6-74A7-4A77-AB64-ED2EF271B6F0}" dt="2021-02-16T13:15:47.986" v="575"/>
          <ac:spMkLst>
            <pc:docMk/>
            <pc:sldMk cId="541281691" sldId="385"/>
            <ac:spMk id="2" creationId="{42187A3A-BD78-4A31-B026-CD77F520EC47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5" creationId="{582BA79A-41D8-48AF-A349-D5EF8A3CEB16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6" creationId="{CF51B6A4-E596-4F24-AAC9-D5BE8641A96C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7" creationId="{02E73643-8692-4EF8-85AE-4E4344193EC0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9" creationId="{0164C649-6037-4CFA-B2B6-8A09386C1315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11" creationId="{45E9DEA1-AFF1-44AC-B475-7B1770D60BD5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12" creationId="{F353F630-DD22-46F4-9B0E-FE7B77A50FE2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14" creationId="{F00794AD-DFD4-4724-9CDD-F2623687D145}"/>
          </ac:spMkLst>
        </pc:spChg>
        <pc:spChg chg="add mod">
          <ac:chgData name="Dann Bleeker Pedersen" userId="911d2b9d99de05ee" providerId="LiveId" clId="{60E2A6A6-74A7-4A77-AB64-ED2EF271B6F0}" dt="2021-02-16T13:15:54.049" v="577"/>
          <ac:spMkLst>
            <pc:docMk/>
            <pc:sldMk cId="541281691" sldId="385"/>
            <ac:spMk id="15" creationId="{D8928A31-B539-4963-AFA0-86F6AE49ADD5}"/>
          </ac:spMkLst>
        </pc:spChg>
        <pc:cxnChg chg="add mod">
          <ac:chgData name="Dann Bleeker Pedersen" userId="911d2b9d99de05ee" providerId="LiveId" clId="{60E2A6A6-74A7-4A77-AB64-ED2EF271B6F0}" dt="2021-02-16T13:15:54.049" v="577"/>
          <ac:cxnSpMkLst>
            <pc:docMk/>
            <pc:sldMk cId="541281691" sldId="385"/>
            <ac:cxnSpMk id="4" creationId="{1446FB36-715B-4C6E-ADF8-3DFAED88077E}"/>
          </ac:cxnSpMkLst>
        </pc:cxnChg>
        <pc:cxnChg chg="add mod">
          <ac:chgData name="Dann Bleeker Pedersen" userId="911d2b9d99de05ee" providerId="LiveId" clId="{60E2A6A6-74A7-4A77-AB64-ED2EF271B6F0}" dt="2021-02-16T13:15:54.049" v="577"/>
          <ac:cxnSpMkLst>
            <pc:docMk/>
            <pc:sldMk cId="541281691" sldId="385"/>
            <ac:cxnSpMk id="8" creationId="{8222C237-2689-4544-9F82-E334A8BEEF27}"/>
          </ac:cxnSpMkLst>
        </pc:cxnChg>
        <pc:cxnChg chg="add mod">
          <ac:chgData name="Dann Bleeker Pedersen" userId="911d2b9d99de05ee" providerId="LiveId" clId="{60E2A6A6-74A7-4A77-AB64-ED2EF271B6F0}" dt="2021-02-16T13:15:54.049" v="577"/>
          <ac:cxnSpMkLst>
            <pc:docMk/>
            <pc:sldMk cId="541281691" sldId="385"/>
            <ac:cxnSpMk id="10" creationId="{897C460C-FC08-44A8-9BA9-55A4F9BF9C3E}"/>
          </ac:cxnSpMkLst>
        </pc:cxnChg>
        <pc:cxnChg chg="add mod">
          <ac:chgData name="Dann Bleeker Pedersen" userId="911d2b9d99de05ee" providerId="LiveId" clId="{60E2A6A6-74A7-4A77-AB64-ED2EF271B6F0}" dt="2021-02-16T13:15:54.049" v="577"/>
          <ac:cxnSpMkLst>
            <pc:docMk/>
            <pc:sldMk cId="541281691" sldId="385"/>
            <ac:cxnSpMk id="13" creationId="{951520AA-D219-40ED-9EF0-4BDFBD81F6BB}"/>
          </ac:cxnSpMkLst>
        </pc:cxnChg>
        <pc:cxnChg chg="add mod">
          <ac:chgData name="Dann Bleeker Pedersen" userId="911d2b9d99de05ee" providerId="LiveId" clId="{60E2A6A6-74A7-4A77-AB64-ED2EF271B6F0}" dt="2021-02-16T13:15:54.049" v="577"/>
          <ac:cxnSpMkLst>
            <pc:docMk/>
            <pc:sldMk cId="541281691" sldId="385"/>
            <ac:cxnSpMk id="16" creationId="{0BE73F35-DAA6-43CC-A224-3AC5C4388F47}"/>
          </ac:cxnSpMkLst>
        </pc:cxnChg>
      </pc:sldChg>
      <pc:sldChg chg="addSp modSp new mod">
        <pc:chgData name="Dann Bleeker Pedersen" userId="911d2b9d99de05ee" providerId="LiveId" clId="{60E2A6A6-74A7-4A77-AB64-ED2EF271B6F0}" dt="2021-02-16T13:16:21.060" v="583"/>
        <pc:sldMkLst>
          <pc:docMk/>
          <pc:sldMk cId="1877071011" sldId="386"/>
        </pc:sldMkLst>
        <pc:spChg chg="mod">
          <ac:chgData name="Dann Bleeker Pedersen" userId="911d2b9d99de05ee" providerId="LiveId" clId="{60E2A6A6-74A7-4A77-AB64-ED2EF271B6F0}" dt="2021-02-16T13:16:15.558" v="581"/>
          <ac:spMkLst>
            <pc:docMk/>
            <pc:sldMk cId="1877071011" sldId="386"/>
            <ac:spMk id="2" creationId="{68D272AE-3FDC-4150-9AFE-A966A1B88EC1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5" creationId="{E62AC1C5-280F-49DE-B5BB-7F0B74144D5F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6" creationId="{E6FFB272-5677-421B-95C5-9A867612B6DD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7" creationId="{45871E46-094C-4214-9317-45FF6245334F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9" creationId="{DEA25391-0ADE-40AA-BF22-62A284114167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11" creationId="{4DC49C90-AC91-40F0-8100-743C8B581C26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12" creationId="{3B189614-B0F7-46DA-9CA0-F93E82FD4BE9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14" creationId="{A2C49BE1-D296-462E-AE10-64A28F4449C2}"/>
          </ac:spMkLst>
        </pc:spChg>
        <pc:spChg chg="add mod">
          <ac:chgData name="Dann Bleeker Pedersen" userId="911d2b9d99de05ee" providerId="LiveId" clId="{60E2A6A6-74A7-4A77-AB64-ED2EF271B6F0}" dt="2021-02-16T13:16:21.060" v="583"/>
          <ac:spMkLst>
            <pc:docMk/>
            <pc:sldMk cId="1877071011" sldId="386"/>
            <ac:spMk id="15" creationId="{1A447862-2E6E-4857-AFB4-A6CF3E24ACAD}"/>
          </ac:spMkLst>
        </pc:spChg>
        <pc:cxnChg chg="add mod">
          <ac:chgData name="Dann Bleeker Pedersen" userId="911d2b9d99de05ee" providerId="LiveId" clId="{60E2A6A6-74A7-4A77-AB64-ED2EF271B6F0}" dt="2021-02-16T13:16:21.060" v="583"/>
          <ac:cxnSpMkLst>
            <pc:docMk/>
            <pc:sldMk cId="1877071011" sldId="386"/>
            <ac:cxnSpMk id="4" creationId="{E64631C5-A2E7-4C39-B7C9-F567235C491D}"/>
          </ac:cxnSpMkLst>
        </pc:cxnChg>
        <pc:cxnChg chg="add mod">
          <ac:chgData name="Dann Bleeker Pedersen" userId="911d2b9d99de05ee" providerId="LiveId" clId="{60E2A6A6-74A7-4A77-AB64-ED2EF271B6F0}" dt="2021-02-16T13:16:21.060" v="583"/>
          <ac:cxnSpMkLst>
            <pc:docMk/>
            <pc:sldMk cId="1877071011" sldId="386"/>
            <ac:cxnSpMk id="8" creationId="{CFB206D1-FA7D-482C-BCF0-B99CB47DA5D8}"/>
          </ac:cxnSpMkLst>
        </pc:cxnChg>
        <pc:cxnChg chg="add mod">
          <ac:chgData name="Dann Bleeker Pedersen" userId="911d2b9d99de05ee" providerId="LiveId" clId="{60E2A6A6-74A7-4A77-AB64-ED2EF271B6F0}" dt="2021-02-16T13:16:21.060" v="583"/>
          <ac:cxnSpMkLst>
            <pc:docMk/>
            <pc:sldMk cId="1877071011" sldId="386"/>
            <ac:cxnSpMk id="10" creationId="{FA26AC0B-A2B5-485A-8F35-BEA08457FEB7}"/>
          </ac:cxnSpMkLst>
        </pc:cxnChg>
        <pc:cxnChg chg="add mod">
          <ac:chgData name="Dann Bleeker Pedersen" userId="911d2b9d99de05ee" providerId="LiveId" clId="{60E2A6A6-74A7-4A77-AB64-ED2EF271B6F0}" dt="2021-02-16T13:16:21.060" v="583"/>
          <ac:cxnSpMkLst>
            <pc:docMk/>
            <pc:sldMk cId="1877071011" sldId="386"/>
            <ac:cxnSpMk id="13" creationId="{0467070E-89C8-4F4D-83B5-BBF6FB25F41F}"/>
          </ac:cxnSpMkLst>
        </pc:cxnChg>
        <pc:cxnChg chg="add mod">
          <ac:chgData name="Dann Bleeker Pedersen" userId="911d2b9d99de05ee" providerId="LiveId" clId="{60E2A6A6-74A7-4A77-AB64-ED2EF271B6F0}" dt="2021-02-16T13:16:21.060" v="583"/>
          <ac:cxnSpMkLst>
            <pc:docMk/>
            <pc:sldMk cId="1877071011" sldId="386"/>
            <ac:cxnSpMk id="16" creationId="{EB92C63E-A41E-4145-8B6D-5C2E0081927E}"/>
          </ac:cxnSpMkLst>
        </pc:cxnChg>
      </pc:sldChg>
      <pc:sldChg chg="addSp modSp new mod">
        <pc:chgData name="Dann Bleeker Pedersen" userId="911d2b9d99de05ee" providerId="LiveId" clId="{60E2A6A6-74A7-4A77-AB64-ED2EF271B6F0}" dt="2021-02-16T13:16:36.086" v="588"/>
        <pc:sldMkLst>
          <pc:docMk/>
          <pc:sldMk cId="424860999" sldId="387"/>
        </pc:sldMkLst>
        <pc:spChg chg="mod">
          <ac:chgData name="Dann Bleeker Pedersen" userId="911d2b9d99de05ee" providerId="LiveId" clId="{60E2A6A6-74A7-4A77-AB64-ED2EF271B6F0}" dt="2021-02-16T13:16:30.823" v="586"/>
          <ac:spMkLst>
            <pc:docMk/>
            <pc:sldMk cId="424860999" sldId="387"/>
            <ac:spMk id="2" creationId="{ACD26675-2C35-4D17-9C87-A422C93B937F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5" creationId="{8567E3DF-2AF5-482A-A178-B2E253FD1832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6" creationId="{1B053285-E15B-4326-AD45-D6506F8DE0F9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7" creationId="{A42C36CD-D183-4040-B65D-12B2465840D5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9" creationId="{C48D277B-4F0D-47D8-AA43-A0D2DAF9BCCE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11" creationId="{1F444BA2-0440-44F8-96F5-BB8E7918F0F0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12" creationId="{84C8C75C-DE69-415C-9AE0-08AA07A0D6F9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14" creationId="{20029A4D-6257-4EA7-824D-3404D2D6FA7D}"/>
          </ac:spMkLst>
        </pc:spChg>
        <pc:spChg chg="add mod">
          <ac:chgData name="Dann Bleeker Pedersen" userId="911d2b9d99de05ee" providerId="LiveId" clId="{60E2A6A6-74A7-4A77-AB64-ED2EF271B6F0}" dt="2021-02-16T13:16:36.086" v="588"/>
          <ac:spMkLst>
            <pc:docMk/>
            <pc:sldMk cId="424860999" sldId="387"/>
            <ac:spMk id="15" creationId="{1D8D37D3-E17D-4AE5-AF79-38A90BC3512D}"/>
          </ac:spMkLst>
        </pc:spChg>
        <pc:cxnChg chg="add mod">
          <ac:chgData name="Dann Bleeker Pedersen" userId="911d2b9d99de05ee" providerId="LiveId" clId="{60E2A6A6-74A7-4A77-AB64-ED2EF271B6F0}" dt="2021-02-16T13:16:36.086" v="588"/>
          <ac:cxnSpMkLst>
            <pc:docMk/>
            <pc:sldMk cId="424860999" sldId="387"/>
            <ac:cxnSpMk id="4" creationId="{CB4B7862-00DC-4FDF-A230-79990183DFEA}"/>
          </ac:cxnSpMkLst>
        </pc:cxnChg>
        <pc:cxnChg chg="add mod">
          <ac:chgData name="Dann Bleeker Pedersen" userId="911d2b9d99de05ee" providerId="LiveId" clId="{60E2A6A6-74A7-4A77-AB64-ED2EF271B6F0}" dt="2021-02-16T13:16:36.086" v="588"/>
          <ac:cxnSpMkLst>
            <pc:docMk/>
            <pc:sldMk cId="424860999" sldId="387"/>
            <ac:cxnSpMk id="8" creationId="{194B262A-098D-4251-9838-8B6EF8FA8C84}"/>
          </ac:cxnSpMkLst>
        </pc:cxnChg>
        <pc:cxnChg chg="add mod">
          <ac:chgData name="Dann Bleeker Pedersen" userId="911d2b9d99de05ee" providerId="LiveId" clId="{60E2A6A6-74A7-4A77-AB64-ED2EF271B6F0}" dt="2021-02-16T13:16:36.086" v="588"/>
          <ac:cxnSpMkLst>
            <pc:docMk/>
            <pc:sldMk cId="424860999" sldId="387"/>
            <ac:cxnSpMk id="10" creationId="{AC760C8C-6207-435A-90FA-96D35E5F6CB4}"/>
          </ac:cxnSpMkLst>
        </pc:cxnChg>
        <pc:cxnChg chg="add mod">
          <ac:chgData name="Dann Bleeker Pedersen" userId="911d2b9d99de05ee" providerId="LiveId" clId="{60E2A6A6-74A7-4A77-AB64-ED2EF271B6F0}" dt="2021-02-16T13:16:36.086" v="588"/>
          <ac:cxnSpMkLst>
            <pc:docMk/>
            <pc:sldMk cId="424860999" sldId="387"/>
            <ac:cxnSpMk id="13" creationId="{57535E88-9B20-4845-85AA-F3C4B65F9246}"/>
          </ac:cxnSpMkLst>
        </pc:cxnChg>
        <pc:cxnChg chg="add mod">
          <ac:chgData name="Dann Bleeker Pedersen" userId="911d2b9d99de05ee" providerId="LiveId" clId="{60E2A6A6-74A7-4A77-AB64-ED2EF271B6F0}" dt="2021-02-16T13:16:36.086" v="588"/>
          <ac:cxnSpMkLst>
            <pc:docMk/>
            <pc:sldMk cId="424860999" sldId="387"/>
            <ac:cxnSpMk id="16" creationId="{4714A7F0-47C7-4C96-909B-D78CE8AF8EC0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17:43.773" v="608"/>
        <pc:sldMkLst>
          <pc:docMk/>
          <pc:sldMk cId="944009491" sldId="388"/>
        </pc:sldMkLst>
        <pc:spChg chg="mod">
          <ac:chgData name="Dann Bleeker Pedersen" userId="911d2b9d99de05ee" providerId="LiveId" clId="{60E2A6A6-74A7-4A77-AB64-ED2EF271B6F0}" dt="2021-02-16T13:17:43.773" v="608"/>
          <ac:spMkLst>
            <pc:docMk/>
            <pc:sldMk cId="944009491" sldId="388"/>
            <ac:spMk id="2" creationId="{CDD8C055-9529-40DF-9F10-860275BF2BA6}"/>
          </ac:spMkLst>
        </pc:spChg>
        <pc:spChg chg="mod">
          <ac:chgData name="Dann Bleeker Pedersen" userId="911d2b9d99de05ee" providerId="LiveId" clId="{60E2A6A6-74A7-4A77-AB64-ED2EF271B6F0}" dt="2021-02-16T13:16:53.597" v="592"/>
          <ac:spMkLst>
            <pc:docMk/>
            <pc:sldMk cId="944009491" sldId="388"/>
            <ac:spMk id="5" creationId="{DFF8A1C7-A8E9-42DE-8E51-EDCD995589A6}"/>
          </ac:spMkLst>
        </pc:spChg>
        <pc:spChg chg="mod">
          <ac:chgData name="Dann Bleeker Pedersen" userId="911d2b9d99de05ee" providerId="LiveId" clId="{60E2A6A6-74A7-4A77-AB64-ED2EF271B6F0}" dt="2021-02-16T13:16:53.597" v="592"/>
          <ac:spMkLst>
            <pc:docMk/>
            <pc:sldMk cId="944009491" sldId="388"/>
            <ac:spMk id="7" creationId="{9D27BBDF-9993-4B8E-9A6F-75A80E4A70BA}"/>
          </ac:spMkLst>
        </pc:spChg>
        <pc:spChg chg="mod">
          <ac:chgData name="Dann Bleeker Pedersen" userId="911d2b9d99de05ee" providerId="LiveId" clId="{60E2A6A6-74A7-4A77-AB64-ED2EF271B6F0}" dt="2021-02-16T13:16:53.597" v="592"/>
          <ac:spMkLst>
            <pc:docMk/>
            <pc:sldMk cId="944009491" sldId="388"/>
            <ac:spMk id="8" creationId="{FC70D19E-5DB7-4897-8AA0-0A8713C9A7FB}"/>
          </ac:spMkLst>
        </pc:spChg>
        <pc:spChg chg="mod">
          <ac:chgData name="Dann Bleeker Pedersen" userId="911d2b9d99de05ee" providerId="LiveId" clId="{60E2A6A6-74A7-4A77-AB64-ED2EF271B6F0}" dt="2021-02-16T13:16:53.597" v="592"/>
          <ac:spMkLst>
            <pc:docMk/>
            <pc:sldMk cId="944009491" sldId="388"/>
            <ac:spMk id="9" creationId="{98B1AC1A-8A7C-4F3B-8FAB-02B082B56778}"/>
          </ac:spMkLst>
        </pc:spChg>
        <pc:spChg chg="mod">
          <ac:chgData name="Dann Bleeker Pedersen" userId="911d2b9d99de05ee" providerId="LiveId" clId="{60E2A6A6-74A7-4A77-AB64-ED2EF271B6F0}" dt="2021-02-16T13:17:10.945" v="596" actId="571"/>
          <ac:spMkLst>
            <pc:docMk/>
            <pc:sldMk cId="944009491" sldId="388"/>
            <ac:spMk id="11" creationId="{3173A266-0117-4E84-8560-A010CC8E74F1}"/>
          </ac:spMkLst>
        </pc:spChg>
        <pc:spChg chg="mod">
          <ac:chgData name="Dann Bleeker Pedersen" userId="911d2b9d99de05ee" providerId="LiveId" clId="{60E2A6A6-74A7-4A77-AB64-ED2EF271B6F0}" dt="2021-02-16T13:17:10.945" v="596" actId="571"/>
          <ac:spMkLst>
            <pc:docMk/>
            <pc:sldMk cId="944009491" sldId="388"/>
            <ac:spMk id="13" creationId="{E1AFCAC4-5EEE-4B29-A824-0F0B264051EB}"/>
          </ac:spMkLst>
        </pc:spChg>
        <pc:spChg chg="mod">
          <ac:chgData name="Dann Bleeker Pedersen" userId="911d2b9d99de05ee" providerId="LiveId" clId="{60E2A6A6-74A7-4A77-AB64-ED2EF271B6F0}" dt="2021-02-16T13:17:10.945" v="596" actId="571"/>
          <ac:spMkLst>
            <pc:docMk/>
            <pc:sldMk cId="944009491" sldId="388"/>
            <ac:spMk id="14" creationId="{B802C08B-083D-42F8-A505-B357994E2097}"/>
          </ac:spMkLst>
        </pc:spChg>
        <pc:spChg chg="mod">
          <ac:chgData name="Dann Bleeker Pedersen" userId="911d2b9d99de05ee" providerId="LiveId" clId="{60E2A6A6-74A7-4A77-AB64-ED2EF271B6F0}" dt="2021-02-16T13:17:10.945" v="596" actId="571"/>
          <ac:spMkLst>
            <pc:docMk/>
            <pc:sldMk cId="944009491" sldId="388"/>
            <ac:spMk id="15" creationId="{B786D1C1-DD17-4D8A-BAE4-6805403F2740}"/>
          </ac:spMkLst>
        </pc:spChg>
        <pc:spChg chg="mod">
          <ac:chgData name="Dann Bleeker Pedersen" userId="911d2b9d99de05ee" providerId="LiveId" clId="{60E2A6A6-74A7-4A77-AB64-ED2EF271B6F0}" dt="2021-02-16T13:17:13.470" v="597" actId="571"/>
          <ac:spMkLst>
            <pc:docMk/>
            <pc:sldMk cId="944009491" sldId="388"/>
            <ac:spMk id="17" creationId="{BF9B40BF-65BC-4669-9C42-9AEBA45F0DC7}"/>
          </ac:spMkLst>
        </pc:spChg>
        <pc:spChg chg="mod">
          <ac:chgData name="Dann Bleeker Pedersen" userId="911d2b9d99de05ee" providerId="LiveId" clId="{60E2A6A6-74A7-4A77-AB64-ED2EF271B6F0}" dt="2021-02-16T13:17:13.470" v="597" actId="571"/>
          <ac:spMkLst>
            <pc:docMk/>
            <pc:sldMk cId="944009491" sldId="388"/>
            <ac:spMk id="19" creationId="{7766AF5D-A618-4255-8144-20637C48E923}"/>
          </ac:spMkLst>
        </pc:spChg>
        <pc:spChg chg="mod">
          <ac:chgData name="Dann Bleeker Pedersen" userId="911d2b9d99de05ee" providerId="LiveId" clId="{60E2A6A6-74A7-4A77-AB64-ED2EF271B6F0}" dt="2021-02-16T13:17:13.470" v="597" actId="571"/>
          <ac:spMkLst>
            <pc:docMk/>
            <pc:sldMk cId="944009491" sldId="388"/>
            <ac:spMk id="20" creationId="{49DF1E40-4383-4D9B-B00B-23BA5BBA8DDC}"/>
          </ac:spMkLst>
        </pc:spChg>
        <pc:spChg chg="mod">
          <ac:chgData name="Dann Bleeker Pedersen" userId="911d2b9d99de05ee" providerId="LiveId" clId="{60E2A6A6-74A7-4A77-AB64-ED2EF271B6F0}" dt="2021-02-16T13:17:13.470" v="597" actId="571"/>
          <ac:spMkLst>
            <pc:docMk/>
            <pc:sldMk cId="944009491" sldId="388"/>
            <ac:spMk id="21" creationId="{FA358ACD-DE7A-426E-9567-75CB9A5A4937}"/>
          </ac:spMkLst>
        </pc:spChg>
        <pc:spChg chg="mod">
          <ac:chgData name="Dann Bleeker Pedersen" userId="911d2b9d99de05ee" providerId="LiveId" clId="{60E2A6A6-74A7-4A77-AB64-ED2EF271B6F0}" dt="2021-02-16T13:17:24.683" v="601" actId="571"/>
          <ac:spMkLst>
            <pc:docMk/>
            <pc:sldMk cId="944009491" sldId="388"/>
            <ac:spMk id="23" creationId="{12AA7471-14C5-4D75-8FF6-93C78C268BC8}"/>
          </ac:spMkLst>
        </pc:spChg>
        <pc:spChg chg="mod">
          <ac:chgData name="Dann Bleeker Pedersen" userId="911d2b9d99de05ee" providerId="LiveId" clId="{60E2A6A6-74A7-4A77-AB64-ED2EF271B6F0}" dt="2021-02-16T13:17:24.683" v="601" actId="571"/>
          <ac:spMkLst>
            <pc:docMk/>
            <pc:sldMk cId="944009491" sldId="388"/>
            <ac:spMk id="25" creationId="{A26D3CB0-FF31-4EC0-87A7-7DFAF169A493}"/>
          </ac:spMkLst>
        </pc:spChg>
        <pc:spChg chg="mod">
          <ac:chgData name="Dann Bleeker Pedersen" userId="911d2b9d99de05ee" providerId="LiveId" clId="{60E2A6A6-74A7-4A77-AB64-ED2EF271B6F0}" dt="2021-02-16T13:17:24.683" v="601" actId="571"/>
          <ac:spMkLst>
            <pc:docMk/>
            <pc:sldMk cId="944009491" sldId="388"/>
            <ac:spMk id="26" creationId="{EB735A8D-DAD5-42C2-879D-115B1F9AF338}"/>
          </ac:spMkLst>
        </pc:spChg>
        <pc:spChg chg="mod">
          <ac:chgData name="Dann Bleeker Pedersen" userId="911d2b9d99de05ee" providerId="LiveId" clId="{60E2A6A6-74A7-4A77-AB64-ED2EF271B6F0}" dt="2021-02-16T13:17:24.683" v="601" actId="571"/>
          <ac:spMkLst>
            <pc:docMk/>
            <pc:sldMk cId="944009491" sldId="388"/>
            <ac:spMk id="27" creationId="{0CA2FE59-8CE5-4CED-92AC-087F27A092B9}"/>
          </ac:spMkLst>
        </pc:spChg>
        <pc:spChg chg="mod">
          <ac:chgData name="Dann Bleeker Pedersen" userId="911d2b9d99de05ee" providerId="LiveId" clId="{60E2A6A6-74A7-4A77-AB64-ED2EF271B6F0}" dt="2021-02-16T13:17:27.340" v="602" actId="571"/>
          <ac:spMkLst>
            <pc:docMk/>
            <pc:sldMk cId="944009491" sldId="388"/>
            <ac:spMk id="29" creationId="{E31CFA71-9FE2-4EA4-8176-86C34B82602C}"/>
          </ac:spMkLst>
        </pc:spChg>
        <pc:spChg chg="mod">
          <ac:chgData name="Dann Bleeker Pedersen" userId="911d2b9d99de05ee" providerId="LiveId" clId="{60E2A6A6-74A7-4A77-AB64-ED2EF271B6F0}" dt="2021-02-16T13:17:27.340" v="602" actId="571"/>
          <ac:spMkLst>
            <pc:docMk/>
            <pc:sldMk cId="944009491" sldId="388"/>
            <ac:spMk id="31" creationId="{F2FA2C5C-CDF4-432C-A295-55814450EFEB}"/>
          </ac:spMkLst>
        </pc:spChg>
        <pc:spChg chg="mod">
          <ac:chgData name="Dann Bleeker Pedersen" userId="911d2b9d99de05ee" providerId="LiveId" clId="{60E2A6A6-74A7-4A77-AB64-ED2EF271B6F0}" dt="2021-02-16T13:17:27.340" v="602" actId="571"/>
          <ac:spMkLst>
            <pc:docMk/>
            <pc:sldMk cId="944009491" sldId="388"/>
            <ac:spMk id="32" creationId="{D5BA9B1D-85FB-4055-9E7B-BCA96DC21740}"/>
          </ac:spMkLst>
        </pc:spChg>
        <pc:spChg chg="mod">
          <ac:chgData name="Dann Bleeker Pedersen" userId="911d2b9d99de05ee" providerId="LiveId" clId="{60E2A6A6-74A7-4A77-AB64-ED2EF271B6F0}" dt="2021-02-16T13:17:27.340" v="602" actId="571"/>
          <ac:spMkLst>
            <pc:docMk/>
            <pc:sldMk cId="944009491" sldId="388"/>
            <ac:spMk id="33" creationId="{7FCBF2B7-ACD0-41A5-B6B3-859C4B1D994F}"/>
          </ac:spMkLst>
        </pc:spChg>
        <pc:grpChg chg="add mod">
          <ac:chgData name="Dann Bleeker Pedersen" userId="911d2b9d99de05ee" providerId="LiveId" clId="{60E2A6A6-74A7-4A77-AB64-ED2EF271B6F0}" dt="2021-02-16T13:17:34.495" v="606" actId="554"/>
          <ac:grpSpMkLst>
            <pc:docMk/>
            <pc:sldMk cId="944009491" sldId="388"/>
            <ac:grpSpMk id="4" creationId="{631F7A12-116F-4B23-ADD3-0B2EA65CC559}"/>
          </ac:grpSpMkLst>
        </pc:grpChg>
        <pc:grpChg chg="add del mod">
          <ac:chgData name="Dann Bleeker Pedersen" userId="911d2b9d99de05ee" providerId="LiveId" clId="{60E2A6A6-74A7-4A77-AB64-ED2EF271B6F0}" dt="2021-02-16T13:17:16.405" v="599" actId="478"/>
          <ac:grpSpMkLst>
            <pc:docMk/>
            <pc:sldMk cId="944009491" sldId="388"/>
            <ac:grpSpMk id="10" creationId="{85784036-B62D-4D56-96D8-6897665412E1}"/>
          </ac:grpSpMkLst>
        </pc:grpChg>
        <pc:grpChg chg="add del mod">
          <ac:chgData name="Dann Bleeker Pedersen" userId="911d2b9d99de05ee" providerId="LiveId" clId="{60E2A6A6-74A7-4A77-AB64-ED2EF271B6F0}" dt="2021-02-16T13:17:14.454" v="598" actId="478"/>
          <ac:grpSpMkLst>
            <pc:docMk/>
            <pc:sldMk cId="944009491" sldId="388"/>
            <ac:grpSpMk id="16" creationId="{449AAD52-8030-4176-BD70-E5ACFF0EAC50}"/>
          </ac:grpSpMkLst>
        </pc:grpChg>
        <pc:grpChg chg="add mod">
          <ac:chgData name="Dann Bleeker Pedersen" userId="911d2b9d99de05ee" providerId="LiveId" clId="{60E2A6A6-74A7-4A77-AB64-ED2EF271B6F0}" dt="2021-02-16T13:17:37.487" v="607" actId="408"/>
          <ac:grpSpMkLst>
            <pc:docMk/>
            <pc:sldMk cId="944009491" sldId="388"/>
            <ac:grpSpMk id="22" creationId="{62A36F2A-30C1-4FA7-A2FB-91E7ABE02295}"/>
          </ac:grpSpMkLst>
        </pc:grpChg>
        <pc:grpChg chg="add mod">
          <ac:chgData name="Dann Bleeker Pedersen" userId="911d2b9d99de05ee" providerId="LiveId" clId="{60E2A6A6-74A7-4A77-AB64-ED2EF271B6F0}" dt="2021-02-16T13:17:34.495" v="606" actId="554"/>
          <ac:grpSpMkLst>
            <pc:docMk/>
            <pc:sldMk cId="944009491" sldId="388"/>
            <ac:grpSpMk id="28" creationId="{F739A532-BFE0-4BA2-8310-D7C9183CE466}"/>
          </ac:grpSpMkLst>
        </pc:grpChg>
        <pc:cxnChg chg="mod">
          <ac:chgData name="Dann Bleeker Pedersen" userId="911d2b9d99de05ee" providerId="LiveId" clId="{60E2A6A6-74A7-4A77-AB64-ED2EF271B6F0}" dt="2021-02-16T13:16:53.597" v="592"/>
          <ac:cxnSpMkLst>
            <pc:docMk/>
            <pc:sldMk cId="944009491" sldId="388"/>
            <ac:cxnSpMk id="6" creationId="{C8341364-1EAB-4418-AA5A-2AD8CBCCDCD2}"/>
          </ac:cxnSpMkLst>
        </pc:cxnChg>
        <pc:cxnChg chg="mod">
          <ac:chgData name="Dann Bleeker Pedersen" userId="911d2b9d99de05ee" providerId="LiveId" clId="{60E2A6A6-74A7-4A77-AB64-ED2EF271B6F0}" dt="2021-02-16T13:17:10.945" v="596" actId="571"/>
          <ac:cxnSpMkLst>
            <pc:docMk/>
            <pc:sldMk cId="944009491" sldId="388"/>
            <ac:cxnSpMk id="12" creationId="{D038A159-2F8A-48E1-A95A-8550749A5966}"/>
          </ac:cxnSpMkLst>
        </pc:cxnChg>
        <pc:cxnChg chg="mod">
          <ac:chgData name="Dann Bleeker Pedersen" userId="911d2b9d99de05ee" providerId="LiveId" clId="{60E2A6A6-74A7-4A77-AB64-ED2EF271B6F0}" dt="2021-02-16T13:17:13.470" v="597" actId="571"/>
          <ac:cxnSpMkLst>
            <pc:docMk/>
            <pc:sldMk cId="944009491" sldId="388"/>
            <ac:cxnSpMk id="18" creationId="{424B0CFA-E4EF-430B-9687-F748F792438A}"/>
          </ac:cxnSpMkLst>
        </pc:cxnChg>
        <pc:cxnChg chg="mod">
          <ac:chgData name="Dann Bleeker Pedersen" userId="911d2b9d99de05ee" providerId="LiveId" clId="{60E2A6A6-74A7-4A77-AB64-ED2EF271B6F0}" dt="2021-02-16T13:17:24.683" v="601" actId="571"/>
          <ac:cxnSpMkLst>
            <pc:docMk/>
            <pc:sldMk cId="944009491" sldId="388"/>
            <ac:cxnSpMk id="24" creationId="{3898BE58-F55B-4583-AD56-9E82BA06BF24}"/>
          </ac:cxnSpMkLst>
        </pc:cxnChg>
        <pc:cxnChg chg="mod">
          <ac:chgData name="Dann Bleeker Pedersen" userId="911d2b9d99de05ee" providerId="LiveId" clId="{60E2A6A6-74A7-4A77-AB64-ED2EF271B6F0}" dt="2021-02-16T13:17:27.340" v="602" actId="571"/>
          <ac:cxnSpMkLst>
            <pc:docMk/>
            <pc:sldMk cId="944009491" sldId="388"/>
            <ac:cxnSpMk id="30" creationId="{1CEE7EC1-FAE9-4F13-A2D7-F566DC43B67A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19:18.128" v="639" actId="408"/>
        <pc:sldMkLst>
          <pc:docMk/>
          <pc:sldMk cId="3899737289" sldId="389"/>
        </pc:sldMkLst>
        <pc:spChg chg="mod">
          <ac:chgData name="Dann Bleeker Pedersen" userId="911d2b9d99de05ee" providerId="LiveId" clId="{60E2A6A6-74A7-4A77-AB64-ED2EF271B6F0}" dt="2021-02-16T13:17:57.821" v="611"/>
          <ac:spMkLst>
            <pc:docMk/>
            <pc:sldMk cId="3899737289" sldId="389"/>
            <ac:spMk id="2" creationId="{771AE80D-3E7A-4B50-93FE-3E2DDD11E263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5" creationId="{70C0A6E4-E003-4DE1-A717-FC0B731D4C55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7" creationId="{93F13140-E8E9-4308-89F2-7A46EBEE710C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8" creationId="{400A4F18-3CEC-4C03-8C6D-5D43DDCCD282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9" creationId="{0F4441E9-5F55-46C8-9572-5CBBA32E8DE9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1" creationId="{6D81741E-B43B-4357-A2CD-A77DBDEA3DD6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3" creationId="{446E9FD6-0365-4A18-B272-F1F77936D105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4" creationId="{F553A0F8-22CF-47C4-B8C8-AF5DA0EB3100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5" creationId="{E5C5DF51-5A5D-447C-9CE2-E9C3BF420656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7" creationId="{5672E68A-29E6-4BF5-89EC-10FEA9A3C36E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19" creationId="{62874029-9788-4CAD-BE05-5FDC92F9E686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20" creationId="{9CDFD006-4039-4BD5-B9D8-3A15031C36A2}"/>
          </ac:spMkLst>
        </pc:spChg>
        <pc:spChg chg="mod">
          <ac:chgData name="Dann Bleeker Pedersen" userId="911d2b9d99de05ee" providerId="LiveId" clId="{60E2A6A6-74A7-4A77-AB64-ED2EF271B6F0}" dt="2021-02-16T13:18:04.137" v="613"/>
          <ac:spMkLst>
            <pc:docMk/>
            <pc:sldMk cId="3899737289" sldId="389"/>
            <ac:spMk id="21" creationId="{FA184641-9CA6-4AC7-83D8-AFA762D0CB49}"/>
          </ac:spMkLst>
        </pc:spChg>
        <pc:spChg chg="mod">
          <ac:chgData name="Dann Bleeker Pedersen" userId="911d2b9d99de05ee" providerId="LiveId" clId="{60E2A6A6-74A7-4A77-AB64-ED2EF271B6F0}" dt="2021-02-16T13:18:12.115" v="616"/>
          <ac:spMkLst>
            <pc:docMk/>
            <pc:sldMk cId="3899737289" sldId="389"/>
            <ac:spMk id="23" creationId="{70809701-CF50-41C6-B949-D2C86208AB46}"/>
          </ac:spMkLst>
        </pc:spChg>
        <pc:spChg chg="mod">
          <ac:chgData name="Dann Bleeker Pedersen" userId="911d2b9d99de05ee" providerId="LiveId" clId="{60E2A6A6-74A7-4A77-AB64-ED2EF271B6F0}" dt="2021-02-16T13:18:12.115" v="616"/>
          <ac:spMkLst>
            <pc:docMk/>
            <pc:sldMk cId="3899737289" sldId="389"/>
            <ac:spMk id="25" creationId="{A4E477BE-AE9E-4599-AEB3-D4B259A261FD}"/>
          </ac:spMkLst>
        </pc:spChg>
        <pc:spChg chg="mod">
          <ac:chgData name="Dann Bleeker Pedersen" userId="911d2b9d99de05ee" providerId="LiveId" clId="{60E2A6A6-74A7-4A77-AB64-ED2EF271B6F0}" dt="2021-02-16T13:18:12.115" v="616"/>
          <ac:spMkLst>
            <pc:docMk/>
            <pc:sldMk cId="3899737289" sldId="389"/>
            <ac:spMk id="26" creationId="{6A5D4EA8-0EB8-4DCB-80F2-5B900572F832}"/>
          </ac:spMkLst>
        </pc:spChg>
        <pc:spChg chg="mod">
          <ac:chgData name="Dann Bleeker Pedersen" userId="911d2b9d99de05ee" providerId="LiveId" clId="{60E2A6A6-74A7-4A77-AB64-ED2EF271B6F0}" dt="2021-02-16T13:18:12.115" v="616"/>
          <ac:spMkLst>
            <pc:docMk/>
            <pc:sldMk cId="3899737289" sldId="389"/>
            <ac:spMk id="27" creationId="{0C02613C-5D58-4C4D-9F98-E8F5A0E13C10}"/>
          </ac:spMkLst>
        </pc:spChg>
        <pc:spChg chg="mod">
          <ac:chgData name="Dann Bleeker Pedersen" userId="911d2b9d99de05ee" providerId="LiveId" clId="{60E2A6A6-74A7-4A77-AB64-ED2EF271B6F0}" dt="2021-02-16T13:18:43.067" v="623" actId="571"/>
          <ac:spMkLst>
            <pc:docMk/>
            <pc:sldMk cId="3899737289" sldId="389"/>
            <ac:spMk id="29" creationId="{E6510BE6-5ABD-46CB-8B90-DE4885AD4DC0}"/>
          </ac:spMkLst>
        </pc:spChg>
        <pc:spChg chg="mod">
          <ac:chgData name="Dann Bleeker Pedersen" userId="911d2b9d99de05ee" providerId="LiveId" clId="{60E2A6A6-74A7-4A77-AB64-ED2EF271B6F0}" dt="2021-02-16T13:18:43.067" v="623" actId="571"/>
          <ac:spMkLst>
            <pc:docMk/>
            <pc:sldMk cId="3899737289" sldId="389"/>
            <ac:spMk id="31" creationId="{30D0AC6A-AE2C-4546-BA91-6D545210ACC2}"/>
          </ac:spMkLst>
        </pc:spChg>
        <pc:spChg chg="mod">
          <ac:chgData name="Dann Bleeker Pedersen" userId="911d2b9d99de05ee" providerId="LiveId" clId="{60E2A6A6-74A7-4A77-AB64-ED2EF271B6F0}" dt="2021-02-16T13:18:43.067" v="623" actId="571"/>
          <ac:spMkLst>
            <pc:docMk/>
            <pc:sldMk cId="3899737289" sldId="389"/>
            <ac:spMk id="32" creationId="{0F68833B-F00F-4C2C-9DF2-3A1F08E0A554}"/>
          </ac:spMkLst>
        </pc:spChg>
        <pc:spChg chg="mod">
          <ac:chgData name="Dann Bleeker Pedersen" userId="911d2b9d99de05ee" providerId="LiveId" clId="{60E2A6A6-74A7-4A77-AB64-ED2EF271B6F0}" dt="2021-02-16T13:18:43.067" v="623" actId="571"/>
          <ac:spMkLst>
            <pc:docMk/>
            <pc:sldMk cId="3899737289" sldId="389"/>
            <ac:spMk id="33" creationId="{8F4854AA-BE8C-4427-9BE3-F9FE7286812B}"/>
          </ac:spMkLst>
        </pc:spChg>
        <pc:spChg chg="mod">
          <ac:chgData name="Dann Bleeker Pedersen" userId="911d2b9d99de05ee" providerId="LiveId" clId="{60E2A6A6-74A7-4A77-AB64-ED2EF271B6F0}" dt="2021-02-16T13:18:47.448" v="624" actId="571"/>
          <ac:spMkLst>
            <pc:docMk/>
            <pc:sldMk cId="3899737289" sldId="389"/>
            <ac:spMk id="35" creationId="{BD0566D0-B9BD-4402-98F2-2111D194FC35}"/>
          </ac:spMkLst>
        </pc:spChg>
        <pc:spChg chg="mod">
          <ac:chgData name="Dann Bleeker Pedersen" userId="911d2b9d99de05ee" providerId="LiveId" clId="{60E2A6A6-74A7-4A77-AB64-ED2EF271B6F0}" dt="2021-02-16T13:18:47.448" v="624" actId="571"/>
          <ac:spMkLst>
            <pc:docMk/>
            <pc:sldMk cId="3899737289" sldId="389"/>
            <ac:spMk id="37" creationId="{0B6BCE57-DD86-470B-9E00-66EE26906F5C}"/>
          </ac:spMkLst>
        </pc:spChg>
        <pc:spChg chg="mod">
          <ac:chgData name="Dann Bleeker Pedersen" userId="911d2b9d99de05ee" providerId="LiveId" clId="{60E2A6A6-74A7-4A77-AB64-ED2EF271B6F0}" dt="2021-02-16T13:18:47.448" v="624" actId="571"/>
          <ac:spMkLst>
            <pc:docMk/>
            <pc:sldMk cId="3899737289" sldId="389"/>
            <ac:spMk id="38" creationId="{5873FB92-6F8D-47EC-A59B-995388FDBA11}"/>
          </ac:spMkLst>
        </pc:spChg>
        <pc:spChg chg="mod">
          <ac:chgData name="Dann Bleeker Pedersen" userId="911d2b9d99de05ee" providerId="LiveId" clId="{60E2A6A6-74A7-4A77-AB64-ED2EF271B6F0}" dt="2021-02-16T13:18:47.448" v="624" actId="571"/>
          <ac:spMkLst>
            <pc:docMk/>
            <pc:sldMk cId="3899737289" sldId="389"/>
            <ac:spMk id="39" creationId="{F7344FB0-F28F-47CD-873C-D1B1E1D32B96}"/>
          </ac:spMkLst>
        </pc:spChg>
        <pc:spChg chg="mod">
          <ac:chgData name="Dann Bleeker Pedersen" userId="911d2b9d99de05ee" providerId="LiveId" clId="{60E2A6A6-74A7-4A77-AB64-ED2EF271B6F0}" dt="2021-02-16T13:19:01.428" v="631" actId="571"/>
          <ac:spMkLst>
            <pc:docMk/>
            <pc:sldMk cId="3899737289" sldId="389"/>
            <ac:spMk id="41" creationId="{D9A48828-520A-436E-B2D5-41176F9F3F69}"/>
          </ac:spMkLst>
        </pc:spChg>
        <pc:spChg chg="mod">
          <ac:chgData name="Dann Bleeker Pedersen" userId="911d2b9d99de05ee" providerId="LiveId" clId="{60E2A6A6-74A7-4A77-AB64-ED2EF271B6F0}" dt="2021-02-16T13:19:01.428" v="631" actId="571"/>
          <ac:spMkLst>
            <pc:docMk/>
            <pc:sldMk cId="3899737289" sldId="389"/>
            <ac:spMk id="43" creationId="{695A4CD0-2376-4049-935B-D5FE21E2AF5C}"/>
          </ac:spMkLst>
        </pc:spChg>
        <pc:spChg chg="mod">
          <ac:chgData name="Dann Bleeker Pedersen" userId="911d2b9d99de05ee" providerId="LiveId" clId="{60E2A6A6-74A7-4A77-AB64-ED2EF271B6F0}" dt="2021-02-16T13:19:01.428" v="631" actId="571"/>
          <ac:spMkLst>
            <pc:docMk/>
            <pc:sldMk cId="3899737289" sldId="389"/>
            <ac:spMk id="44" creationId="{44BE6433-D2FD-4294-B24B-EA83B5B425F8}"/>
          </ac:spMkLst>
        </pc:spChg>
        <pc:spChg chg="mod">
          <ac:chgData name="Dann Bleeker Pedersen" userId="911d2b9d99de05ee" providerId="LiveId" clId="{60E2A6A6-74A7-4A77-AB64-ED2EF271B6F0}" dt="2021-02-16T13:19:01.428" v="631" actId="571"/>
          <ac:spMkLst>
            <pc:docMk/>
            <pc:sldMk cId="3899737289" sldId="389"/>
            <ac:spMk id="45" creationId="{EDFF2962-1083-4724-80AE-3DABDDEDC8AD}"/>
          </ac:spMkLst>
        </pc:spChg>
        <pc:spChg chg="mod">
          <ac:chgData name="Dann Bleeker Pedersen" userId="911d2b9d99de05ee" providerId="LiveId" clId="{60E2A6A6-74A7-4A77-AB64-ED2EF271B6F0}" dt="2021-02-16T13:19:04.564" v="632" actId="571"/>
          <ac:spMkLst>
            <pc:docMk/>
            <pc:sldMk cId="3899737289" sldId="389"/>
            <ac:spMk id="47" creationId="{D45074A1-00A2-4CCD-B97C-8BB5B373BB7B}"/>
          </ac:spMkLst>
        </pc:spChg>
        <pc:spChg chg="mod">
          <ac:chgData name="Dann Bleeker Pedersen" userId="911d2b9d99de05ee" providerId="LiveId" clId="{60E2A6A6-74A7-4A77-AB64-ED2EF271B6F0}" dt="2021-02-16T13:19:04.564" v="632" actId="571"/>
          <ac:spMkLst>
            <pc:docMk/>
            <pc:sldMk cId="3899737289" sldId="389"/>
            <ac:spMk id="49" creationId="{36DE41F8-CA5A-45DE-841C-4DA892EDC091}"/>
          </ac:spMkLst>
        </pc:spChg>
        <pc:spChg chg="mod">
          <ac:chgData name="Dann Bleeker Pedersen" userId="911d2b9d99de05ee" providerId="LiveId" clId="{60E2A6A6-74A7-4A77-AB64-ED2EF271B6F0}" dt="2021-02-16T13:19:04.564" v="632" actId="571"/>
          <ac:spMkLst>
            <pc:docMk/>
            <pc:sldMk cId="3899737289" sldId="389"/>
            <ac:spMk id="50" creationId="{5BB8663D-7195-455B-AE75-C8678336FD79}"/>
          </ac:spMkLst>
        </pc:spChg>
        <pc:spChg chg="mod">
          <ac:chgData name="Dann Bleeker Pedersen" userId="911d2b9d99de05ee" providerId="LiveId" clId="{60E2A6A6-74A7-4A77-AB64-ED2EF271B6F0}" dt="2021-02-16T13:19:04.564" v="632" actId="571"/>
          <ac:spMkLst>
            <pc:docMk/>
            <pc:sldMk cId="3899737289" sldId="389"/>
            <ac:spMk id="51" creationId="{E0D30412-FD86-4141-8440-D9900476E7EE}"/>
          </ac:spMkLst>
        </pc:spChg>
        <pc:grpChg chg="add del mod">
          <ac:chgData name="Dann Bleeker Pedersen" userId="911d2b9d99de05ee" providerId="LiveId" clId="{60E2A6A6-74A7-4A77-AB64-ED2EF271B6F0}" dt="2021-02-16T13:18:07.913" v="614"/>
          <ac:grpSpMkLst>
            <pc:docMk/>
            <pc:sldMk cId="3899737289" sldId="389"/>
            <ac:grpSpMk id="4" creationId="{A527DE57-4358-4F92-ABB0-1243A0D0602A}"/>
          </ac:grpSpMkLst>
        </pc:grpChg>
        <pc:grpChg chg="add del mod">
          <ac:chgData name="Dann Bleeker Pedersen" userId="911d2b9d99de05ee" providerId="LiveId" clId="{60E2A6A6-74A7-4A77-AB64-ED2EF271B6F0}" dt="2021-02-16T13:18:07.913" v="614"/>
          <ac:grpSpMkLst>
            <pc:docMk/>
            <pc:sldMk cId="3899737289" sldId="389"/>
            <ac:grpSpMk id="10" creationId="{3CC13602-8610-49E2-BE23-7B6B1933F4B9}"/>
          </ac:grpSpMkLst>
        </pc:grpChg>
        <pc:grpChg chg="add del mod">
          <ac:chgData name="Dann Bleeker Pedersen" userId="911d2b9d99de05ee" providerId="LiveId" clId="{60E2A6A6-74A7-4A77-AB64-ED2EF271B6F0}" dt="2021-02-16T13:18:07.913" v="614"/>
          <ac:grpSpMkLst>
            <pc:docMk/>
            <pc:sldMk cId="3899737289" sldId="389"/>
            <ac:grpSpMk id="16" creationId="{86D545F6-37E8-48D2-B516-4C0478CFAA1F}"/>
          </ac:grpSpMkLst>
        </pc:grpChg>
        <pc:grpChg chg="add mod">
          <ac:chgData name="Dann Bleeker Pedersen" userId="911d2b9d99de05ee" providerId="LiveId" clId="{60E2A6A6-74A7-4A77-AB64-ED2EF271B6F0}" dt="2021-02-16T13:19:15.727" v="638" actId="554"/>
          <ac:grpSpMkLst>
            <pc:docMk/>
            <pc:sldMk cId="3899737289" sldId="389"/>
            <ac:grpSpMk id="22" creationId="{F595F8DF-E4B9-49AB-87D8-924B24BABB30}"/>
          </ac:grpSpMkLst>
        </pc:grpChg>
        <pc:grpChg chg="add del mod">
          <ac:chgData name="Dann Bleeker Pedersen" userId="911d2b9d99de05ee" providerId="LiveId" clId="{60E2A6A6-74A7-4A77-AB64-ED2EF271B6F0}" dt="2021-02-16T13:18:53.451" v="625" actId="478"/>
          <ac:grpSpMkLst>
            <pc:docMk/>
            <pc:sldMk cId="3899737289" sldId="389"/>
            <ac:grpSpMk id="28" creationId="{5675B2B1-A5FD-444B-B7D0-EAE5E4236EE5}"/>
          </ac:grpSpMkLst>
        </pc:grpChg>
        <pc:grpChg chg="add del mod">
          <ac:chgData name="Dann Bleeker Pedersen" userId="911d2b9d99de05ee" providerId="LiveId" clId="{60E2A6A6-74A7-4A77-AB64-ED2EF271B6F0}" dt="2021-02-16T13:18:53.451" v="625" actId="478"/>
          <ac:grpSpMkLst>
            <pc:docMk/>
            <pc:sldMk cId="3899737289" sldId="389"/>
            <ac:grpSpMk id="34" creationId="{1E66B153-D250-44D2-B418-A2A1A4251F10}"/>
          </ac:grpSpMkLst>
        </pc:grpChg>
        <pc:grpChg chg="add mod">
          <ac:chgData name="Dann Bleeker Pedersen" userId="911d2b9d99de05ee" providerId="LiveId" clId="{60E2A6A6-74A7-4A77-AB64-ED2EF271B6F0}" dt="2021-02-16T13:19:18.128" v="639" actId="408"/>
          <ac:grpSpMkLst>
            <pc:docMk/>
            <pc:sldMk cId="3899737289" sldId="389"/>
            <ac:grpSpMk id="40" creationId="{27FD5C17-B043-495A-9DA2-328ABAE77CDF}"/>
          </ac:grpSpMkLst>
        </pc:grpChg>
        <pc:grpChg chg="add mod">
          <ac:chgData name="Dann Bleeker Pedersen" userId="911d2b9d99de05ee" providerId="LiveId" clId="{60E2A6A6-74A7-4A77-AB64-ED2EF271B6F0}" dt="2021-02-16T13:19:15.727" v="638" actId="554"/>
          <ac:grpSpMkLst>
            <pc:docMk/>
            <pc:sldMk cId="3899737289" sldId="389"/>
            <ac:grpSpMk id="46" creationId="{2066AD4F-6DBC-4D15-B8EA-06082156173F}"/>
          </ac:grpSpMkLst>
        </pc:grpChg>
        <pc:cxnChg chg="mod">
          <ac:chgData name="Dann Bleeker Pedersen" userId="911d2b9d99de05ee" providerId="LiveId" clId="{60E2A6A6-74A7-4A77-AB64-ED2EF271B6F0}" dt="2021-02-16T13:18:04.137" v="613"/>
          <ac:cxnSpMkLst>
            <pc:docMk/>
            <pc:sldMk cId="3899737289" sldId="389"/>
            <ac:cxnSpMk id="6" creationId="{BECF2B0D-2437-45D3-A3D9-B8371AFA4BB0}"/>
          </ac:cxnSpMkLst>
        </pc:cxnChg>
        <pc:cxnChg chg="mod">
          <ac:chgData name="Dann Bleeker Pedersen" userId="911d2b9d99de05ee" providerId="LiveId" clId="{60E2A6A6-74A7-4A77-AB64-ED2EF271B6F0}" dt="2021-02-16T13:18:04.137" v="613"/>
          <ac:cxnSpMkLst>
            <pc:docMk/>
            <pc:sldMk cId="3899737289" sldId="389"/>
            <ac:cxnSpMk id="12" creationId="{BC2C5871-E967-428E-8248-C58BBE3E274B}"/>
          </ac:cxnSpMkLst>
        </pc:cxnChg>
        <pc:cxnChg chg="mod">
          <ac:chgData name="Dann Bleeker Pedersen" userId="911d2b9d99de05ee" providerId="LiveId" clId="{60E2A6A6-74A7-4A77-AB64-ED2EF271B6F0}" dt="2021-02-16T13:18:04.137" v="613"/>
          <ac:cxnSpMkLst>
            <pc:docMk/>
            <pc:sldMk cId="3899737289" sldId="389"/>
            <ac:cxnSpMk id="18" creationId="{E1AAADEF-459F-4612-A2BC-B6596C252208}"/>
          </ac:cxnSpMkLst>
        </pc:cxnChg>
        <pc:cxnChg chg="mod">
          <ac:chgData name="Dann Bleeker Pedersen" userId="911d2b9d99de05ee" providerId="LiveId" clId="{60E2A6A6-74A7-4A77-AB64-ED2EF271B6F0}" dt="2021-02-16T13:18:12.115" v="616"/>
          <ac:cxnSpMkLst>
            <pc:docMk/>
            <pc:sldMk cId="3899737289" sldId="389"/>
            <ac:cxnSpMk id="24" creationId="{0F5DDBEC-1B18-4488-AB73-271653297A88}"/>
          </ac:cxnSpMkLst>
        </pc:cxnChg>
        <pc:cxnChg chg="mod">
          <ac:chgData name="Dann Bleeker Pedersen" userId="911d2b9d99de05ee" providerId="LiveId" clId="{60E2A6A6-74A7-4A77-AB64-ED2EF271B6F0}" dt="2021-02-16T13:18:43.067" v="623" actId="571"/>
          <ac:cxnSpMkLst>
            <pc:docMk/>
            <pc:sldMk cId="3899737289" sldId="389"/>
            <ac:cxnSpMk id="30" creationId="{B0F6AFD4-9D4A-458A-8218-E2FECD1040A3}"/>
          </ac:cxnSpMkLst>
        </pc:cxnChg>
        <pc:cxnChg chg="mod">
          <ac:chgData name="Dann Bleeker Pedersen" userId="911d2b9d99de05ee" providerId="LiveId" clId="{60E2A6A6-74A7-4A77-AB64-ED2EF271B6F0}" dt="2021-02-16T13:18:47.448" v="624" actId="571"/>
          <ac:cxnSpMkLst>
            <pc:docMk/>
            <pc:sldMk cId="3899737289" sldId="389"/>
            <ac:cxnSpMk id="36" creationId="{148073FF-2B16-4092-AF16-1BD4624211FF}"/>
          </ac:cxnSpMkLst>
        </pc:cxnChg>
        <pc:cxnChg chg="mod">
          <ac:chgData name="Dann Bleeker Pedersen" userId="911d2b9d99de05ee" providerId="LiveId" clId="{60E2A6A6-74A7-4A77-AB64-ED2EF271B6F0}" dt="2021-02-16T13:19:01.428" v="631" actId="571"/>
          <ac:cxnSpMkLst>
            <pc:docMk/>
            <pc:sldMk cId="3899737289" sldId="389"/>
            <ac:cxnSpMk id="42" creationId="{07AF973E-A95C-4385-AF2A-6AE48CA415F0}"/>
          </ac:cxnSpMkLst>
        </pc:cxnChg>
        <pc:cxnChg chg="mod">
          <ac:chgData name="Dann Bleeker Pedersen" userId="911d2b9d99de05ee" providerId="LiveId" clId="{60E2A6A6-74A7-4A77-AB64-ED2EF271B6F0}" dt="2021-02-16T13:19:04.564" v="632" actId="571"/>
          <ac:cxnSpMkLst>
            <pc:docMk/>
            <pc:sldMk cId="3899737289" sldId="389"/>
            <ac:cxnSpMk id="48" creationId="{36CDE327-2502-486E-BBDD-626877BF9EEA}"/>
          </ac:cxnSpMkLst>
        </pc:cxnChg>
      </pc:sldChg>
      <pc:sldChg chg="addSp modSp new mod">
        <pc:chgData name="Dann Bleeker Pedersen" userId="911d2b9d99de05ee" providerId="LiveId" clId="{60E2A6A6-74A7-4A77-AB64-ED2EF271B6F0}" dt="2021-02-16T13:19:53.904" v="653" actId="1038"/>
        <pc:sldMkLst>
          <pc:docMk/>
          <pc:sldMk cId="3662863551" sldId="390"/>
        </pc:sldMkLst>
        <pc:spChg chg="mod">
          <ac:chgData name="Dann Bleeker Pedersen" userId="911d2b9d99de05ee" providerId="LiveId" clId="{60E2A6A6-74A7-4A77-AB64-ED2EF271B6F0}" dt="2021-02-16T13:19:38.659" v="642"/>
          <ac:spMkLst>
            <pc:docMk/>
            <pc:sldMk cId="3662863551" sldId="390"/>
            <ac:spMk id="2" creationId="{05EFE826-C303-47E4-9450-02F44BF4AF2D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5" creationId="{B1C8B5B9-0097-4687-81CF-A53A3F3066FF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7" creationId="{60A12D97-F341-47DF-88B9-A5FEF9190568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8" creationId="{14A02C81-1644-4800-95D5-21D2DDEDCB3F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9" creationId="{90A4D515-DD6A-427E-9E02-3E0B0D400A0F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11" creationId="{21DF9646-3BB4-479C-B0E7-1F4B7784268D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13" creationId="{31156884-68A5-4D60-9DC0-D70F8031D2BB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14" creationId="{277B3FA0-195E-48D0-85CB-9BB8FBCAF700}"/>
          </ac:spMkLst>
        </pc:spChg>
        <pc:spChg chg="mod">
          <ac:chgData name="Dann Bleeker Pedersen" userId="911d2b9d99de05ee" providerId="LiveId" clId="{60E2A6A6-74A7-4A77-AB64-ED2EF271B6F0}" dt="2021-02-16T13:19:44.220" v="643"/>
          <ac:spMkLst>
            <pc:docMk/>
            <pc:sldMk cId="3662863551" sldId="390"/>
            <ac:spMk id="15" creationId="{7F29A879-0BB6-4370-A21F-EDE8F83C41F0}"/>
          </ac:spMkLst>
        </pc:spChg>
        <pc:spChg chg="mod">
          <ac:chgData name="Dann Bleeker Pedersen" userId="911d2b9d99de05ee" providerId="LiveId" clId="{60E2A6A6-74A7-4A77-AB64-ED2EF271B6F0}" dt="2021-02-16T13:19:47.372" v="644"/>
          <ac:spMkLst>
            <pc:docMk/>
            <pc:sldMk cId="3662863551" sldId="390"/>
            <ac:spMk id="17" creationId="{CACF851F-BA2B-4B7E-9B25-3C77E4EF072B}"/>
          </ac:spMkLst>
        </pc:spChg>
        <pc:spChg chg="mod">
          <ac:chgData name="Dann Bleeker Pedersen" userId="911d2b9d99de05ee" providerId="LiveId" clId="{60E2A6A6-74A7-4A77-AB64-ED2EF271B6F0}" dt="2021-02-16T13:19:47.372" v="644"/>
          <ac:spMkLst>
            <pc:docMk/>
            <pc:sldMk cId="3662863551" sldId="390"/>
            <ac:spMk id="19" creationId="{39E9E4D5-E5A6-47F1-A1C8-00F54C5DB072}"/>
          </ac:spMkLst>
        </pc:spChg>
        <pc:spChg chg="mod">
          <ac:chgData name="Dann Bleeker Pedersen" userId="911d2b9d99de05ee" providerId="LiveId" clId="{60E2A6A6-74A7-4A77-AB64-ED2EF271B6F0}" dt="2021-02-16T13:19:47.372" v="644"/>
          <ac:spMkLst>
            <pc:docMk/>
            <pc:sldMk cId="3662863551" sldId="390"/>
            <ac:spMk id="20" creationId="{2ECB3ED2-A50A-4C5B-8846-D7B30FA4DD55}"/>
          </ac:spMkLst>
        </pc:spChg>
        <pc:spChg chg="mod">
          <ac:chgData name="Dann Bleeker Pedersen" userId="911d2b9d99de05ee" providerId="LiveId" clId="{60E2A6A6-74A7-4A77-AB64-ED2EF271B6F0}" dt="2021-02-16T13:19:47.372" v="644"/>
          <ac:spMkLst>
            <pc:docMk/>
            <pc:sldMk cId="3662863551" sldId="390"/>
            <ac:spMk id="21" creationId="{4AFFBF31-D0F6-4785-925A-450A03C2D678}"/>
          </ac:spMkLst>
        </pc:spChg>
        <pc:grpChg chg="add mod">
          <ac:chgData name="Dann Bleeker Pedersen" userId="911d2b9d99de05ee" providerId="LiveId" clId="{60E2A6A6-74A7-4A77-AB64-ED2EF271B6F0}" dt="2021-02-16T13:19:44.220" v="643"/>
          <ac:grpSpMkLst>
            <pc:docMk/>
            <pc:sldMk cId="3662863551" sldId="390"/>
            <ac:grpSpMk id="4" creationId="{214708D6-8B7A-495F-901F-96CBBF80010E}"/>
          </ac:grpSpMkLst>
        </pc:grpChg>
        <pc:grpChg chg="add mod">
          <ac:chgData name="Dann Bleeker Pedersen" userId="911d2b9d99de05ee" providerId="LiveId" clId="{60E2A6A6-74A7-4A77-AB64-ED2EF271B6F0}" dt="2021-02-16T13:19:53.904" v="653" actId="1038"/>
          <ac:grpSpMkLst>
            <pc:docMk/>
            <pc:sldMk cId="3662863551" sldId="390"/>
            <ac:grpSpMk id="10" creationId="{53063C00-6373-496E-8945-FCC2F148DA6B}"/>
          </ac:grpSpMkLst>
        </pc:grpChg>
        <pc:grpChg chg="add mod">
          <ac:chgData name="Dann Bleeker Pedersen" userId="911d2b9d99de05ee" providerId="LiveId" clId="{60E2A6A6-74A7-4A77-AB64-ED2EF271B6F0}" dt="2021-02-16T13:19:47.372" v="644"/>
          <ac:grpSpMkLst>
            <pc:docMk/>
            <pc:sldMk cId="3662863551" sldId="390"/>
            <ac:grpSpMk id="16" creationId="{2BB3C673-B29D-40C8-9102-6D8A5321CEC8}"/>
          </ac:grpSpMkLst>
        </pc:grpChg>
        <pc:cxnChg chg="mod">
          <ac:chgData name="Dann Bleeker Pedersen" userId="911d2b9d99de05ee" providerId="LiveId" clId="{60E2A6A6-74A7-4A77-AB64-ED2EF271B6F0}" dt="2021-02-16T13:19:44.220" v="643"/>
          <ac:cxnSpMkLst>
            <pc:docMk/>
            <pc:sldMk cId="3662863551" sldId="390"/>
            <ac:cxnSpMk id="6" creationId="{8E898E6A-EB7E-4CAD-8CDF-A02C79EDCC1B}"/>
          </ac:cxnSpMkLst>
        </pc:cxnChg>
        <pc:cxnChg chg="mod">
          <ac:chgData name="Dann Bleeker Pedersen" userId="911d2b9d99de05ee" providerId="LiveId" clId="{60E2A6A6-74A7-4A77-AB64-ED2EF271B6F0}" dt="2021-02-16T13:19:44.220" v="643"/>
          <ac:cxnSpMkLst>
            <pc:docMk/>
            <pc:sldMk cId="3662863551" sldId="390"/>
            <ac:cxnSpMk id="12" creationId="{2CDC4BFB-791D-41D2-BFC7-767D715ED2A1}"/>
          </ac:cxnSpMkLst>
        </pc:cxnChg>
        <pc:cxnChg chg="mod">
          <ac:chgData name="Dann Bleeker Pedersen" userId="911d2b9d99de05ee" providerId="LiveId" clId="{60E2A6A6-74A7-4A77-AB64-ED2EF271B6F0}" dt="2021-02-16T13:19:47.372" v="644"/>
          <ac:cxnSpMkLst>
            <pc:docMk/>
            <pc:sldMk cId="3662863551" sldId="390"/>
            <ac:cxnSpMk id="18" creationId="{D920BD30-3CCE-42E6-9E04-AECAB1F6665D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30:40.385" v="823" actId="571"/>
        <pc:sldMkLst>
          <pc:docMk/>
          <pc:sldMk cId="1836993218" sldId="391"/>
        </pc:sldMkLst>
        <pc:spChg chg="mod">
          <ac:chgData name="Dann Bleeker Pedersen" userId="911d2b9d99de05ee" providerId="LiveId" clId="{60E2A6A6-74A7-4A77-AB64-ED2EF271B6F0}" dt="2021-02-16T13:21:58.121" v="706"/>
          <ac:spMkLst>
            <pc:docMk/>
            <pc:sldMk cId="1836993218" sldId="391"/>
            <ac:spMk id="2" creationId="{C8068CE3-4D7D-4D53-B6A2-0853E93AFCC8}"/>
          </ac:spMkLst>
        </pc:spChg>
        <pc:spChg chg="add del mod">
          <ac:chgData name="Dann Bleeker Pedersen" userId="911d2b9d99de05ee" providerId="LiveId" clId="{60E2A6A6-74A7-4A77-AB64-ED2EF271B6F0}" dt="2021-02-16T13:20:26.532" v="657"/>
          <ac:spMkLst>
            <pc:docMk/>
            <pc:sldMk cId="1836993218" sldId="391"/>
            <ac:spMk id="4" creationId="{66082473-D69F-4191-AF66-3F9EEDEC3F06}"/>
          </ac:spMkLst>
        </pc:spChg>
        <pc:spChg chg="mod">
          <ac:chgData name="Dann Bleeker Pedersen" userId="911d2b9d99de05ee" providerId="LiveId" clId="{60E2A6A6-74A7-4A77-AB64-ED2EF271B6F0}" dt="2021-02-16T13:20:25.454" v="656"/>
          <ac:spMkLst>
            <pc:docMk/>
            <pc:sldMk cId="1836993218" sldId="391"/>
            <ac:spMk id="6" creationId="{D2E6FB8B-9FEA-4838-A038-6F171BC9C817}"/>
          </ac:spMkLst>
        </pc:spChg>
        <pc:spChg chg="mod">
          <ac:chgData name="Dann Bleeker Pedersen" userId="911d2b9d99de05ee" providerId="LiveId" clId="{60E2A6A6-74A7-4A77-AB64-ED2EF271B6F0}" dt="2021-02-16T13:20:25.454" v="656"/>
          <ac:spMkLst>
            <pc:docMk/>
            <pc:sldMk cId="1836993218" sldId="391"/>
            <ac:spMk id="8" creationId="{B98190D9-E03A-49D9-9CD2-F4A5847D1FAB}"/>
          </ac:spMkLst>
        </pc:spChg>
        <pc:spChg chg="mod">
          <ac:chgData name="Dann Bleeker Pedersen" userId="911d2b9d99de05ee" providerId="LiveId" clId="{60E2A6A6-74A7-4A77-AB64-ED2EF271B6F0}" dt="2021-02-16T13:20:25.454" v="656"/>
          <ac:spMkLst>
            <pc:docMk/>
            <pc:sldMk cId="1836993218" sldId="391"/>
            <ac:spMk id="9" creationId="{7746E01A-CB30-4A0B-BC81-DC2F92C1CE90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1" creationId="{6FCC5BA8-352B-4CA8-B654-528E847818A9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3" creationId="{465D915D-7A97-4A82-BE22-82A99840BA4A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4" creationId="{0A4793AD-C1B5-4408-92A7-AE6A38D1A4B7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6" creationId="{D0900A6E-92A0-4EF7-99E9-8CF296EFF2C2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8" creationId="{C67A69D4-80B8-451A-8165-4AC16F33BACA}"/>
          </ac:spMkLst>
        </pc:spChg>
        <pc:spChg chg="mod">
          <ac:chgData name="Dann Bleeker Pedersen" userId="911d2b9d99de05ee" providerId="LiveId" clId="{60E2A6A6-74A7-4A77-AB64-ED2EF271B6F0}" dt="2021-02-16T13:20:33.287" v="660"/>
          <ac:spMkLst>
            <pc:docMk/>
            <pc:sldMk cId="1836993218" sldId="391"/>
            <ac:spMk id="19" creationId="{AA7265F0-7D6E-4B6B-B03F-6F10A964B91E}"/>
          </ac:spMkLst>
        </pc:spChg>
        <pc:spChg chg="mod">
          <ac:chgData name="Dann Bleeker Pedersen" userId="911d2b9d99de05ee" providerId="LiveId" clId="{60E2A6A6-74A7-4A77-AB64-ED2EF271B6F0}" dt="2021-02-16T13:20:50.872" v="663"/>
          <ac:spMkLst>
            <pc:docMk/>
            <pc:sldMk cId="1836993218" sldId="391"/>
            <ac:spMk id="21" creationId="{2B20CE7F-2CC6-4872-8356-A2640B8D4961}"/>
          </ac:spMkLst>
        </pc:spChg>
        <pc:spChg chg="mod">
          <ac:chgData name="Dann Bleeker Pedersen" userId="911d2b9d99de05ee" providerId="LiveId" clId="{60E2A6A6-74A7-4A77-AB64-ED2EF271B6F0}" dt="2021-02-16T13:20:50.872" v="663"/>
          <ac:spMkLst>
            <pc:docMk/>
            <pc:sldMk cId="1836993218" sldId="391"/>
            <ac:spMk id="23" creationId="{B0488488-F189-4045-A309-31DE7DBACC80}"/>
          </ac:spMkLst>
        </pc:spChg>
        <pc:spChg chg="mod">
          <ac:chgData name="Dann Bleeker Pedersen" userId="911d2b9d99de05ee" providerId="LiveId" clId="{60E2A6A6-74A7-4A77-AB64-ED2EF271B6F0}" dt="2021-02-16T13:20:50.872" v="663"/>
          <ac:spMkLst>
            <pc:docMk/>
            <pc:sldMk cId="1836993218" sldId="391"/>
            <ac:spMk id="24" creationId="{148C8696-11F6-40DD-A16D-8626DBA013CB}"/>
          </ac:spMkLst>
        </pc:spChg>
        <pc:spChg chg="mod">
          <ac:chgData name="Dann Bleeker Pedersen" userId="911d2b9d99de05ee" providerId="LiveId" clId="{60E2A6A6-74A7-4A77-AB64-ED2EF271B6F0}" dt="2021-02-16T13:20:50.872" v="663"/>
          <ac:spMkLst>
            <pc:docMk/>
            <pc:sldMk cId="1836993218" sldId="391"/>
            <ac:spMk id="25" creationId="{8FCDE2F1-3CD7-4B63-98AF-CFC58183F111}"/>
          </ac:spMkLst>
        </pc:spChg>
        <pc:spChg chg="mod">
          <ac:chgData name="Dann Bleeker Pedersen" userId="911d2b9d99de05ee" providerId="LiveId" clId="{60E2A6A6-74A7-4A77-AB64-ED2EF271B6F0}" dt="2021-02-16T13:30:40.385" v="823" actId="571"/>
          <ac:spMkLst>
            <pc:docMk/>
            <pc:sldMk cId="1836993218" sldId="391"/>
            <ac:spMk id="27" creationId="{455B30C4-78C9-4E5B-B52F-1DD9B80CAD3D}"/>
          </ac:spMkLst>
        </pc:spChg>
        <pc:spChg chg="mod">
          <ac:chgData name="Dann Bleeker Pedersen" userId="911d2b9d99de05ee" providerId="LiveId" clId="{60E2A6A6-74A7-4A77-AB64-ED2EF271B6F0}" dt="2021-02-16T13:30:40.385" v="823" actId="571"/>
          <ac:spMkLst>
            <pc:docMk/>
            <pc:sldMk cId="1836993218" sldId="391"/>
            <ac:spMk id="29" creationId="{9DFB9E3E-5DA2-42A1-8512-458492429D91}"/>
          </ac:spMkLst>
        </pc:spChg>
        <pc:spChg chg="mod">
          <ac:chgData name="Dann Bleeker Pedersen" userId="911d2b9d99de05ee" providerId="LiveId" clId="{60E2A6A6-74A7-4A77-AB64-ED2EF271B6F0}" dt="2021-02-16T13:30:40.385" v="823" actId="571"/>
          <ac:spMkLst>
            <pc:docMk/>
            <pc:sldMk cId="1836993218" sldId="391"/>
            <ac:spMk id="30" creationId="{AC6942B5-8E54-49D8-9FEA-762A19413299}"/>
          </ac:spMkLst>
        </pc:spChg>
        <pc:spChg chg="mod">
          <ac:chgData name="Dann Bleeker Pedersen" userId="911d2b9d99de05ee" providerId="LiveId" clId="{60E2A6A6-74A7-4A77-AB64-ED2EF271B6F0}" dt="2021-02-16T13:30:40.385" v="823" actId="571"/>
          <ac:spMkLst>
            <pc:docMk/>
            <pc:sldMk cId="1836993218" sldId="391"/>
            <ac:spMk id="31" creationId="{64B2A0E4-49F7-4AFC-A47F-97F1D08CEC01}"/>
          </ac:spMkLst>
        </pc:spChg>
        <pc:spChg chg="add mod">
          <ac:chgData name="Dann Bleeker Pedersen" userId="911d2b9d99de05ee" providerId="LiveId" clId="{60E2A6A6-74A7-4A77-AB64-ED2EF271B6F0}" dt="2021-02-16T13:24:29.628" v="760" actId="1037"/>
          <ac:spMkLst>
            <pc:docMk/>
            <pc:sldMk cId="1836993218" sldId="391"/>
            <ac:spMk id="32" creationId="{67F34CE4-2129-4653-914D-F1812AE57B6C}"/>
          </ac:spMkLst>
        </pc:spChg>
        <pc:spChg chg="add mod">
          <ac:chgData name="Dann Bleeker Pedersen" userId="911d2b9d99de05ee" providerId="LiveId" clId="{60E2A6A6-74A7-4A77-AB64-ED2EF271B6F0}" dt="2021-02-16T13:24:29.628" v="760" actId="1037"/>
          <ac:spMkLst>
            <pc:docMk/>
            <pc:sldMk cId="1836993218" sldId="391"/>
            <ac:spMk id="34" creationId="{BB495903-01BB-4ACF-AB00-4FF73B611720}"/>
          </ac:spMkLst>
        </pc:spChg>
        <pc:spChg chg="add mod">
          <ac:chgData name="Dann Bleeker Pedersen" userId="911d2b9d99de05ee" providerId="LiveId" clId="{60E2A6A6-74A7-4A77-AB64-ED2EF271B6F0}" dt="2021-02-16T13:24:29.628" v="760" actId="1037"/>
          <ac:spMkLst>
            <pc:docMk/>
            <pc:sldMk cId="1836993218" sldId="391"/>
            <ac:spMk id="35" creationId="{BCD92D44-B391-4EDB-9394-BA5C6987D84D}"/>
          </ac:spMkLst>
        </pc:spChg>
        <pc:spChg chg="mod">
          <ac:chgData name="Dann Bleeker Pedersen" userId="911d2b9d99de05ee" providerId="LiveId" clId="{60E2A6A6-74A7-4A77-AB64-ED2EF271B6F0}" dt="2021-02-16T13:24:15.083" v="744"/>
          <ac:spMkLst>
            <pc:docMk/>
            <pc:sldMk cId="1836993218" sldId="391"/>
            <ac:spMk id="37" creationId="{9F17E57D-B469-4E38-A07C-624F322D1618}"/>
          </ac:spMkLst>
        </pc:spChg>
        <pc:spChg chg="mod">
          <ac:chgData name="Dann Bleeker Pedersen" userId="911d2b9d99de05ee" providerId="LiveId" clId="{60E2A6A6-74A7-4A77-AB64-ED2EF271B6F0}" dt="2021-02-16T13:24:15.083" v="744"/>
          <ac:spMkLst>
            <pc:docMk/>
            <pc:sldMk cId="1836993218" sldId="391"/>
            <ac:spMk id="39" creationId="{B7FC443B-36F7-40B0-BC80-45CC9B26A55F}"/>
          </ac:spMkLst>
        </pc:spChg>
        <pc:spChg chg="mod">
          <ac:chgData name="Dann Bleeker Pedersen" userId="911d2b9d99de05ee" providerId="LiveId" clId="{60E2A6A6-74A7-4A77-AB64-ED2EF271B6F0}" dt="2021-02-16T13:24:15.083" v="744"/>
          <ac:spMkLst>
            <pc:docMk/>
            <pc:sldMk cId="1836993218" sldId="391"/>
            <ac:spMk id="40" creationId="{FA3B7840-1C27-47A2-951C-B7DC6D9DF6DA}"/>
          </ac:spMkLst>
        </pc:spChg>
        <pc:spChg chg="add mod">
          <ac:chgData name="Dann Bleeker Pedersen" userId="911d2b9d99de05ee" providerId="LiveId" clId="{60E2A6A6-74A7-4A77-AB64-ED2EF271B6F0}" dt="2021-02-16T13:30:40.385" v="823" actId="571"/>
          <ac:spMkLst>
            <pc:docMk/>
            <pc:sldMk cId="1836993218" sldId="391"/>
            <ac:spMk id="41" creationId="{D3D2BCA8-2C8B-4929-AAF2-F563C417C75B}"/>
          </ac:spMkLst>
        </pc:spChg>
        <pc:grpChg chg="add del mod">
          <ac:chgData name="Dann Bleeker Pedersen" userId="911d2b9d99de05ee" providerId="LiveId" clId="{60E2A6A6-74A7-4A77-AB64-ED2EF271B6F0}" dt="2021-02-16T13:20:26.532" v="657"/>
          <ac:grpSpMkLst>
            <pc:docMk/>
            <pc:sldMk cId="1836993218" sldId="391"/>
            <ac:grpSpMk id="5" creationId="{1330D7BC-AE43-4167-AC72-C73849A39364}"/>
          </ac:grpSpMkLst>
        </pc:grpChg>
        <pc:grpChg chg="add del mod">
          <ac:chgData name="Dann Bleeker Pedersen" userId="911d2b9d99de05ee" providerId="LiveId" clId="{60E2A6A6-74A7-4A77-AB64-ED2EF271B6F0}" dt="2021-02-16T13:24:14.687" v="743" actId="478"/>
          <ac:grpSpMkLst>
            <pc:docMk/>
            <pc:sldMk cId="1836993218" sldId="391"/>
            <ac:grpSpMk id="10" creationId="{6F55F0C9-4449-4101-B589-E136D02C3EB1}"/>
          </ac:grpSpMkLst>
        </pc:grpChg>
        <pc:grpChg chg="mod">
          <ac:chgData name="Dann Bleeker Pedersen" userId="911d2b9d99de05ee" providerId="LiveId" clId="{60E2A6A6-74A7-4A77-AB64-ED2EF271B6F0}" dt="2021-02-16T13:20:33.287" v="660"/>
          <ac:grpSpMkLst>
            <pc:docMk/>
            <pc:sldMk cId="1836993218" sldId="391"/>
            <ac:grpSpMk id="15" creationId="{CC0A5ED9-D7BE-429B-A322-BEE003A78FDE}"/>
          </ac:grpSpMkLst>
        </pc:grpChg>
        <pc:grpChg chg="add mod ord">
          <ac:chgData name="Dann Bleeker Pedersen" userId="911d2b9d99de05ee" providerId="LiveId" clId="{60E2A6A6-74A7-4A77-AB64-ED2EF271B6F0}" dt="2021-02-16T13:24:22.096" v="745" actId="166"/>
          <ac:grpSpMkLst>
            <pc:docMk/>
            <pc:sldMk cId="1836993218" sldId="391"/>
            <ac:grpSpMk id="20" creationId="{CD5D3637-5639-4DFB-AE73-3A26B327DDB3}"/>
          </ac:grpSpMkLst>
        </pc:grpChg>
        <pc:grpChg chg="add mod">
          <ac:chgData name="Dann Bleeker Pedersen" userId="911d2b9d99de05ee" providerId="LiveId" clId="{60E2A6A6-74A7-4A77-AB64-ED2EF271B6F0}" dt="2021-02-16T13:30:40.385" v="823" actId="571"/>
          <ac:grpSpMkLst>
            <pc:docMk/>
            <pc:sldMk cId="1836993218" sldId="391"/>
            <ac:grpSpMk id="26" creationId="{7C0EAEEC-D8CF-4D83-AB2D-B518C18A00E5}"/>
          </ac:grpSpMkLst>
        </pc:grpChg>
        <pc:grpChg chg="add mod">
          <ac:chgData name="Dann Bleeker Pedersen" userId="911d2b9d99de05ee" providerId="LiveId" clId="{60E2A6A6-74A7-4A77-AB64-ED2EF271B6F0}" dt="2021-02-16T13:24:29.628" v="760" actId="1037"/>
          <ac:grpSpMkLst>
            <pc:docMk/>
            <pc:sldMk cId="1836993218" sldId="391"/>
            <ac:grpSpMk id="36" creationId="{047FA31D-3760-44A7-BDC6-A6175A00F75D}"/>
          </ac:grpSpMkLst>
        </pc:grpChg>
        <pc:cxnChg chg="mod">
          <ac:chgData name="Dann Bleeker Pedersen" userId="911d2b9d99de05ee" providerId="LiveId" clId="{60E2A6A6-74A7-4A77-AB64-ED2EF271B6F0}" dt="2021-02-16T13:20:25.454" v="656"/>
          <ac:cxnSpMkLst>
            <pc:docMk/>
            <pc:sldMk cId="1836993218" sldId="391"/>
            <ac:cxnSpMk id="7" creationId="{B8F8093C-1B62-42A3-BA7B-D0680CE1D40F}"/>
          </ac:cxnSpMkLst>
        </pc:cxnChg>
        <pc:cxnChg chg="mod">
          <ac:chgData name="Dann Bleeker Pedersen" userId="911d2b9d99de05ee" providerId="LiveId" clId="{60E2A6A6-74A7-4A77-AB64-ED2EF271B6F0}" dt="2021-02-16T13:20:33.287" v="660"/>
          <ac:cxnSpMkLst>
            <pc:docMk/>
            <pc:sldMk cId="1836993218" sldId="391"/>
            <ac:cxnSpMk id="12" creationId="{0E6A57A7-D664-4FA5-BB0F-DB008AA86C9F}"/>
          </ac:cxnSpMkLst>
        </pc:cxnChg>
        <pc:cxnChg chg="mod">
          <ac:chgData name="Dann Bleeker Pedersen" userId="911d2b9d99de05ee" providerId="LiveId" clId="{60E2A6A6-74A7-4A77-AB64-ED2EF271B6F0}" dt="2021-02-16T13:20:33.287" v="660"/>
          <ac:cxnSpMkLst>
            <pc:docMk/>
            <pc:sldMk cId="1836993218" sldId="391"/>
            <ac:cxnSpMk id="17" creationId="{AC9C70A3-5879-435A-8430-A97703363855}"/>
          </ac:cxnSpMkLst>
        </pc:cxnChg>
        <pc:cxnChg chg="mod">
          <ac:chgData name="Dann Bleeker Pedersen" userId="911d2b9d99de05ee" providerId="LiveId" clId="{60E2A6A6-74A7-4A77-AB64-ED2EF271B6F0}" dt="2021-02-16T13:20:50.872" v="663"/>
          <ac:cxnSpMkLst>
            <pc:docMk/>
            <pc:sldMk cId="1836993218" sldId="391"/>
            <ac:cxnSpMk id="22" creationId="{F49466F7-3B58-4AED-84DF-D9F21DEADADA}"/>
          </ac:cxnSpMkLst>
        </pc:cxnChg>
        <pc:cxnChg chg="mod">
          <ac:chgData name="Dann Bleeker Pedersen" userId="911d2b9d99de05ee" providerId="LiveId" clId="{60E2A6A6-74A7-4A77-AB64-ED2EF271B6F0}" dt="2021-02-16T13:30:40.385" v="823" actId="571"/>
          <ac:cxnSpMkLst>
            <pc:docMk/>
            <pc:sldMk cId="1836993218" sldId="391"/>
            <ac:cxnSpMk id="28" creationId="{BC42E0B9-C52F-4B4D-9119-DB208C834C30}"/>
          </ac:cxnSpMkLst>
        </pc:cxnChg>
        <pc:cxnChg chg="add mod">
          <ac:chgData name="Dann Bleeker Pedersen" userId="911d2b9d99de05ee" providerId="LiveId" clId="{60E2A6A6-74A7-4A77-AB64-ED2EF271B6F0}" dt="2021-02-16T13:24:29.628" v="760" actId="1037"/>
          <ac:cxnSpMkLst>
            <pc:docMk/>
            <pc:sldMk cId="1836993218" sldId="391"/>
            <ac:cxnSpMk id="33" creationId="{865B612E-303D-46B0-A1D7-9CCF75D5E296}"/>
          </ac:cxnSpMkLst>
        </pc:cxnChg>
        <pc:cxnChg chg="mod">
          <ac:chgData name="Dann Bleeker Pedersen" userId="911d2b9d99de05ee" providerId="LiveId" clId="{60E2A6A6-74A7-4A77-AB64-ED2EF271B6F0}" dt="2021-02-16T13:24:15.083" v="744"/>
          <ac:cxnSpMkLst>
            <pc:docMk/>
            <pc:sldMk cId="1836993218" sldId="391"/>
            <ac:cxnSpMk id="38" creationId="{189F1A8D-30D2-4556-B793-2E455CCB46FC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24:09.733" v="742" actId="21"/>
        <pc:sldMkLst>
          <pc:docMk/>
          <pc:sldMk cId="2073906334" sldId="392"/>
        </pc:sldMkLst>
        <pc:spChg chg="mod">
          <ac:chgData name="Dann Bleeker Pedersen" userId="911d2b9d99de05ee" providerId="LiveId" clId="{60E2A6A6-74A7-4A77-AB64-ED2EF271B6F0}" dt="2021-02-16T13:22:09.150" v="709"/>
          <ac:spMkLst>
            <pc:docMk/>
            <pc:sldMk cId="2073906334" sldId="392"/>
            <ac:spMk id="2" creationId="{135352DE-8B7B-4E92-9BA8-D753E0FACAE5}"/>
          </ac:spMkLst>
        </pc:spChg>
        <pc:spChg chg="add del mod topLvl">
          <ac:chgData name="Dann Bleeker Pedersen" userId="911d2b9d99de05ee" providerId="LiveId" clId="{60E2A6A6-74A7-4A77-AB64-ED2EF271B6F0}" dt="2021-02-16T13:24:09.733" v="742" actId="21"/>
          <ac:spMkLst>
            <pc:docMk/>
            <pc:sldMk cId="2073906334" sldId="392"/>
            <ac:spMk id="5" creationId="{1FBF53EE-A9F5-4425-B4A2-F91511E56AC7}"/>
          </ac:spMkLst>
        </pc:spChg>
        <pc:spChg chg="add del mod topLvl">
          <ac:chgData name="Dann Bleeker Pedersen" userId="911d2b9d99de05ee" providerId="LiveId" clId="{60E2A6A6-74A7-4A77-AB64-ED2EF271B6F0}" dt="2021-02-16T13:24:09.733" v="742" actId="21"/>
          <ac:spMkLst>
            <pc:docMk/>
            <pc:sldMk cId="2073906334" sldId="392"/>
            <ac:spMk id="7" creationId="{005F97CB-22D1-410C-ADBD-AD0CD77C1358}"/>
          </ac:spMkLst>
        </pc:spChg>
        <pc:spChg chg="add del mod topLvl">
          <ac:chgData name="Dann Bleeker Pedersen" userId="911d2b9d99de05ee" providerId="LiveId" clId="{60E2A6A6-74A7-4A77-AB64-ED2EF271B6F0}" dt="2021-02-16T13:24:09.733" v="742" actId="21"/>
          <ac:spMkLst>
            <pc:docMk/>
            <pc:sldMk cId="2073906334" sldId="392"/>
            <ac:spMk id="8" creationId="{FEFF73C0-E558-4E69-84DE-0E3E41DFDFC2}"/>
          </ac:spMkLst>
        </pc:spChg>
        <pc:spChg chg="mod">
          <ac:chgData name="Dann Bleeker Pedersen" userId="911d2b9d99de05ee" providerId="LiveId" clId="{60E2A6A6-74A7-4A77-AB64-ED2EF271B6F0}" dt="2021-02-16T13:22:35.650" v="713" actId="165"/>
          <ac:spMkLst>
            <pc:docMk/>
            <pc:sldMk cId="2073906334" sldId="392"/>
            <ac:spMk id="10" creationId="{6244FCEA-A007-4E0E-8AAD-D641A8F4D481}"/>
          </ac:spMkLst>
        </pc:spChg>
        <pc:spChg chg="mod">
          <ac:chgData name="Dann Bleeker Pedersen" userId="911d2b9d99de05ee" providerId="LiveId" clId="{60E2A6A6-74A7-4A77-AB64-ED2EF271B6F0}" dt="2021-02-16T13:22:35.650" v="713" actId="165"/>
          <ac:spMkLst>
            <pc:docMk/>
            <pc:sldMk cId="2073906334" sldId="392"/>
            <ac:spMk id="12" creationId="{2E3D293B-97EB-425D-9346-5792F96637CF}"/>
          </ac:spMkLst>
        </pc:spChg>
        <pc:spChg chg="mod">
          <ac:chgData name="Dann Bleeker Pedersen" userId="911d2b9d99de05ee" providerId="LiveId" clId="{60E2A6A6-74A7-4A77-AB64-ED2EF271B6F0}" dt="2021-02-16T13:22:35.650" v="713" actId="165"/>
          <ac:spMkLst>
            <pc:docMk/>
            <pc:sldMk cId="2073906334" sldId="392"/>
            <ac:spMk id="13" creationId="{06C5CDD6-3EFF-40D6-BC4D-DFA416EF65EE}"/>
          </ac:spMkLst>
        </pc:spChg>
        <pc:spChg chg="mod topLvl">
          <ac:chgData name="Dann Bleeker Pedersen" userId="911d2b9d99de05ee" providerId="LiveId" clId="{60E2A6A6-74A7-4A77-AB64-ED2EF271B6F0}" dt="2021-02-16T13:22:52.815" v="714" actId="165"/>
          <ac:spMkLst>
            <pc:docMk/>
            <pc:sldMk cId="2073906334" sldId="392"/>
            <ac:spMk id="15" creationId="{093FB37F-B58D-41B2-8B59-1F97FC452D5F}"/>
          </ac:spMkLst>
        </pc:spChg>
        <pc:spChg chg="mod topLvl">
          <ac:chgData name="Dann Bleeker Pedersen" userId="911d2b9d99de05ee" providerId="LiveId" clId="{60E2A6A6-74A7-4A77-AB64-ED2EF271B6F0}" dt="2021-02-16T13:22:52.815" v="714" actId="165"/>
          <ac:spMkLst>
            <pc:docMk/>
            <pc:sldMk cId="2073906334" sldId="392"/>
            <ac:spMk id="17" creationId="{94B4A93F-9090-4734-85E2-AE1655153B98}"/>
          </ac:spMkLst>
        </pc:spChg>
        <pc:spChg chg="mod topLvl">
          <ac:chgData name="Dann Bleeker Pedersen" userId="911d2b9d99de05ee" providerId="LiveId" clId="{60E2A6A6-74A7-4A77-AB64-ED2EF271B6F0}" dt="2021-02-16T13:22:52.815" v="714" actId="165"/>
          <ac:spMkLst>
            <pc:docMk/>
            <pc:sldMk cId="2073906334" sldId="392"/>
            <ac:spMk id="18" creationId="{07D750E9-1B73-4912-8CFD-358C6B5F862B}"/>
          </ac:spMkLst>
        </pc:spChg>
        <pc:spChg chg="mod topLvl">
          <ac:chgData name="Dann Bleeker Pedersen" userId="911d2b9d99de05ee" providerId="LiveId" clId="{60E2A6A6-74A7-4A77-AB64-ED2EF271B6F0}" dt="2021-02-16T13:22:52.815" v="714" actId="165"/>
          <ac:spMkLst>
            <pc:docMk/>
            <pc:sldMk cId="2073906334" sldId="392"/>
            <ac:spMk id="19" creationId="{29041744-CA3C-4932-9BA9-E2CEABB9EF64}"/>
          </ac:spMkLst>
        </pc:spChg>
        <pc:spChg chg="mod topLvl">
          <ac:chgData name="Dann Bleeker Pedersen" userId="911d2b9d99de05ee" providerId="LiveId" clId="{60E2A6A6-74A7-4A77-AB64-ED2EF271B6F0}" dt="2021-02-16T13:23:17.695" v="737" actId="165"/>
          <ac:spMkLst>
            <pc:docMk/>
            <pc:sldMk cId="2073906334" sldId="392"/>
            <ac:spMk id="21" creationId="{12B97915-4A82-46CD-B2B5-03BE26D58541}"/>
          </ac:spMkLst>
        </pc:spChg>
        <pc:spChg chg="mod topLvl">
          <ac:chgData name="Dann Bleeker Pedersen" userId="911d2b9d99de05ee" providerId="LiveId" clId="{60E2A6A6-74A7-4A77-AB64-ED2EF271B6F0}" dt="2021-02-16T13:23:17.695" v="737" actId="165"/>
          <ac:spMkLst>
            <pc:docMk/>
            <pc:sldMk cId="2073906334" sldId="392"/>
            <ac:spMk id="23" creationId="{123156A2-9D25-454F-8307-08298B189047}"/>
          </ac:spMkLst>
        </pc:spChg>
        <pc:spChg chg="mod topLvl">
          <ac:chgData name="Dann Bleeker Pedersen" userId="911d2b9d99de05ee" providerId="LiveId" clId="{60E2A6A6-74A7-4A77-AB64-ED2EF271B6F0}" dt="2021-02-16T13:23:17.695" v="737" actId="165"/>
          <ac:spMkLst>
            <pc:docMk/>
            <pc:sldMk cId="2073906334" sldId="392"/>
            <ac:spMk id="24" creationId="{74422F9F-1984-41D6-83D0-9EC100A75A75}"/>
          </ac:spMkLst>
        </pc:spChg>
        <pc:spChg chg="mod topLvl">
          <ac:chgData name="Dann Bleeker Pedersen" userId="911d2b9d99de05ee" providerId="LiveId" clId="{60E2A6A6-74A7-4A77-AB64-ED2EF271B6F0}" dt="2021-02-16T13:23:17.695" v="737" actId="165"/>
          <ac:spMkLst>
            <pc:docMk/>
            <pc:sldMk cId="2073906334" sldId="392"/>
            <ac:spMk id="25" creationId="{583514AC-D4AF-446F-9840-20ABFD780A47}"/>
          </ac:spMkLst>
        </pc:spChg>
        <pc:grpChg chg="add del mod">
          <ac:chgData name="Dann Bleeker Pedersen" userId="911d2b9d99de05ee" providerId="LiveId" clId="{60E2A6A6-74A7-4A77-AB64-ED2EF271B6F0}" dt="2021-02-16T13:22:35.650" v="713" actId="165"/>
          <ac:grpSpMkLst>
            <pc:docMk/>
            <pc:sldMk cId="2073906334" sldId="392"/>
            <ac:grpSpMk id="4" creationId="{F2D39696-46E2-476D-A9BC-CA14718A4E42}"/>
          </ac:grpSpMkLst>
        </pc:grpChg>
        <pc:grpChg chg="add del mod topLvl">
          <ac:chgData name="Dann Bleeker Pedersen" userId="911d2b9d99de05ee" providerId="LiveId" clId="{60E2A6A6-74A7-4A77-AB64-ED2EF271B6F0}" dt="2021-02-16T13:24:09.733" v="742" actId="21"/>
          <ac:grpSpMkLst>
            <pc:docMk/>
            <pc:sldMk cId="2073906334" sldId="392"/>
            <ac:grpSpMk id="9" creationId="{9CF9A01B-19C5-4E9B-B95C-D732D8F99D97}"/>
          </ac:grpSpMkLst>
        </pc:grpChg>
        <pc:grpChg chg="add del mod">
          <ac:chgData name="Dann Bleeker Pedersen" userId="911d2b9d99de05ee" providerId="LiveId" clId="{60E2A6A6-74A7-4A77-AB64-ED2EF271B6F0}" dt="2021-02-16T13:22:52.815" v="714" actId="165"/>
          <ac:grpSpMkLst>
            <pc:docMk/>
            <pc:sldMk cId="2073906334" sldId="392"/>
            <ac:grpSpMk id="14" creationId="{7E704C07-6B03-485C-AB46-C0FB7DF81967}"/>
          </ac:grpSpMkLst>
        </pc:grpChg>
        <pc:grpChg chg="add del mod ord">
          <ac:chgData name="Dann Bleeker Pedersen" userId="911d2b9d99de05ee" providerId="LiveId" clId="{60E2A6A6-74A7-4A77-AB64-ED2EF271B6F0}" dt="2021-02-16T13:23:17.695" v="737" actId="165"/>
          <ac:grpSpMkLst>
            <pc:docMk/>
            <pc:sldMk cId="2073906334" sldId="392"/>
            <ac:grpSpMk id="20" creationId="{CC44BA1A-3D3A-443A-B48A-61E48628B159}"/>
          </ac:grpSpMkLst>
        </pc:grpChg>
        <pc:cxnChg chg="add del mod topLvl">
          <ac:chgData name="Dann Bleeker Pedersen" userId="911d2b9d99de05ee" providerId="LiveId" clId="{60E2A6A6-74A7-4A77-AB64-ED2EF271B6F0}" dt="2021-02-16T13:24:09.733" v="742" actId="21"/>
          <ac:cxnSpMkLst>
            <pc:docMk/>
            <pc:sldMk cId="2073906334" sldId="392"/>
            <ac:cxnSpMk id="6" creationId="{3A836EAF-9920-4725-A093-055E8D597D1F}"/>
          </ac:cxnSpMkLst>
        </pc:cxnChg>
        <pc:cxnChg chg="mod">
          <ac:chgData name="Dann Bleeker Pedersen" userId="911d2b9d99de05ee" providerId="LiveId" clId="{60E2A6A6-74A7-4A77-AB64-ED2EF271B6F0}" dt="2021-02-16T13:22:35.650" v="713" actId="165"/>
          <ac:cxnSpMkLst>
            <pc:docMk/>
            <pc:sldMk cId="2073906334" sldId="392"/>
            <ac:cxnSpMk id="11" creationId="{02A56A5C-15ED-48B2-8C46-D1F50530F4D9}"/>
          </ac:cxnSpMkLst>
        </pc:cxnChg>
        <pc:cxnChg chg="mod topLvl">
          <ac:chgData name="Dann Bleeker Pedersen" userId="911d2b9d99de05ee" providerId="LiveId" clId="{60E2A6A6-74A7-4A77-AB64-ED2EF271B6F0}" dt="2021-02-16T13:24:03.624" v="740" actId="555"/>
          <ac:cxnSpMkLst>
            <pc:docMk/>
            <pc:sldMk cId="2073906334" sldId="392"/>
            <ac:cxnSpMk id="16" creationId="{2D31961E-ACE1-4FCE-8077-02346900045E}"/>
          </ac:cxnSpMkLst>
        </pc:cxnChg>
        <pc:cxnChg chg="mod topLvl">
          <ac:chgData name="Dann Bleeker Pedersen" userId="911d2b9d99de05ee" providerId="LiveId" clId="{60E2A6A6-74A7-4A77-AB64-ED2EF271B6F0}" dt="2021-02-16T13:24:03.624" v="740" actId="555"/>
          <ac:cxnSpMkLst>
            <pc:docMk/>
            <pc:sldMk cId="2073906334" sldId="392"/>
            <ac:cxnSpMk id="22" creationId="{79E58454-52BC-40D1-AF77-650D8113C250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29:34.252" v="812" actId="14100"/>
        <pc:sldMkLst>
          <pc:docMk/>
          <pc:sldMk cId="1485486003" sldId="393"/>
        </pc:sldMkLst>
        <pc:spChg chg="mod">
          <ac:chgData name="Dann Bleeker Pedersen" userId="911d2b9d99de05ee" providerId="LiveId" clId="{60E2A6A6-74A7-4A77-AB64-ED2EF271B6F0}" dt="2021-02-16T13:27:39.917" v="763"/>
          <ac:spMkLst>
            <pc:docMk/>
            <pc:sldMk cId="1485486003" sldId="393"/>
            <ac:spMk id="2" creationId="{E9CFCDE5-E61D-4298-9F90-9088C2F87296}"/>
          </ac:spMkLst>
        </pc:spChg>
        <pc:spChg chg="add del mod">
          <ac:chgData name="Dann Bleeker Pedersen" userId="911d2b9d99de05ee" providerId="LiveId" clId="{60E2A6A6-74A7-4A77-AB64-ED2EF271B6F0}" dt="2021-02-16T13:27:50.122" v="765"/>
          <ac:spMkLst>
            <pc:docMk/>
            <pc:sldMk cId="1485486003" sldId="393"/>
            <ac:spMk id="4" creationId="{743DC0BF-D7C4-400F-AC2D-81BD9D647569}"/>
          </ac:spMkLst>
        </pc:spChg>
        <pc:spChg chg="add del mod">
          <ac:chgData name="Dann Bleeker Pedersen" userId="911d2b9d99de05ee" providerId="LiveId" clId="{60E2A6A6-74A7-4A77-AB64-ED2EF271B6F0}" dt="2021-02-16T13:27:50.122" v="765"/>
          <ac:spMkLst>
            <pc:docMk/>
            <pc:sldMk cId="1485486003" sldId="393"/>
            <ac:spMk id="5" creationId="{BD0477A4-DB91-4D21-8DD1-051104FDB3D9}"/>
          </ac:spMkLst>
        </pc:spChg>
        <pc:spChg chg="mod">
          <ac:chgData name="Dann Bleeker Pedersen" userId="911d2b9d99de05ee" providerId="LiveId" clId="{60E2A6A6-74A7-4A77-AB64-ED2EF271B6F0}" dt="2021-02-16T13:28:00.150" v="766"/>
          <ac:spMkLst>
            <pc:docMk/>
            <pc:sldMk cId="1485486003" sldId="393"/>
            <ac:spMk id="7" creationId="{4B3A00CF-CAB5-4A72-824A-A6D374B2718E}"/>
          </ac:spMkLst>
        </pc:spChg>
        <pc:spChg chg="mod">
          <ac:chgData name="Dann Bleeker Pedersen" userId="911d2b9d99de05ee" providerId="LiveId" clId="{60E2A6A6-74A7-4A77-AB64-ED2EF271B6F0}" dt="2021-02-16T13:28:00.150" v="766"/>
          <ac:spMkLst>
            <pc:docMk/>
            <pc:sldMk cId="1485486003" sldId="393"/>
            <ac:spMk id="9" creationId="{33B91B02-5222-4F44-A429-324FDA23316A}"/>
          </ac:spMkLst>
        </pc:spChg>
        <pc:spChg chg="mod">
          <ac:chgData name="Dann Bleeker Pedersen" userId="911d2b9d99de05ee" providerId="LiveId" clId="{60E2A6A6-74A7-4A77-AB64-ED2EF271B6F0}" dt="2021-02-16T13:28:00.150" v="766"/>
          <ac:spMkLst>
            <pc:docMk/>
            <pc:sldMk cId="1485486003" sldId="393"/>
            <ac:spMk id="10" creationId="{DEF13FE8-35A8-46A3-95E2-37F39DA3AEB6}"/>
          </ac:spMkLst>
        </pc:spChg>
        <pc:spChg chg="mod">
          <ac:chgData name="Dann Bleeker Pedersen" userId="911d2b9d99de05ee" providerId="LiveId" clId="{60E2A6A6-74A7-4A77-AB64-ED2EF271B6F0}" dt="2021-02-16T13:28:00.150" v="766"/>
          <ac:spMkLst>
            <pc:docMk/>
            <pc:sldMk cId="1485486003" sldId="393"/>
            <ac:spMk id="11" creationId="{05D1FC67-E89C-4E23-8C25-3A34E893B3C2}"/>
          </ac:spMkLst>
        </pc:spChg>
        <pc:spChg chg="mod topLvl">
          <ac:chgData name="Dann Bleeker Pedersen" userId="911d2b9d99de05ee" providerId="LiveId" clId="{60E2A6A6-74A7-4A77-AB64-ED2EF271B6F0}" dt="2021-02-16T13:28:28.391" v="769" actId="196"/>
          <ac:spMkLst>
            <pc:docMk/>
            <pc:sldMk cId="1485486003" sldId="393"/>
            <ac:spMk id="13" creationId="{096DDD12-7E7D-42D1-B0A2-CFA4C19E316D}"/>
          </ac:spMkLst>
        </pc:spChg>
        <pc:spChg chg="mod topLvl">
          <ac:chgData name="Dann Bleeker Pedersen" userId="911d2b9d99de05ee" providerId="LiveId" clId="{60E2A6A6-74A7-4A77-AB64-ED2EF271B6F0}" dt="2021-02-16T13:28:42.462" v="790" actId="1037"/>
          <ac:spMkLst>
            <pc:docMk/>
            <pc:sldMk cId="1485486003" sldId="393"/>
            <ac:spMk id="15" creationId="{AF8CB549-6B12-4EA7-8747-305A0DED6F24}"/>
          </ac:spMkLst>
        </pc:spChg>
        <pc:spChg chg="mod topLvl">
          <ac:chgData name="Dann Bleeker Pedersen" userId="911d2b9d99de05ee" providerId="LiveId" clId="{60E2A6A6-74A7-4A77-AB64-ED2EF271B6F0}" dt="2021-02-16T13:29:21.568" v="810" actId="14100"/>
          <ac:spMkLst>
            <pc:docMk/>
            <pc:sldMk cId="1485486003" sldId="393"/>
            <ac:spMk id="16" creationId="{1210D8D2-76F1-45D6-84EE-4151DEE60822}"/>
          </ac:spMkLst>
        </pc:spChg>
        <pc:spChg chg="mod topLvl">
          <ac:chgData name="Dann Bleeker Pedersen" userId="911d2b9d99de05ee" providerId="LiveId" clId="{60E2A6A6-74A7-4A77-AB64-ED2EF271B6F0}" dt="2021-02-16T13:29:34.252" v="812" actId="14100"/>
          <ac:spMkLst>
            <pc:docMk/>
            <pc:sldMk cId="1485486003" sldId="393"/>
            <ac:spMk id="17" creationId="{368DA059-68C4-4A90-AE2B-E7D352E810BE}"/>
          </ac:spMkLst>
        </pc:spChg>
        <pc:spChg chg="mod">
          <ac:chgData name="Dann Bleeker Pedersen" userId="911d2b9d99de05ee" providerId="LiveId" clId="{60E2A6A6-74A7-4A77-AB64-ED2EF271B6F0}" dt="2021-02-16T13:28:05.601" v="767"/>
          <ac:spMkLst>
            <pc:docMk/>
            <pc:sldMk cId="1485486003" sldId="393"/>
            <ac:spMk id="19" creationId="{EAF7F689-933F-4F52-B715-8A6BA1A26844}"/>
          </ac:spMkLst>
        </pc:spChg>
        <pc:spChg chg="mod">
          <ac:chgData name="Dann Bleeker Pedersen" userId="911d2b9d99de05ee" providerId="LiveId" clId="{60E2A6A6-74A7-4A77-AB64-ED2EF271B6F0}" dt="2021-02-16T13:28:05.601" v="767"/>
          <ac:spMkLst>
            <pc:docMk/>
            <pc:sldMk cId="1485486003" sldId="393"/>
            <ac:spMk id="21" creationId="{3C167BCC-63AA-45A4-B54E-2B1A89067F52}"/>
          </ac:spMkLst>
        </pc:spChg>
        <pc:spChg chg="mod">
          <ac:chgData name="Dann Bleeker Pedersen" userId="911d2b9d99de05ee" providerId="LiveId" clId="{60E2A6A6-74A7-4A77-AB64-ED2EF271B6F0}" dt="2021-02-16T13:28:05.601" v="767"/>
          <ac:spMkLst>
            <pc:docMk/>
            <pc:sldMk cId="1485486003" sldId="393"/>
            <ac:spMk id="22" creationId="{2435D1B7-AFE8-4F5E-ABC7-97B86CE47075}"/>
          </ac:spMkLst>
        </pc:spChg>
        <pc:spChg chg="mod">
          <ac:chgData name="Dann Bleeker Pedersen" userId="911d2b9d99de05ee" providerId="LiveId" clId="{60E2A6A6-74A7-4A77-AB64-ED2EF271B6F0}" dt="2021-02-16T13:28:05.601" v="767"/>
          <ac:spMkLst>
            <pc:docMk/>
            <pc:sldMk cId="1485486003" sldId="393"/>
            <ac:spMk id="23" creationId="{A3C2D782-1C17-45C7-94AF-C5B700593EBE}"/>
          </ac:spMkLst>
        </pc:spChg>
        <pc:grpChg chg="add mod">
          <ac:chgData name="Dann Bleeker Pedersen" userId="911d2b9d99de05ee" providerId="LiveId" clId="{60E2A6A6-74A7-4A77-AB64-ED2EF271B6F0}" dt="2021-02-16T13:28:00.150" v="766"/>
          <ac:grpSpMkLst>
            <pc:docMk/>
            <pc:sldMk cId="1485486003" sldId="393"/>
            <ac:grpSpMk id="6" creationId="{DBDC443B-CCA5-4835-A54A-4BFCE9E92632}"/>
          </ac:grpSpMkLst>
        </pc:grpChg>
        <pc:grpChg chg="add del mod">
          <ac:chgData name="Dann Bleeker Pedersen" userId="911d2b9d99de05ee" providerId="LiveId" clId="{60E2A6A6-74A7-4A77-AB64-ED2EF271B6F0}" dt="2021-02-16T13:28:10.091" v="768" actId="165"/>
          <ac:grpSpMkLst>
            <pc:docMk/>
            <pc:sldMk cId="1485486003" sldId="393"/>
            <ac:grpSpMk id="12" creationId="{85A64B56-5CCB-4747-83EC-78A4ACB8447C}"/>
          </ac:grpSpMkLst>
        </pc:grpChg>
        <pc:grpChg chg="add mod">
          <ac:chgData name="Dann Bleeker Pedersen" userId="911d2b9d99de05ee" providerId="LiveId" clId="{60E2A6A6-74A7-4A77-AB64-ED2EF271B6F0}" dt="2021-02-16T13:28:05.601" v="767"/>
          <ac:grpSpMkLst>
            <pc:docMk/>
            <pc:sldMk cId="1485486003" sldId="393"/>
            <ac:grpSpMk id="18" creationId="{20FAEDBB-821C-46F1-BABC-7BE1A87991A9}"/>
          </ac:grpSpMkLst>
        </pc:grpChg>
        <pc:cxnChg chg="mod">
          <ac:chgData name="Dann Bleeker Pedersen" userId="911d2b9d99de05ee" providerId="LiveId" clId="{60E2A6A6-74A7-4A77-AB64-ED2EF271B6F0}" dt="2021-02-16T13:28:00.150" v="766"/>
          <ac:cxnSpMkLst>
            <pc:docMk/>
            <pc:sldMk cId="1485486003" sldId="393"/>
            <ac:cxnSpMk id="8" creationId="{BB7C219F-96A4-40FC-A90C-E8BC1463A0DA}"/>
          </ac:cxnSpMkLst>
        </pc:cxnChg>
        <pc:cxnChg chg="mod topLvl">
          <ac:chgData name="Dann Bleeker Pedersen" userId="911d2b9d99de05ee" providerId="LiveId" clId="{60E2A6A6-74A7-4A77-AB64-ED2EF271B6F0}" dt="2021-02-16T13:29:09.053" v="808" actId="1037"/>
          <ac:cxnSpMkLst>
            <pc:docMk/>
            <pc:sldMk cId="1485486003" sldId="393"/>
            <ac:cxnSpMk id="14" creationId="{2D2BDA9C-82F6-49CD-BC98-04B75B7B76F5}"/>
          </ac:cxnSpMkLst>
        </pc:cxnChg>
        <pc:cxnChg chg="mod">
          <ac:chgData name="Dann Bleeker Pedersen" userId="911d2b9d99de05ee" providerId="LiveId" clId="{60E2A6A6-74A7-4A77-AB64-ED2EF271B6F0}" dt="2021-02-16T13:28:05.601" v="767"/>
          <ac:cxnSpMkLst>
            <pc:docMk/>
            <pc:sldMk cId="1485486003" sldId="393"/>
            <ac:cxnSpMk id="20" creationId="{FCB82C2C-45EA-449A-94BA-07E32B1C2A06}"/>
          </ac:cxnSpMkLst>
        </pc:cxnChg>
      </pc:sldChg>
      <pc:sldChg chg="addSp delSp modSp new mod">
        <pc:chgData name="Dann Bleeker Pedersen" userId="911d2b9d99de05ee" providerId="LiveId" clId="{60E2A6A6-74A7-4A77-AB64-ED2EF271B6F0}" dt="2021-02-16T13:33:14.425" v="871" actId="165"/>
        <pc:sldMkLst>
          <pc:docMk/>
          <pc:sldMk cId="3555459901" sldId="394"/>
        </pc:sldMkLst>
        <pc:spChg chg="mod">
          <ac:chgData name="Dann Bleeker Pedersen" userId="911d2b9d99de05ee" providerId="LiveId" clId="{60E2A6A6-74A7-4A77-AB64-ED2EF271B6F0}" dt="2021-02-16T13:30:02.187" v="815"/>
          <ac:spMkLst>
            <pc:docMk/>
            <pc:sldMk cId="3555459901" sldId="394"/>
            <ac:spMk id="2" creationId="{0CFF22A8-EABB-48B3-B1A9-9DF13D66AA16}"/>
          </ac:spMkLst>
        </pc:spChg>
        <pc:spChg chg="add del mod">
          <ac:chgData name="Dann Bleeker Pedersen" userId="911d2b9d99de05ee" providerId="LiveId" clId="{60E2A6A6-74A7-4A77-AB64-ED2EF271B6F0}" dt="2021-02-16T13:30:14.056" v="817"/>
          <ac:spMkLst>
            <pc:docMk/>
            <pc:sldMk cId="3555459901" sldId="394"/>
            <ac:spMk id="4" creationId="{83405C0D-D148-49D1-B612-62B8BE269B76}"/>
          </ac:spMkLst>
        </pc:spChg>
        <pc:spChg chg="mod">
          <ac:chgData name="Dann Bleeker Pedersen" userId="911d2b9d99de05ee" providerId="LiveId" clId="{60E2A6A6-74A7-4A77-AB64-ED2EF271B6F0}" dt="2021-02-16T13:30:13.042" v="816"/>
          <ac:spMkLst>
            <pc:docMk/>
            <pc:sldMk cId="3555459901" sldId="394"/>
            <ac:spMk id="6" creationId="{36AC8187-1AAD-4E68-BF3A-1EF3EDAF113D}"/>
          </ac:spMkLst>
        </pc:spChg>
        <pc:spChg chg="mod">
          <ac:chgData name="Dann Bleeker Pedersen" userId="911d2b9d99de05ee" providerId="LiveId" clId="{60E2A6A6-74A7-4A77-AB64-ED2EF271B6F0}" dt="2021-02-16T13:30:13.042" v="816"/>
          <ac:spMkLst>
            <pc:docMk/>
            <pc:sldMk cId="3555459901" sldId="394"/>
            <ac:spMk id="8" creationId="{D96E43FB-24AC-4C3D-BEE4-CFA880AF6991}"/>
          </ac:spMkLst>
        </pc:spChg>
        <pc:spChg chg="mod">
          <ac:chgData name="Dann Bleeker Pedersen" userId="911d2b9d99de05ee" providerId="LiveId" clId="{60E2A6A6-74A7-4A77-AB64-ED2EF271B6F0}" dt="2021-02-16T13:30:13.042" v="816"/>
          <ac:spMkLst>
            <pc:docMk/>
            <pc:sldMk cId="3555459901" sldId="394"/>
            <ac:spMk id="9" creationId="{4B08C914-E24B-41F2-9B86-E1B901055A51}"/>
          </ac:spMkLst>
        </pc:spChg>
        <pc:spChg chg="add del mod">
          <ac:chgData name="Dann Bleeker Pedersen" userId="911d2b9d99de05ee" providerId="LiveId" clId="{60E2A6A6-74A7-4A77-AB64-ED2EF271B6F0}" dt="2021-02-16T13:30:30.240" v="821"/>
          <ac:spMkLst>
            <pc:docMk/>
            <pc:sldMk cId="3555459901" sldId="394"/>
            <ac:spMk id="10" creationId="{A697633D-6CC2-483F-A641-DDF4AC922F82}"/>
          </ac:spMkLst>
        </pc:spChg>
        <pc:spChg chg="add del mod">
          <ac:chgData name="Dann Bleeker Pedersen" userId="911d2b9d99de05ee" providerId="LiveId" clId="{60E2A6A6-74A7-4A77-AB64-ED2EF271B6F0}" dt="2021-02-16T13:30:30.240" v="821"/>
          <ac:spMkLst>
            <pc:docMk/>
            <pc:sldMk cId="3555459901" sldId="394"/>
            <ac:spMk id="12" creationId="{8B1D87F1-722E-4EEF-A7B2-0CED4B800B0A}"/>
          </ac:spMkLst>
        </pc:spChg>
        <pc:spChg chg="add del mod">
          <ac:chgData name="Dann Bleeker Pedersen" userId="911d2b9d99de05ee" providerId="LiveId" clId="{60E2A6A6-74A7-4A77-AB64-ED2EF271B6F0}" dt="2021-02-16T13:30:30.240" v="821"/>
          <ac:spMkLst>
            <pc:docMk/>
            <pc:sldMk cId="3555459901" sldId="394"/>
            <ac:spMk id="13" creationId="{F01E00ED-8E70-4BA1-8790-B523CC8DE7CA}"/>
          </ac:spMkLst>
        </pc:spChg>
        <pc:spChg chg="mod">
          <ac:chgData name="Dann Bleeker Pedersen" userId="911d2b9d99de05ee" providerId="LiveId" clId="{60E2A6A6-74A7-4A77-AB64-ED2EF271B6F0}" dt="2021-02-16T13:30:24.962" v="818"/>
          <ac:spMkLst>
            <pc:docMk/>
            <pc:sldMk cId="3555459901" sldId="394"/>
            <ac:spMk id="15" creationId="{0DB34857-F714-41F6-AB91-E7DE9089CB09}"/>
          </ac:spMkLst>
        </pc:spChg>
        <pc:spChg chg="mod">
          <ac:chgData name="Dann Bleeker Pedersen" userId="911d2b9d99de05ee" providerId="LiveId" clId="{60E2A6A6-74A7-4A77-AB64-ED2EF271B6F0}" dt="2021-02-16T13:30:24.962" v="818"/>
          <ac:spMkLst>
            <pc:docMk/>
            <pc:sldMk cId="3555459901" sldId="394"/>
            <ac:spMk id="17" creationId="{356CCFBB-2F2D-441A-8D16-AD689B150AA5}"/>
          </ac:spMkLst>
        </pc:spChg>
        <pc:spChg chg="mod">
          <ac:chgData name="Dann Bleeker Pedersen" userId="911d2b9d99de05ee" providerId="LiveId" clId="{60E2A6A6-74A7-4A77-AB64-ED2EF271B6F0}" dt="2021-02-16T13:30:24.962" v="818"/>
          <ac:spMkLst>
            <pc:docMk/>
            <pc:sldMk cId="3555459901" sldId="394"/>
            <ac:spMk id="18" creationId="{50FB17D7-C36E-473D-8A8E-42B3FDBCC951}"/>
          </ac:spMkLst>
        </pc:spChg>
        <pc:spChg chg="add mod">
          <ac:chgData name="Dann Bleeker Pedersen" userId="911d2b9d99de05ee" providerId="LiveId" clId="{60E2A6A6-74A7-4A77-AB64-ED2EF271B6F0}" dt="2021-02-16T13:31:25.915" v="828" actId="1037"/>
          <ac:spMkLst>
            <pc:docMk/>
            <pc:sldMk cId="3555459901" sldId="394"/>
            <ac:spMk id="19" creationId="{D246F8D0-5BC3-44D8-B963-72AF10428377}"/>
          </ac:spMkLst>
        </pc:spChg>
        <pc:spChg chg="add mod">
          <ac:chgData name="Dann Bleeker Pedersen" userId="911d2b9d99de05ee" providerId="LiveId" clId="{60E2A6A6-74A7-4A77-AB64-ED2EF271B6F0}" dt="2021-02-16T13:31:25.915" v="828" actId="1037"/>
          <ac:spMkLst>
            <pc:docMk/>
            <pc:sldMk cId="3555459901" sldId="394"/>
            <ac:spMk id="21" creationId="{892A8822-8222-4435-A86F-8EB44FAFB48E}"/>
          </ac:spMkLst>
        </pc:spChg>
        <pc:spChg chg="add mod">
          <ac:chgData name="Dann Bleeker Pedersen" userId="911d2b9d99de05ee" providerId="LiveId" clId="{60E2A6A6-74A7-4A77-AB64-ED2EF271B6F0}" dt="2021-02-16T13:31:25.915" v="828" actId="1037"/>
          <ac:spMkLst>
            <pc:docMk/>
            <pc:sldMk cId="3555459901" sldId="394"/>
            <ac:spMk id="22" creationId="{E4EEFFAE-3A5F-4F64-8FB4-34BD0628793F}"/>
          </ac:spMkLst>
        </pc:spChg>
        <pc:spChg chg="mod">
          <ac:chgData name="Dann Bleeker Pedersen" userId="911d2b9d99de05ee" providerId="LiveId" clId="{60E2A6A6-74A7-4A77-AB64-ED2EF271B6F0}" dt="2021-02-16T13:31:04.347" v="824"/>
          <ac:spMkLst>
            <pc:docMk/>
            <pc:sldMk cId="3555459901" sldId="394"/>
            <ac:spMk id="24" creationId="{42FA503F-D24E-43C7-ADC3-6F28F7D99DB7}"/>
          </ac:spMkLst>
        </pc:spChg>
        <pc:spChg chg="mod">
          <ac:chgData name="Dann Bleeker Pedersen" userId="911d2b9d99de05ee" providerId="LiveId" clId="{60E2A6A6-74A7-4A77-AB64-ED2EF271B6F0}" dt="2021-02-16T13:31:04.347" v="824"/>
          <ac:spMkLst>
            <pc:docMk/>
            <pc:sldMk cId="3555459901" sldId="394"/>
            <ac:spMk id="26" creationId="{22B80984-916B-41A4-97F4-1B930BC7D3F7}"/>
          </ac:spMkLst>
        </pc:spChg>
        <pc:spChg chg="mod">
          <ac:chgData name="Dann Bleeker Pedersen" userId="911d2b9d99de05ee" providerId="LiveId" clId="{60E2A6A6-74A7-4A77-AB64-ED2EF271B6F0}" dt="2021-02-16T13:31:04.347" v="824"/>
          <ac:spMkLst>
            <pc:docMk/>
            <pc:sldMk cId="3555459901" sldId="394"/>
            <ac:spMk id="27" creationId="{79CF1E3E-B0E3-4B80-BFBA-F280AFF029B3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28" creationId="{7AED3F6D-5014-4064-A54E-025C954D65F9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30" creationId="{0237F60D-E77B-4998-9564-EE0CD4261E05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31" creationId="{BE782B66-FF36-4205-8903-FCFFAF429CB2}"/>
          </ac:spMkLst>
        </pc:spChg>
        <pc:spChg chg="mod">
          <ac:chgData name="Dann Bleeker Pedersen" userId="911d2b9d99de05ee" providerId="LiveId" clId="{60E2A6A6-74A7-4A77-AB64-ED2EF271B6F0}" dt="2021-02-16T13:31:17.781" v="826" actId="571"/>
          <ac:spMkLst>
            <pc:docMk/>
            <pc:sldMk cId="3555459901" sldId="394"/>
            <ac:spMk id="33" creationId="{95C83DAD-F5EA-479F-8BD9-826D62708F7F}"/>
          </ac:spMkLst>
        </pc:spChg>
        <pc:spChg chg="mod">
          <ac:chgData name="Dann Bleeker Pedersen" userId="911d2b9d99de05ee" providerId="LiveId" clId="{60E2A6A6-74A7-4A77-AB64-ED2EF271B6F0}" dt="2021-02-16T13:31:17.781" v="826" actId="571"/>
          <ac:spMkLst>
            <pc:docMk/>
            <pc:sldMk cId="3555459901" sldId="394"/>
            <ac:spMk id="35" creationId="{3CDB4AF8-EEA1-4212-9E62-FA81EFAA8B3D}"/>
          </ac:spMkLst>
        </pc:spChg>
        <pc:spChg chg="mod">
          <ac:chgData name="Dann Bleeker Pedersen" userId="911d2b9d99de05ee" providerId="LiveId" clId="{60E2A6A6-74A7-4A77-AB64-ED2EF271B6F0}" dt="2021-02-16T13:31:17.781" v="826" actId="571"/>
          <ac:spMkLst>
            <pc:docMk/>
            <pc:sldMk cId="3555459901" sldId="394"/>
            <ac:spMk id="36" creationId="{10999E81-4ECE-4B83-8121-F85E471EAE3D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37" creationId="{FF18AAD7-2B5C-42B0-9C97-94F46E150626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39" creationId="{3ED8B072-DB56-473B-94CD-AB098537C40F}"/>
          </ac:spMkLst>
        </pc:spChg>
        <pc:spChg chg="add mod">
          <ac:chgData name="Dann Bleeker Pedersen" userId="911d2b9d99de05ee" providerId="LiveId" clId="{60E2A6A6-74A7-4A77-AB64-ED2EF271B6F0}" dt="2021-02-16T13:32:49.255" v="867" actId="1076"/>
          <ac:spMkLst>
            <pc:docMk/>
            <pc:sldMk cId="3555459901" sldId="394"/>
            <ac:spMk id="40" creationId="{15878839-E61E-41A9-A8A9-DDB23DBA842A}"/>
          </ac:spMkLst>
        </pc:spChg>
        <pc:spChg chg="mod topLvl">
          <ac:chgData name="Dann Bleeker Pedersen" userId="911d2b9d99de05ee" providerId="LiveId" clId="{60E2A6A6-74A7-4A77-AB64-ED2EF271B6F0}" dt="2021-02-16T13:33:14.425" v="871" actId="165"/>
          <ac:spMkLst>
            <pc:docMk/>
            <pc:sldMk cId="3555459901" sldId="394"/>
            <ac:spMk id="42" creationId="{FEC646A4-5F20-41BF-A37E-72C8DA1E5EC8}"/>
          </ac:spMkLst>
        </pc:spChg>
        <pc:spChg chg="mod topLvl">
          <ac:chgData name="Dann Bleeker Pedersen" userId="911d2b9d99de05ee" providerId="LiveId" clId="{60E2A6A6-74A7-4A77-AB64-ED2EF271B6F0}" dt="2021-02-16T13:33:14.425" v="871" actId="165"/>
          <ac:spMkLst>
            <pc:docMk/>
            <pc:sldMk cId="3555459901" sldId="394"/>
            <ac:spMk id="44" creationId="{9F959BF9-11CD-4B53-A494-DD936225D8DD}"/>
          </ac:spMkLst>
        </pc:spChg>
        <pc:spChg chg="mod topLvl">
          <ac:chgData name="Dann Bleeker Pedersen" userId="911d2b9d99de05ee" providerId="LiveId" clId="{60E2A6A6-74A7-4A77-AB64-ED2EF271B6F0}" dt="2021-02-16T13:33:14.425" v="871" actId="165"/>
          <ac:spMkLst>
            <pc:docMk/>
            <pc:sldMk cId="3555459901" sldId="394"/>
            <ac:spMk id="45" creationId="{CA9F276C-459F-4010-B43F-6CC4E89A088F}"/>
          </ac:spMkLst>
        </pc:spChg>
        <pc:spChg chg="mod topLvl">
          <ac:chgData name="Dann Bleeker Pedersen" userId="911d2b9d99de05ee" providerId="LiveId" clId="{60E2A6A6-74A7-4A77-AB64-ED2EF271B6F0}" dt="2021-02-16T13:33:14.425" v="871" actId="165"/>
          <ac:spMkLst>
            <pc:docMk/>
            <pc:sldMk cId="3555459901" sldId="394"/>
            <ac:spMk id="46" creationId="{3FA00C26-7F03-4008-86F4-FBBA6398F8EB}"/>
          </ac:spMkLst>
        </pc:spChg>
        <pc:grpChg chg="add del mod">
          <ac:chgData name="Dann Bleeker Pedersen" userId="911d2b9d99de05ee" providerId="LiveId" clId="{60E2A6A6-74A7-4A77-AB64-ED2EF271B6F0}" dt="2021-02-16T13:30:14.056" v="817"/>
          <ac:grpSpMkLst>
            <pc:docMk/>
            <pc:sldMk cId="3555459901" sldId="394"/>
            <ac:grpSpMk id="5" creationId="{320B07FB-8AB1-4E03-9CB1-ADEC193142D1}"/>
          </ac:grpSpMkLst>
        </pc:grpChg>
        <pc:grpChg chg="add del mod">
          <ac:chgData name="Dann Bleeker Pedersen" userId="911d2b9d99de05ee" providerId="LiveId" clId="{60E2A6A6-74A7-4A77-AB64-ED2EF271B6F0}" dt="2021-02-16T13:30:30.240" v="821"/>
          <ac:grpSpMkLst>
            <pc:docMk/>
            <pc:sldMk cId="3555459901" sldId="394"/>
            <ac:grpSpMk id="14" creationId="{AD85AE5B-8897-4B03-895F-ABEDE44737F5}"/>
          </ac:grpSpMkLst>
        </pc:grpChg>
        <pc:grpChg chg="add mod">
          <ac:chgData name="Dann Bleeker Pedersen" userId="911d2b9d99de05ee" providerId="LiveId" clId="{60E2A6A6-74A7-4A77-AB64-ED2EF271B6F0}" dt="2021-02-16T13:31:25.915" v="828" actId="1037"/>
          <ac:grpSpMkLst>
            <pc:docMk/>
            <pc:sldMk cId="3555459901" sldId="394"/>
            <ac:grpSpMk id="23" creationId="{53674536-AD04-4656-B693-E3D111350366}"/>
          </ac:grpSpMkLst>
        </pc:grpChg>
        <pc:grpChg chg="add del mod">
          <ac:chgData name="Dann Bleeker Pedersen" userId="911d2b9d99de05ee" providerId="LiveId" clId="{60E2A6A6-74A7-4A77-AB64-ED2EF271B6F0}" dt="2021-02-16T13:32:31.383" v="865" actId="478"/>
          <ac:grpSpMkLst>
            <pc:docMk/>
            <pc:sldMk cId="3555459901" sldId="394"/>
            <ac:grpSpMk id="32" creationId="{160E258C-D5BD-4068-9B24-2E6154D80535}"/>
          </ac:grpSpMkLst>
        </pc:grpChg>
        <pc:grpChg chg="add del mod">
          <ac:chgData name="Dann Bleeker Pedersen" userId="911d2b9d99de05ee" providerId="LiveId" clId="{60E2A6A6-74A7-4A77-AB64-ED2EF271B6F0}" dt="2021-02-16T13:33:14.425" v="871" actId="165"/>
          <ac:grpSpMkLst>
            <pc:docMk/>
            <pc:sldMk cId="3555459901" sldId="394"/>
            <ac:grpSpMk id="41" creationId="{1AA43631-E5F0-4CF9-81F2-FAC7B4DF59F3}"/>
          </ac:grpSpMkLst>
        </pc:grpChg>
        <pc:cxnChg chg="mod">
          <ac:chgData name="Dann Bleeker Pedersen" userId="911d2b9d99de05ee" providerId="LiveId" clId="{60E2A6A6-74A7-4A77-AB64-ED2EF271B6F0}" dt="2021-02-16T13:30:13.042" v="816"/>
          <ac:cxnSpMkLst>
            <pc:docMk/>
            <pc:sldMk cId="3555459901" sldId="394"/>
            <ac:cxnSpMk id="7" creationId="{D78E570F-323D-498F-B3D8-88B10E711619}"/>
          </ac:cxnSpMkLst>
        </pc:cxnChg>
        <pc:cxnChg chg="add del mod">
          <ac:chgData name="Dann Bleeker Pedersen" userId="911d2b9d99de05ee" providerId="LiveId" clId="{60E2A6A6-74A7-4A77-AB64-ED2EF271B6F0}" dt="2021-02-16T13:30:30.240" v="821"/>
          <ac:cxnSpMkLst>
            <pc:docMk/>
            <pc:sldMk cId="3555459901" sldId="394"/>
            <ac:cxnSpMk id="11" creationId="{1705E7AD-1BA5-40FC-BBE5-35C92B26A5CD}"/>
          </ac:cxnSpMkLst>
        </pc:cxnChg>
        <pc:cxnChg chg="mod">
          <ac:chgData name="Dann Bleeker Pedersen" userId="911d2b9d99de05ee" providerId="LiveId" clId="{60E2A6A6-74A7-4A77-AB64-ED2EF271B6F0}" dt="2021-02-16T13:30:24.962" v="818"/>
          <ac:cxnSpMkLst>
            <pc:docMk/>
            <pc:sldMk cId="3555459901" sldId="394"/>
            <ac:cxnSpMk id="16" creationId="{5699DD91-D33A-418C-85D8-A92B85C4F8C9}"/>
          </ac:cxnSpMkLst>
        </pc:cxnChg>
        <pc:cxnChg chg="add mod">
          <ac:chgData name="Dann Bleeker Pedersen" userId="911d2b9d99de05ee" providerId="LiveId" clId="{60E2A6A6-74A7-4A77-AB64-ED2EF271B6F0}" dt="2021-02-16T13:31:25.915" v="828" actId="1037"/>
          <ac:cxnSpMkLst>
            <pc:docMk/>
            <pc:sldMk cId="3555459901" sldId="394"/>
            <ac:cxnSpMk id="20" creationId="{CCCF9860-0BBE-414B-A9D6-03D6D626AA2D}"/>
          </ac:cxnSpMkLst>
        </pc:cxnChg>
        <pc:cxnChg chg="mod">
          <ac:chgData name="Dann Bleeker Pedersen" userId="911d2b9d99de05ee" providerId="LiveId" clId="{60E2A6A6-74A7-4A77-AB64-ED2EF271B6F0}" dt="2021-02-16T13:31:04.347" v="824"/>
          <ac:cxnSpMkLst>
            <pc:docMk/>
            <pc:sldMk cId="3555459901" sldId="394"/>
            <ac:cxnSpMk id="25" creationId="{E7CCEAA2-A490-48DF-ABA2-D6ACE8EEFCA5}"/>
          </ac:cxnSpMkLst>
        </pc:cxnChg>
        <pc:cxnChg chg="add mod">
          <ac:chgData name="Dann Bleeker Pedersen" userId="911d2b9d99de05ee" providerId="LiveId" clId="{60E2A6A6-74A7-4A77-AB64-ED2EF271B6F0}" dt="2021-02-16T13:32:49.255" v="867" actId="1076"/>
          <ac:cxnSpMkLst>
            <pc:docMk/>
            <pc:sldMk cId="3555459901" sldId="394"/>
            <ac:cxnSpMk id="29" creationId="{5A0653D4-FA6F-4598-8A30-ED48F269BBF8}"/>
          </ac:cxnSpMkLst>
        </pc:cxnChg>
        <pc:cxnChg chg="mod">
          <ac:chgData name="Dann Bleeker Pedersen" userId="911d2b9d99de05ee" providerId="LiveId" clId="{60E2A6A6-74A7-4A77-AB64-ED2EF271B6F0}" dt="2021-02-16T13:31:17.781" v="826" actId="571"/>
          <ac:cxnSpMkLst>
            <pc:docMk/>
            <pc:sldMk cId="3555459901" sldId="394"/>
            <ac:cxnSpMk id="34" creationId="{20C45DB7-FD5D-41C1-B51D-5643FB85AA29}"/>
          </ac:cxnSpMkLst>
        </pc:cxnChg>
        <pc:cxnChg chg="add mod">
          <ac:chgData name="Dann Bleeker Pedersen" userId="911d2b9d99de05ee" providerId="LiveId" clId="{60E2A6A6-74A7-4A77-AB64-ED2EF271B6F0}" dt="2021-02-16T13:32:49.255" v="867" actId="1076"/>
          <ac:cxnSpMkLst>
            <pc:docMk/>
            <pc:sldMk cId="3555459901" sldId="394"/>
            <ac:cxnSpMk id="38" creationId="{24D3D210-287E-4FDC-B8B3-D8D5FE794BEC}"/>
          </ac:cxnSpMkLst>
        </pc:cxnChg>
        <pc:cxnChg chg="mod topLvl">
          <ac:chgData name="Dann Bleeker Pedersen" userId="911d2b9d99de05ee" providerId="LiveId" clId="{60E2A6A6-74A7-4A77-AB64-ED2EF271B6F0}" dt="2021-02-16T13:33:14.425" v="871" actId="165"/>
          <ac:cxnSpMkLst>
            <pc:docMk/>
            <pc:sldMk cId="3555459901" sldId="394"/>
            <ac:cxnSpMk id="43" creationId="{8240489C-D98B-4C38-A088-50C6D473C7A9}"/>
          </ac:cxnSpMkLst>
        </pc:cxnChg>
      </pc:sldChg>
      <pc:sldChg chg="addSp modSp new mod">
        <pc:chgData name="Dann Bleeker Pedersen" userId="911d2b9d99de05ee" providerId="LiveId" clId="{60E2A6A6-74A7-4A77-AB64-ED2EF271B6F0}" dt="2021-02-16T13:35:27.664" v="901"/>
        <pc:sldMkLst>
          <pc:docMk/>
          <pc:sldMk cId="1266456242" sldId="395"/>
        </pc:sldMkLst>
        <pc:spChg chg="mod">
          <ac:chgData name="Dann Bleeker Pedersen" userId="911d2b9d99de05ee" providerId="LiveId" clId="{60E2A6A6-74A7-4A77-AB64-ED2EF271B6F0}" dt="2021-02-16T13:33:40.569" v="874"/>
          <ac:spMkLst>
            <pc:docMk/>
            <pc:sldMk cId="1266456242" sldId="395"/>
            <ac:spMk id="2" creationId="{D4C62057-10D2-40FB-A235-A0B2D166C23A}"/>
          </ac:spMkLst>
        </pc:spChg>
        <pc:spChg chg="add mod">
          <ac:chgData name="Dann Bleeker Pedersen" userId="911d2b9d99de05ee" providerId="LiveId" clId="{60E2A6A6-74A7-4A77-AB64-ED2EF271B6F0}" dt="2021-02-16T13:33:56.252" v="877" actId="1076"/>
          <ac:spMkLst>
            <pc:docMk/>
            <pc:sldMk cId="1266456242" sldId="395"/>
            <ac:spMk id="5" creationId="{4AEB9F03-66EE-4797-9704-7AACD57DA4D3}"/>
          </ac:spMkLst>
        </pc:spChg>
        <pc:spChg chg="add mod">
          <ac:chgData name="Dann Bleeker Pedersen" userId="911d2b9d99de05ee" providerId="LiveId" clId="{60E2A6A6-74A7-4A77-AB64-ED2EF271B6F0}" dt="2021-02-16T13:33:56.252" v="877" actId="1076"/>
          <ac:spMkLst>
            <pc:docMk/>
            <pc:sldMk cId="1266456242" sldId="395"/>
            <ac:spMk id="6" creationId="{4E15A5DD-DC9A-4AEA-98A5-DFF47A702F45}"/>
          </ac:spMkLst>
        </pc:spChg>
        <pc:graphicFrameChg chg="add mod">
          <ac:chgData name="Dann Bleeker Pedersen" userId="911d2b9d99de05ee" providerId="LiveId" clId="{60E2A6A6-74A7-4A77-AB64-ED2EF271B6F0}" dt="2021-02-16T13:35:27.664" v="901"/>
          <ac:graphicFrameMkLst>
            <pc:docMk/>
            <pc:sldMk cId="1266456242" sldId="395"/>
            <ac:graphicFrameMk id="4" creationId="{2BEFB055-212E-4613-82F2-1C024CA38F9B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3:36:42.632" v="973"/>
        <pc:sldMkLst>
          <pc:docMk/>
          <pc:sldMk cId="3067828282" sldId="396"/>
        </pc:sldMkLst>
        <pc:spChg chg="mod">
          <ac:chgData name="Dann Bleeker Pedersen" userId="911d2b9d99de05ee" providerId="LiveId" clId="{60E2A6A6-74A7-4A77-AB64-ED2EF271B6F0}" dt="2021-02-16T13:36:12.243" v="968"/>
          <ac:spMkLst>
            <pc:docMk/>
            <pc:sldMk cId="3067828282" sldId="396"/>
            <ac:spMk id="2" creationId="{08641AB3-080E-4E20-BB77-3D5F6454C41E}"/>
          </ac:spMkLst>
        </pc:spChg>
        <pc:spChg chg="add mod">
          <ac:chgData name="Dann Bleeker Pedersen" userId="911d2b9d99de05ee" providerId="LiveId" clId="{60E2A6A6-74A7-4A77-AB64-ED2EF271B6F0}" dt="2021-02-16T13:36:02.828" v="966" actId="1037"/>
          <ac:spMkLst>
            <pc:docMk/>
            <pc:sldMk cId="3067828282" sldId="396"/>
            <ac:spMk id="5" creationId="{36BB38CD-ADF8-4793-ADDD-3DB6008FFF48}"/>
          </ac:spMkLst>
        </pc:spChg>
        <pc:spChg chg="add mod">
          <ac:chgData name="Dann Bleeker Pedersen" userId="911d2b9d99de05ee" providerId="LiveId" clId="{60E2A6A6-74A7-4A77-AB64-ED2EF271B6F0}" dt="2021-02-16T13:36:02.828" v="966" actId="1037"/>
          <ac:spMkLst>
            <pc:docMk/>
            <pc:sldMk cId="3067828282" sldId="396"/>
            <ac:spMk id="6" creationId="{9089219A-2C7F-4CEA-8BF6-74DBAAA43CCD}"/>
          </ac:spMkLst>
        </pc:spChg>
        <pc:spChg chg="add mod">
          <ac:chgData name="Dann Bleeker Pedersen" userId="911d2b9d99de05ee" providerId="LiveId" clId="{60E2A6A6-74A7-4A77-AB64-ED2EF271B6F0}" dt="2021-02-16T13:36:02.828" v="966" actId="1037"/>
          <ac:spMkLst>
            <pc:docMk/>
            <pc:sldMk cId="3067828282" sldId="396"/>
            <ac:spMk id="7" creationId="{82E2C16E-C0EB-4631-96DD-0EBCF14DA3B8}"/>
          </ac:spMkLst>
        </pc:spChg>
        <pc:graphicFrameChg chg="add mod">
          <ac:chgData name="Dann Bleeker Pedersen" userId="911d2b9d99de05ee" providerId="LiveId" clId="{60E2A6A6-74A7-4A77-AB64-ED2EF271B6F0}" dt="2021-02-16T13:36:42.632" v="973"/>
          <ac:graphicFrameMkLst>
            <pc:docMk/>
            <pc:sldMk cId="3067828282" sldId="396"/>
            <ac:graphicFrameMk id="4" creationId="{D0C8DF01-96F6-4958-8FF9-A66B1DC35CA5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3:38:01.583" v="1066"/>
        <pc:sldMkLst>
          <pc:docMk/>
          <pc:sldMk cId="3145156832" sldId="397"/>
        </pc:sldMkLst>
        <pc:spChg chg="mod">
          <ac:chgData name="Dann Bleeker Pedersen" userId="911d2b9d99de05ee" providerId="LiveId" clId="{60E2A6A6-74A7-4A77-AB64-ED2EF271B6F0}" dt="2021-02-16T13:37:16.334" v="976"/>
          <ac:spMkLst>
            <pc:docMk/>
            <pc:sldMk cId="3145156832" sldId="397"/>
            <ac:spMk id="2" creationId="{E1B2F655-BED5-4CF9-9F50-A9E70ABBA31A}"/>
          </ac:spMkLst>
        </pc:spChg>
        <pc:spChg chg="add mod">
          <ac:chgData name="Dann Bleeker Pedersen" userId="911d2b9d99de05ee" providerId="LiveId" clId="{60E2A6A6-74A7-4A77-AB64-ED2EF271B6F0}" dt="2021-02-16T13:37:37.646" v="1061" actId="1037"/>
          <ac:spMkLst>
            <pc:docMk/>
            <pc:sldMk cId="3145156832" sldId="397"/>
            <ac:spMk id="5" creationId="{578EA397-7259-41CA-8EA4-566219F97F37}"/>
          </ac:spMkLst>
        </pc:spChg>
        <pc:spChg chg="add mod">
          <ac:chgData name="Dann Bleeker Pedersen" userId="911d2b9d99de05ee" providerId="LiveId" clId="{60E2A6A6-74A7-4A77-AB64-ED2EF271B6F0}" dt="2021-02-16T13:37:37.646" v="1061" actId="1037"/>
          <ac:spMkLst>
            <pc:docMk/>
            <pc:sldMk cId="3145156832" sldId="397"/>
            <ac:spMk id="6" creationId="{0EA10BD3-0103-4CF8-8350-266A492CB20F}"/>
          </ac:spMkLst>
        </pc:spChg>
        <pc:spChg chg="add mod">
          <ac:chgData name="Dann Bleeker Pedersen" userId="911d2b9d99de05ee" providerId="LiveId" clId="{60E2A6A6-74A7-4A77-AB64-ED2EF271B6F0}" dt="2021-02-16T13:37:37.646" v="1061" actId="1037"/>
          <ac:spMkLst>
            <pc:docMk/>
            <pc:sldMk cId="3145156832" sldId="397"/>
            <ac:spMk id="7" creationId="{221891B1-6D15-49DB-8998-821439AAABED}"/>
          </ac:spMkLst>
        </pc:spChg>
        <pc:spChg chg="add mod">
          <ac:chgData name="Dann Bleeker Pedersen" userId="911d2b9d99de05ee" providerId="LiveId" clId="{60E2A6A6-74A7-4A77-AB64-ED2EF271B6F0}" dt="2021-02-16T13:37:37.646" v="1061" actId="1037"/>
          <ac:spMkLst>
            <pc:docMk/>
            <pc:sldMk cId="3145156832" sldId="397"/>
            <ac:spMk id="8" creationId="{6424E927-EF10-467B-B2A9-8851B872F2DA}"/>
          </ac:spMkLst>
        </pc:spChg>
        <pc:graphicFrameChg chg="add mod">
          <ac:chgData name="Dann Bleeker Pedersen" userId="911d2b9d99de05ee" providerId="LiveId" clId="{60E2A6A6-74A7-4A77-AB64-ED2EF271B6F0}" dt="2021-02-16T13:38:01.583" v="1066"/>
          <ac:graphicFrameMkLst>
            <pc:docMk/>
            <pc:sldMk cId="3145156832" sldId="397"/>
            <ac:graphicFrameMk id="4" creationId="{F00CC300-ECBE-4076-AF9D-0260B4DA6A5C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3:38:44.124" v="1137"/>
        <pc:sldMkLst>
          <pc:docMk/>
          <pc:sldMk cId="2502969940" sldId="398"/>
        </pc:sldMkLst>
        <pc:spChg chg="mod">
          <ac:chgData name="Dann Bleeker Pedersen" userId="911d2b9d99de05ee" providerId="LiveId" clId="{60E2A6A6-74A7-4A77-AB64-ED2EF271B6F0}" dt="2021-02-16T13:38:44.124" v="1137"/>
          <ac:spMkLst>
            <pc:docMk/>
            <pc:sldMk cId="2502969940" sldId="398"/>
            <ac:spMk id="2" creationId="{DFE5AFCA-64CF-44AB-84F8-9D0287725417}"/>
          </ac:spMkLst>
        </pc:spChg>
        <pc:spChg chg="add mod">
          <ac:chgData name="Dann Bleeker Pedersen" userId="911d2b9d99de05ee" providerId="LiveId" clId="{60E2A6A6-74A7-4A77-AB64-ED2EF271B6F0}" dt="2021-02-16T13:38:25.818" v="1136" actId="1037"/>
          <ac:spMkLst>
            <pc:docMk/>
            <pc:sldMk cId="2502969940" sldId="398"/>
            <ac:spMk id="5" creationId="{76C15FD2-04F1-41E2-8664-B4B6B3F1F4B5}"/>
          </ac:spMkLst>
        </pc:spChg>
        <pc:spChg chg="add mod">
          <ac:chgData name="Dann Bleeker Pedersen" userId="911d2b9d99de05ee" providerId="LiveId" clId="{60E2A6A6-74A7-4A77-AB64-ED2EF271B6F0}" dt="2021-02-16T13:38:25.818" v="1136" actId="1037"/>
          <ac:spMkLst>
            <pc:docMk/>
            <pc:sldMk cId="2502969940" sldId="398"/>
            <ac:spMk id="6" creationId="{6D50F488-FD9F-4AFA-B412-4292C1DD4670}"/>
          </ac:spMkLst>
        </pc:spChg>
        <pc:spChg chg="add mod">
          <ac:chgData name="Dann Bleeker Pedersen" userId="911d2b9d99de05ee" providerId="LiveId" clId="{60E2A6A6-74A7-4A77-AB64-ED2EF271B6F0}" dt="2021-02-16T13:38:25.818" v="1136" actId="1037"/>
          <ac:spMkLst>
            <pc:docMk/>
            <pc:sldMk cId="2502969940" sldId="398"/>
            <ac:spMk id="7" creationId="{5499FEBD-C616-4522-A5BB-7873F465D04A}"/>
          </ac:spMkLst>
        </pc:spChg>
        <pc:spChg chg="add mod">
          <ac:chgData name="Dann Bleeker Pedersen" userId="911d2b9d99de05ee" providerId="LiveId" clId="{60E2A6A6-74A7-4A77-AB64-ED2EF271B6F0}" dt="2021-02-16T13:38:25.818" v="1136" actId="1037"/>
          <ac:spMkLst>
            <pc:docMk/>
            <pc:sldMk cId="2502969940" sldId="398"/>
            <ac:spMk id="8" creationId="{FBD57C05-45FE-47C9-9C67-0596CA0E4209}"/>
          </ac:spMkLst>
        </pc:spChg>
        <pc:spChg chg="add mod">
          <ac:chgData name="Dann Bleeker Pedersen" userId="911d2b9d99de05ee" providerId="LiveId" clId="{60E2A6A6-74A7-4A77-AB64-ED2EF271B6F0}" dt="2021-02-16T13:38:25.818" v="1136" actId="1037"/>
          <ac:spMkLst>
            <pc:docMk/>
            <pc:sldMk cId="2502969940" sldId="398"/>
            <ac:spMk id="9" creationId="{D3B77737-EFB1-4849-BC71-E9542C22ED98}"/>
          </ac:spMkLst>
        </pc:spChg>
        <pc:graphicFrameChg chg="add mod">
          <ac:chgData name="Dann Bleeker Pedersen" userId="911d2b9d99de05ee" providerId="LiveId" clId="{60E2A6A6-74A7-4A77-AB64-ED2EF271B6F0}" dt="2021-02-16T13:38:25.818" v="1136" actId="1037"/>
          <ac:graphicFrameMkLst>
            <pc:docMk/>
            <pc:sldMk cId="2502969940" sldId="398"/>
            <ac:graphicFrameMk id="4" creationId="{A0C40BB9-9B06-45C3-A175-537D255B7490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3:41:08.277" v="1218"/>
        <pc:sldMkLst>
          <pc:docMk/>
          <pc:sldMk cId="3892664331" sldId="399"/>
        </pc:sldMkLst>
        <pc:spChg chg="mod">
          <ac:chgData name="Dann Bleeker Pedersen" userId="911d2b9d99de05ee" providerId="LiveId" clId="{60E2A6A6-74A7-4A77-AB64-ED2EF271B6F0}" dt="2021-02-16T13:39:29.344" v="1140"/>
          <ac:spMkLst>
            <pc:docMk/>
            <pc:sldMk cId="3892664331" sldId="399"/>
            <ac:spMk id="2" creationId="{D220DF1F-5900-4434-A010-A5D8570B33EA}"/>
          </ac:spMkLst>
        </pc:spChg>
        <pc:spChg chg="add mod">
          <ac:chgData name="Dann Bleeker Pedersen" userId="911d2b9d99de05ee" providerId="LiveId" clId="{60E2A6A6-74A7-4A77-AB64-ED2EF271B6F0}" dt="2021-02-16T13:39:46.383" v="1186" actId="1037"/>
          <ac:spMkLst>
            <pc:docMk/>
            <pc:sldMk cId="3892664331" sldId="399"/>
            <ac:spMk id="5" creationId="{9A263C3E-442B-4775-9B1F-6B946B726C7F}"/>
          </ac:spMkLst>
        </pc:spChg>
        <pc:spChg chg="add mod">
          <ac:chgData name="Dann Bleeker Pedersen" userId="911d2b9d99de05ee" providerId="LiveId" clId="{60E2A6A6-74A7-4A77-AB64-ED2EF271B6F0}" dt="2021-02-16T13:39:46.383" v="1186" actId="1037"/>
          <ac:spMkLst>
            <pc:docMk/>
            <pc:sldMk cId="3892664331" sldId="399"/>
            <ac:spMk id="6" creationId="{74051629-B173-479E-AB8A-670D7AE642B1}"/>
          </ac:spMkLst>
        </pc:spChg>
        <pc:spChg chg="add mod">
          <ac:chgData name="Dann Bleeker Pedersen" userId="911d2b9d99de05ee" providerId="LiveId" clId="{60E2A6A6-74A7-4A77-AB64-ED2EF271B6F0}" dt="2021-02-16T13:39:46.383" v="1186" actId="1037"/>
          <ac:spMkLst>
            <pc:docMk/>
            <pc:sldMk cId="3892664331" sldId="399"/>
            <ac:spMk id="7" creationId="{6380CFC5-FF90-4F0E-A456-CE8B21DC419D}"/>
          </ac:spMkLst>
        </pc:spChg>
        <pc:spChg chg="add mod">
          <ac:chgData name="Dann Bleeker Pedersen" userId="911d2b9d99de05ee" providerId="LiveId" clId="{60E2A6A6-74A7-4A77-AB64-ED2EF271B6F0}" dt="2021-02-16T13:39:46.383" v="1186" actId="1037"/>
          <ac:spMkLst>
            <pc:docMk/>
            <pc:sldMk cId="3892664331" sldId="399"/>
            <ac:spMk id="10" creationId="{A7C102FF-24AF-4236-85B3-D17CE5352464}"/>
          </ac:spMkLst>
        </pc:spChg>
        <pc:spChg chg="add mod">
          <ac:chgData name="Dann Bleeker Pedersen" userId="911d2b9d99de05ee" providerId="LiveId" clId="{60E2A6A6-74A7-4A77-AB64-ED2EF271B6F0}" dt="2021-02-16T13:39:46.383" v="1186" actId="1037"/>
          <ac:spMkLst>
            <pc:docMk/>
            <pc:sldMk cId="3892664331" sldId="399"/>
            <ac:spMk id="11" creationId="{03A3A6E7-3CBA-4FE3-A62A-863514F8F160}"/>
          </ac:spMkLst>
        </pc:spChg>
        <pc:graphicFrameChg chg="add mod modGraphic">
          <ac:chgData name="Dann Bleeker Pedersen" userId="911d2b9d99de05ee" providerId="LiveId" clId="{60E2A6A6-74A7-4A77-AB64-ED2EF271B6F0}" dt="2021-02-16T13:41:08.277" v="1218"/>
          <ac:graphicFrameMkLst>
            <pc:docMk/>
            <pc:sldMk cId="3892664331" sldId="399"/>
            <ac:graphicFrameMk id="4" creationId="{AD3C2E06-930F-45BD-B834-151B2E32582C}"/>
          </ac:graphicFrameMkLst>
        </pc:graphicFrameChg>
        <pc:cxnChg chg="add mod">
          <ac:chgData name="Dann Bleeker Pedersen" userId="911d2b9d99de05ee" providerId="LiveId" clId="{60E2A6A6-74A7-4A77-AB64-ED2EF271B6F0}" dt="2021-02-16T13:39:46.383" v="1186" actId="1037"/>
          <ac:cxnSpMkLst>
            <pc:docMk/>
            <pc:sldMk cId="3892664331" sldId="399"/>
            <ac:cxnSpMk id="8" creationId="{FCCE49E8-6DAF-4572-8C72-D2BAA4FA4D98}"/>
          </ac:cxnSpMkLst>
        </pc:cxnChg>
        <pc:cxnChg chg="add mod">
          <ac:chgData name="Dann Bleeker Pedersen" userId="911d2b9d99de05ee" providerId="LiveId" clId="{60E2A6A6-74A7-4A77-AB64-ED2EF271B6F0}" dt="2021-02-16T13:39:46.383" v="1186" actId="1037"/>
          <ac:cxnSpMkLst>
            <pc:docMk/>
            <pc:sldMk cId="3892664331" sldId="399"/>
            <ac:cxnSpMk id="9" creationId="{89301057-C6D6-4605-8FD9-3EE35A49307D}"/>
          </ac:cxnSpMkLst>
        </pc:cxnChg>
      </pc:sldChg>
      <pc:sldChg chg="addSp modSp new mod">
        <pc:chgData name="Dann Bleeker Pedersen" userId="911d2b9d99de05ee" providerId="LiveId" clId="{60E2A6A6-74A7-4A77-AB64-ED2EF271B6F0}" dt="2021-02-16T13:42:08.116" v="1277"/>
        <pc:sldMkLst>
          <pc:docMk/>
          <pc:sldMk cId="3167787035" sldId="400"/>
        </pc:sldMkLst>
        <pc:spChg chg="mod">
          <ac:chgData name="Dann Bleeker Pedersen" userId="911d2b9d99de05ee" providerId="LiveId" clId="{60E2A6A6-74A7-4A77-AB64-ED2EF271B6F0}" dt="2021-02-16T13:41:27.830" v="1221"/>
          <ac:spMkLst>
            <pc:docMk/>
            <pc:sldMk cId="3167787035" sldId="400"/>
            <ac:spMk id="2" creationId="{B7808352-C12C-49EA-B569-5E36A84816D0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5" creationId="{AC576983-1ED7-46B8-AAA8-1EE0F8C34957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6" creationId="{A1C39984-3BC8-41F9-ABBC-7ACFD0AC67A6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7" creationId="{6CBE8729-61BD-47E1-9891-19B9FCCE16B2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8" creationId="{F26116F4-921F-49AA-A45F-597610B7A1BC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12" creationId="{DA9EDF6C-3061-4CC4-A7BC-AE14416571EA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13" creationId="{98AD0CF8-C958-4087-9D54-F408B0E28B11}"/>
          </ac:spMkLst>
        </pc:spChg>
        <pc:spChg chg="add mod">
          <ac:chgData name="Dann Bleeker Pedersen" userId="911d2b9d99de05ee" providerId="LiveId" clId="{60E2A6A6-74A7-4A77-AB64-ED2EF271B6F0}" dt="2021-02-16T13:41:44.859" v="1271" actId="1037"/>
          <ac:spMkLst>
            <pc:docMk/>
            <pc:sldMk cId="3167787035" sldId="400"/>
            <ac:spMk id="14" creationId="{8E33F0A1-E54A-4471-B491-64EEA947E626}"/>
          </ac:spMkLst>
        </pc:spChg>
        <pc:graphicFrameChg chg="add mod">
          <ac:chgData name="Dann Bleeker Pedersen" userId="911d2b9d99de05ee" providerId="LiveId" clId="{60E2A6A6-74A7-4A77-AB64-ED2EF271B6F0}" dt="2021-02-16T13:42:08.116" v="1277"/>
          <ac:graphicFrameMkLst>
            <pc:docMk/>
            <pc:sldMk cId="3167787035" sldId="400"/>
            <ac:graphicFrameMk id="4" creationId="{D8BD50D9-40EE-453D-AF31-5DDB74D19233}"/>
          </ac:graphicFrameMkLst>
        </pc:graphicFrameChg>
        <pc:cxnChg chg="add mod">
          <ac:chgData name="Dann Bleeker Pedersen" userId="911d2b9d99de05ee" providerId="LiveId" clId="{60E2A6A6-74A7-4A77-AB64-ED2EF271B6F0}" dt="2021-02-16T13:41:44.859" v="1271" actId="1037"/>
          <ac:cxnSpMkLst>
            <pc:docMk/>
            <pc:sldMk cId="3167787035" sldId="400"/>
            <ac:cxnSpMk id="9" creationId="{8BCADDA6-761E-4A71-900A-32A210A07419}"/>
          </ac:cxnSpMkLst>
        </pc:cxnChg>
        <pc:cxnChg chg="add mod">
          <ac:chgData name="Dann Bleeker Pedersen" userId="911d2b9d99de05ee" providerId="LiveId" clId="{60E2A6A6-74A7-4A77-AB64-ED2EF271B6F0}" dt="2021-02-16T13:41:44.859" v="1271" actId="1037"/>
          <ac:cxnSpMkLst>
            <pc:docMk/>
            <pc:sldMk cId="3167787035" sldId="400"/>
            <ac:cxnSpMk id="10" creationId="{E1F9FA73-3AAA-40B3-9C51-016BCA3CF620}"/>
          </ac:cxnSpMkLst>
        </pc:cxnChg>
        <pc:cxnChg chg="add mod">
          <ac:chgData name="Dann Bleeker Pedersen" userId="911d2b9d99de05ee" providerId="LiveId" clId="{60E2A6A6-74A7-4A77-AB64-ED2EF271B6F0}" dt="2021-02-16T13:41:44.859" v="1271" actId="1037"/>
          <ac:cxnSpMkLst>
            <pc:docMk/>
            <pc:sldMk cId="3167787035" sldId="400"/>
            <ac:cxnSpMk id="11" creationId="{1494085C-198E-4886-9461-E427E2F992B5}"/>
          </ac:cxnSpMkLst>
        </pc:cxnChg>
      </pc:sldChg>
      <pc:sldChg chg="addSp modSp new mod">
        <pc:chgData name="Dann Bleeker Pedersen" userId="911d2b9d99de05ee" providerId="LiveId" clId="{60E2A6A6-74A7-4A77-AB64-ED2EF271B6F0}" dt="2021-02-16T13:43:06.297" v="1361"/>
        <pc:sldMkLst>
          <pc:docMk/>
          <pc:sldMk cId="2161683975" sldId="401"/>
        </pc:sldMkLst>
        <pc:spChg chg="mod">
          <ac:chgData name="Dann Bleeker Pedersen" userId="911d2b9d99de05ee" providerId="LiveId" clId="{60E2A6A6-74A7-4A77-AB64-ED2EF271B6F0}" dt="2021-02-16T13:42:24.793" v="1280"/>
          <ac:spMkLst>
            <pc:docMk/>
            <pc:sldMk cId="2161683975" sldId="401"/>
            <ac:spMk id="2" creationId="{8FBB6900-F8F1-4C04-BA0E-CC27411E679F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5" creationId="{C99A111F-073A-45FF-9D08-9AD3128EF45A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6" creationId="{3FEC5C08-0A01-4C11-8A54-1B04AB9017A8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7" creationId="{B8D20A56-BE96-4838-B125-8D427BCF8DA7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8" creationId="{76FB065A-3FF6-4235-A826-751B19DA3D7C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11" creationId="{E60244DF-1DC1-433E-99CF-62132AEB5C96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12" creationId="{91DC634F-2642-42AD-AD5F-995B7AF64B3C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15" creationId="{03786AA3-E39D-4DA9-9513-612AAEF8D454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16" creationId="{6B8E8C33-1C94-4DF9-BA12-95A4A413DA79}"/>
          </ac:spMkLst>
        </pc:spChg>
        <pc:spChg chg="add mod">
          <ac:chgData name="Dann Bleeker Pedersen" userId="911d2b9d99de05ee" providerId="LiveId" clId="{60E2A6A6-74A7-4A77-AB64-ED2EF271B6F0}" dt="2021-02-16T13:42:37.675" v="1342" actId="1037"/>
          <ac:spMkLst>
            <pc:docMk/>
            <pc:sldMk cId="2161683975" sldId="401"/>
            <ac:spMk id="17" creationId="{4EE90959-2D2D-4B96-B9C5-3B43FC164C7C}"/>
          </ac:spMkLst>
        </pc:spChg>
        <pc:graphicFrameChg chg="add mod">
          <ac:chgData name="Dann Bleeker Pedersen" userId="911d2b9d99de05ee" providerId="LiveId" clId="{60E2A6A6-74A7-4A77-AB64-ED2EF271B6F0}" dt="2021-02-16T13:43:06.297" v="1361"/>
          <ac:graphicFrameMkLst>
            <pc:docMk/>
            <pc:sldMk cId="2161683975" sldId="401"/>
            <ac:graphicFrameMk id="4" creationId="{F025138B-AB8A-4E06-B7C5-660F64A7F8FF}"/>
          </ac:graphicFrameMkLst>
        </pc:graphicFrameChg>
        <pc:cxnChg chg="add mod">
          <ac:chgData name="Dann Bleeker Pedersen" userId="911d2b9d99de05ee" providerId="LiveId" clId="{60E2A6A6-74A7-4A77-AB64-ED2EF271B6F0}" dt="2021-02-16T13:42:37.675" v="1342" actId="1037"/>
          <ac:cxnSpMkLst>
            <pc:docMk/>
            <pc:sldMk cId="2161683975" sldId="401"/>
            <ac:cxnSpMk id="9" creationId="{DA941ACE-C92F-425B-A1D2-256F687690E9}"/>
          </ac:cxnSpMkLst>
        </pc:cxnChg>
        <pc:cxnChg chg="add mod">
          <ac:chgData name="Dann Bleeker Pedersen" userId="911d2b9d99de05ee" providerId="LiveId" clId="{60E2A6A6-74A7-4A77-AB64-ED2EF271B6F0}" dt="2021-02-16T13:42:37.675" v="1342" actId="1037"/>
          <ac:cxnSpMkLst>
            <pc:docMk/>
            <pc:sldMk cId="2161683975" sldId="401"/>
            <ac:cxnSpMk id="10" creationId="{25462214-7A22-45F3-B6C8-D3F93923E84F}"/>
          </ac:cxnSpMkLst>
        </pc:cxnChg>
        <pc:cxnChg chg="add mod">
          <ac:chgData name="Dann Bleeker Pedersen" userId="911d2b9d99de05ee" providerId="LiveId" clId="{60E2A6A6-74A7-4A77-AB64-ED2EF271B6F0}" dt="2021-02-16T13:42:37.675" v="1342" actId="1037"/>
          <ac:cxnSpMkLst>
            <pc:docMk/>
            <pc:sldMk cId="2161683975" sldId="401"/>
            <ac:cxnSpMk id="13" creationId="{88641562-3E57-42E5-95F4-B02E9FFCC0AB}"/>
          </ac:cxnSpMkLst>
        </pc:cxnChg>
        <pc:cxnChg chg="add mod">
          <ac:chgData name="Dann Bleeker Pedersen" userId="911d2b9d99de05ee" providerId="LiveId" clId="{60E2A6A6-74A7-4A77-AB64-ED2EF271B6F0}" dt="2021-02-16T13:42:37.675" v="1342" actId="1037"/>
          <ac:cxnSpMkLst>
            <pc:docMk/>
            <pc:sldMk cId="2161683975" sldId="401"/>
            <ac:cxnSpMk id="14" creationId="{801B9B97-B40F-4554-AF45-3F32266D44EE}"/>
          </ac:cxnSpMkLst>
        </pc:cxnChg>
      </pc:sldChg>
      <pc:sldChg chg="addSp modSp new mod">
        <pc:chgData name="Dann Bleeker Pedersen" userId="911d2b9d99de05ee" providerId="LiveId" clId="{60E2A6A6-74A7-4A77-AB64-ED2EF271B6F0}" dt="2021-02-16T13:44:03.465" v="1444"/>
        <pc:sldMkLst>
          <pc:docMk/>
          <pc:sldMk cId="1946350234" sldId="402"/>
        </pc:sldMkLst>
        <pc:spChg chg="mod">
          <ac:chgData name="Dann Bleeker Pedersen" userId="911d2b9d99de05ee" providerId="LiveId" clId="{60E2A6A6-74A7-4A77-AB64-ED2EF271B6F0}" dt="2021-02-16T13:43:20.847" v="1365"/>
          <ac:spMkLst>
            <pc:docMk/>
            <pc:sldMk cId="1946350234" sldId="402"/>
            <ac:spMk id="2" creationId="{F0666EE2-F322-495D-8BEE-50E0FC2FAF12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5" creationId="{854E6656-2DD1-49C1-8BA2-0738F960DDC8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6" creationId="{2025C8B1-E44E-4F09-A8E6-F8A5B3FDAEE9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7" creationId="{B6EA3F34-78E3-40CA-B564-0AFC8AB1083F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8" creationId="{F37BB7CF-68AF-471A-B190-17DAE80FB3B1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1" creationId="{C9A2A49D-EB9F-420D-B5BD-11C781793D9C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2" creationId="{CC98D3EB-C18B-42B9-8711-C46C4375718B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5" creationId="{9EE25166-A27E-4D5F-87DD-E0071468AE08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7" creationId="{AE223D12-918A-40CF-B401-663FFF8FB5D5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8" creationId="{DEF1BCE7-DE44-44B0-A537-236C4E238DB5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19" creationId="{88E51418-2E15-45B9-A734-0B02D2E00822}"/>
          </ac:spMkLst>
        </pc:spChg>
        <pc:spChg chg="add mod">
          <ac:chgData name="Dann Bleeker Pedersen" userId="911d2b9d99de05ee" providerId="LiveId" clId="{60E2A6A6-74A7-4A77-AB64-ED2EF271B6F0}" dt="2021-02-16T13:43:44.800" v="1438" actId="1037"/>
          <ac:spMkLst>
            <pc:docMk/>
            <pc:sldMk cId="1946350234" sldId="402"/>
            <ac:spMk id="20" creationId="{23EB753C-44B3-4B3F-9746-DA467D056608}"/>
          </ac:spMkLst>
        </pc:spChg>
        <pc:graphicFrameChg chg="add mod">
          <ac:chgData name="Dann Bleeker Pedersen" userId="911d2b9d99de05ee" providerId="LiveId" clId="{60E2A6A6-74A7-4A77-AB64-ED2EF271B6F0}" dt="2021-02-16T13:44:03.465" v="1444"/>
          <ac:graphicFrameMkLst>
            <pc:docMk/>
            <pc:sldMk cId="1946350234" sldId="402"/>
            <ac:graphicFrameMk id="4" creationId="{54E62A4B-DCF3-4147-8C12-EA47D16F09F4}"/>
          </ac:graphicFrameMkLst>
        </pc:graphicFrameChg>
        <pc:cxnChg chg="add mod">
          <ac:chgData name="Dann Bleeker Pedersen" userId="911d2b9d99de05ee" providerId="LiveId" clId="{60E2A6A6-74A7-4A77-AB64-ED2EF271B6F0}" dt="2021-02-16T13:43:44.800" v="1438" actId="1037"/>
          <ac:cxnSpMkLst>
            <pc:docMk/>
            <pc:sldMk cId="1946350234" sldId="402"/>
            <ac:cxnSpMk id="9" creationId="{96B6776E-B874-4D11-A2C8-F27B5508FB27}"/>
          </ac:cxnSpMkLst>
        </pc:cxnChg>
        <pc:cxnChg chg="add mod">
          <ac:chgData name="Dann Bleeker Pedersen" userId="911d2b9d99de05ee" providerId="LiveId" clId="{60E2A6A6-74A7-4A77-AB64-ED2EF271B6F0}" dt="2021-02-16T13:43:44.800" v="1438" actId="1037"/>
          <ac:cxnSpMkLst>
            <pc:docMk/>
            <pc:sldMk cId="1946350234" sldId="402"/>
            <ac:cxnSpMk id="10" creationId="{E313EC24-7255-4B06-ABD1-2660A999BBB9}"/>
          </ac:cxnSpMkLst>
        </pc:cxnChg>
        <pc:cxnChg chg="add mod">
          <ac:chgData name="Dann Bleeker Pedersen" userId="911d2b9d99de05ee" providerId="LiveId" clId="{60E2A6A6-74A7-4A77-AB64-ED2EF271B6F0}" dt="2021-02-16T13:43:44.800" v="1438" actId="1037"/>
          <ac:cxnSpMkLst>
            <pc:docMk/>
            <pc:sldMk cId="1946350234" sldId="402"/>
            <ac:cxnSpMk id="13" creationId="{83A59CE9-4CC3-4EF3-8F5C-CDC05C60B248}"/>
          </ac:cxnSpMkLst>
        </pc:cxnChg>
        <pc:cxnChg chg="add mod">
          <ac:chgData name="Dann Bleeker Pedersen" userId="911d2b9d99de05ee" providerId="LiveId" clId="{60E2A6A6-74A7-4A77-AB64-ED2EF271B6F0}" dt="2021-02-16T13:43:44.800" v="1438" actId="1037"/>
          <ac:cxnSpMkLst>
            <pc:docMk/>
            <pc:sldMk cId="1946350234" sldId="402"/>
            <ac:cxnSpMk id="14" creationId="{E3102EB6-2599-4A0D-8B1C-21A083E3628C}"/>
          </ac:cxnSpMkLst>
        </pc:cxnChg>
        <pc:cxnChg chg="add mod">
          <ac:chgData name="Dann Bleeker Pedersen" userId="911d2b9d99de05ee" providerId="LiveId" clId="{60E2A6A6-74A7-4A77-AB64-ED2EF271B6F0}" dt="2021-02-16T13:43:44.800" v="1438" actId="1037"/>
          <ac:cxnSpMkLst>
            <pc:docMk/>
            <pc:sldMk cId="1946350234" sldId="402"/>
            <ac:cxnSpMk id="16" creationId="{B5A42028-CD63-4EA2-826B-5D698D76EDE1}"/>
          </ac:cxnSpMkLst>
        </pc:cxnChg>
      </pc:sldChg>
      <pc:sldChg chg="addSp modSp new mod">
        <pc:chgData name="Dann Bleeker Pedersen" userId="911d2b9d99de05ee" providerId="LiveId" clId="{60E2A6A6-74A7-4A77-AB64-ED2EF271B6F0}" dt="2021-02-16T13:45:52.178" v="1579" actId="1038"/>
        <pc:sldMkLst>
          <pc:docMk/>
          <pc:sldMk cId="670792563" sldId="403"/>
        </pc:sldMkLst>
        <pc:spChg chg="mod">
          <ac:chgData name="Dann Bleeker Pedersen" userId="911d2b9d99de05ee" providerId="LiveId" clId="{60E2A6A6-74A7-4A77-AB64-ED2EF271B6F0}" dt="2021-02-16T13:44:29.260" v="1449"/>
          <ac:spMkLst>
            <pc:docMk/>
            <pc:sldMk cId="670792563" sldId="403"/>
            <ac:spMk id="2" creationId="{97488046-A5A0-445B-9C0A-090205F9E23C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4" creationId="{392F392A-AAC6-4DA1-981E-BD502F53702D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5" creationId="{24D76E53-3D2C-45D6-9FFC-7DF55A81CF7B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6" creationId="{EB7EA29A-96DA-44D4-A347-8C9A79F314D1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9" creationId="{47E9548F-C165-4816-821F-427F5CF5EC9F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11" creationId="{8D45E6A6-082E-4237-895B-D1F965ECC0D4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12" creationId="{58AF0382-AEAD-499B-B506-7324759BC463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13" creationId="{7AF79C83-87BB-4A24-9A8E-4DF48A5E6B00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14" creationId="{D0081DCF-DD21-452C-AE18-BE904D5028A1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15" creationId="{924A1F23-FE51-4C8E-865D-325D73C506A8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16" creationId="{2C0022C3-57A2-48E2-80C3-7470FC660333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17" creationId="{31C37BE5-1A8C-480F-9A87-E6ABE4E193A1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18" creationId="{9AE5B5A1-396E-4506-810A-DD1F1812B335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19" creationId="{F967F31B-DF16-4E48-B931-4564DCBDD5A1}"/>
          </ac:spMkLst>
        </pc:spChg>
        <pc:spChg chg="add mod">
          <ac:chgData name="Dann Bleeker Pedersen" userId="911d2b9d99de05ee" providerId="LiveId" clId="{60E2A6A6-74A7-4A77-AB64-ED2EF271B6F0}" dt="2021-02-16T13:45:06.146" v="1566" actId="1036"/>
          <ac:spMkLst>
            <pc:docMk/>
            <pc:sldMk cId="670792563" sldId="403"/>
            <ac:spMk id="20" creationId="{504A3AE7-03C1-4BED-BF76-8AF82221B838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21" creationId="{995D5B34-B268-414A-BE02-6CAECE4F0DDF}"/>
          </ac:spMkLst>
        </pc:spChg>
        <pc:spChg chg="add mod">
          <ac:chgData name="Dann Bleeker Pedersen" userId="911d2b9d99de05ee" providerId="LiveId" clId="{60E2A6A6-74A7-4A77-AB64-ED2EF271B6F0}" dt="2021-02-16T13:45:52.178" v="1579" actId="1038"/>
          <ac:spMkLst>
            <pc:docMk/>
            <pc:sldMk cId="670792563" sldId="403"/>
            <ac:spMk id="22" creationId="{754A83EB-D17D-4CC3-87F4-69E86859C2A7}"/>
          </ac:spMkLst>
        </pc:spChg>
        <pc:graphicFrameChg chg="add mod">
          <ac:chgData name="Dann Bleeker Pedersen" userId="911d2b9d99de05ee" providerId="LiveId" clId="{60E2A6A6-74A7-4A77-AB64-ED2EF271B6F0}" dt="2021-02-16T13:45:44.224" v="1575"/>
          <ac:graphicFrameMkLst>
            <pc:docMk/>
            <pc:sldMk cId="670792563" sldId="403"/>
            <ac:graphicFrameMk id="29" creationId="{0589CBC3-6139-431B-912D-B3E9A2E611A6}"/>
          </ac:graphicFrameMkLst>
        </pc:graphicFrame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7" creationId="{63B8CEE0-DB8E-4F59-99F6-421B2C35FCAC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8" creationId="{B088099F-963D-4ADD-9AAB-CE73BFF38F83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10" creationId="{AF75AF1D-5281-43C3-BB00-EC1D6F090272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3" creationId="{BBB9A9DB-93DE-4EB2-AA33-30B2D3B7746D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4" creationId="{076852FC-6043-455B-9C1B-2F1EAC8C0B9D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5" creationId="{BEA9722C-0F6F-447C-81D1-958A44B1F817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6" creationId="{DFCC84D7-606D-4BA4-B443-6D86E4837A8F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7" creationId="{A67538F0-9FFA-4347-B5C5-4CC06D3FE32F}"/>
          </ac:cxnSpMkLst>
        </pc:cxnChg>
        <pc:cxnChg chg="add mod">
          <ac:chgData name="Dann Bleeker Pedersen" userId="911d2b9d99de05ee" providerId="LiveId" clId="{60E2A6A6-74A7-4A77-AB64-ED2EF271B6F0}" dt="2021-02-16T13:45:06.146" v="1566" actId="1036"/>
          <ac:cxnSpMkLst>
            <pc:docMk/>
            <pc:sldMk cId="670792563" sldId="403"/>
            <ac:cxnSpMk id="28" creationId="{A8AB2A97-979E-4E0D-A209-78BB83FC1356}"/>
          </ac:cxnSpMkLst>
        </pc:cxnChg>
      </pc:sldChg>
      <pc:sldChg chg="addSp modSp new mod">
        <pc:chgData name="Dann Bleeker Pedersen" userId="911d2b9d99de05ee" providerId="LiveId" clId="{60E2A6A6-74A7-4A77-AB64-ED2EF271B6F0}" dt="2021-02-16T13:47:05.998" v="1677"/>
        <pc:sldMkLst>
          <pc:docMk/>
          <pc:sldMk cId="2259686228" sldId="404"/>
        </pc:sldMkLst>
        <pc:spChg chg="mod">
          <ac:chgData name="Dann Bleeker Pedersen" userId="911d2b9d99de05ee" providerId="LiveId" clId="{60E2A6A6-74A7-4A77-AB64-ED2EF271B6F0}" dt="2021-02-16T13:47:05.998" v="1677"/>
          <ac:spMkLst>
            <pc:docMk/>
            <pc:sldMk cId="2259686228" sldId="404"/>
            <ac:spMk id="2" creationId="{E1CDE0CA-2EB9-47D0-8326-A3EA683B7CCC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5" creationId="{7D16876F-5389-41D4-AE25-00F4BE14842A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6" creationId="{A9C2B775-035E-4A84-90A1-FD095ABEB430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7" creationId="{DE126F6B-D7B6-4702-A8C2-71251C1260AC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0" creationId="{3263652B-537C-4592-8607-3E98DA05B6B7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1" creationId="{C6EFBA07-83DB-4041-8128-9A54472337A3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12" creationId="{6145215C-171E-4486-A0EE-DB662B2B0CD2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13" creationId="{965B3300-F4E4-4033-B9D1-3DA045C5F3C4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4" creationId="{E292C6F9-B187-43F4-91D2-BE5AC30C3CD5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5" creationId="{A9F33206-2843-41A0-B4B7-10D0227C7B5F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16" creationId="{E96D47E8-7B4C-4978-B01D-E7244D3E16F3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17" creationId="{F3E3C9F3-E1D0-4428-8885-21B22FDF5EA6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8" creationId="{4198231C-7530-4458-B5FA-3D5F27CAB245}"/>
          </ac:spMkLst>
        </pc:spChg>
        <pc:spChg chg="add mod">
          <ac:chgData name="Dann Bleeker Pedersen" userId="911d2b9d99de05ee" providerId="LiveId" clId="{60E2A6A6-74A7-4A77-AB64-ED2EF271B6F0}" dt="2021-02-16T13:46:36.562" v="1667" actId="1035"/>
          <ac:spMkLst>
            <pc:docMk/>
            <pc:sldMk cId="2259686228" sldId="404"/>
            <ac:spMk id="19" creationId="{CEED463A-1885-4FA2-806F-379C1A747DC0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20" creationId="{F444C20F-3E72-4775-B896-0DFAAE3F9BA5}"/>
          </ac:spMkLst>
        </pc:spChg>
        <pc:spChg chg="add mod">
          <ac:chgData name="Dann Bleeker Pedersen" userId="911d2b9d99de05ee" providerId="LiveId" clId="{60E2A6A6-74A7-4A77-AB64-ED2EF271B6F0}" dt="2021-02-16T13:46:57.643" v="1675" actId="1038"/>
          <ac:spMkLst>
            <pc:docMk/>
            <pc:sldMk cId="2259686228" sldId="404"/>
            <ac:spMk id="21" creationId="{3FC349CC-1396-4FD4-8DBB-BAA67EB9B861}"/>
          </ac:spMkLst>
        </pc:spChg>
        <pc:graphicFrameChg chg="add mod">
          <ac:chgData name="Dann Bleeker Pedersen" userId="911d2b9d99de05ee" providerId="LiveId" clId="{60E2A6A6-74A7-4A77-AB64-ED2EF271B6F0}" dt="2021-02-16T13:46:51.505" v="1672"/>
          <ac:graphicFrameMkLst>
            <pc:docMk/>
            <pc:sldMk cId="2259686228" sldId="404"/>
            <ac:graphicFrameMk id="4" creationId="{71B56796-054D-4A22-A8C6-5F59168EEE29}"/>
          </ac:graphicFrameMkLst>
        </pc:graphicFrame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8" creationId="{DD0E8CE1-0AD7-4176-BCA3-3EBDD934FC9E}"/>
          </ac:cxnSpMkLst>
        </pc:cxn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9" creationId="{8315AD11-B6DB-4059-AEA7-B5A8291C3A4E}"/>
          </ac:cxnSpMkLst>
        </pc:cxn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22" creationId="{73B7446F-FA5C-4403-B0BC-34FF2A16C36C}"/>
          </ac:cxnSpMkLst>
        </pc:cxn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23" creationId="{64049A8C-18BC-468F-87FC-C0E4936DBB3E}"/>
          </ac:cxnSpMkLst>
        </pc:cxn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24" creationId="{B4AA6ECC-601B-463D-B8FE-229E85578145}"/>
          </ac:cxnSpMkLst>
        </pc:cxnChg>
        <pc:cxnChg chg="add mod">
          <ac:chgData name="Dann Bleeker Pedersen" userId="911d2b9d99de05ee" providerId="LiveId" clId="{60E2A6A6-74A7-4A77-AB64-ED2EF271B6F0}" dt="2021-02-16T13:46:36.562" v="1667" actId="1035"/>
          <ac:cxnSpMkLst>
            <pc:docMk/>
            <pc:sldMk cId="2259686228" sldId="404"/>
            <ac:cxnSpMk id="25" creationId="{E96F5FD6-0EE4-46D4-A688-AFD50487CB49}"/>
          </ac:cxnSpMkLst>
        </pc:cxnChg>
      </pc:sldChg>
      <pc:sldChg chg="modSp new del mod ord">
        <pc:chgData name="Dann Bleeker Pedersen" userId="911d2b9d99de05ee" providerId="LiveId" clId="{60E2A6A6-74A7-4A77-AB64-ED2EF271B6F0}" dt="2021-02-16T15:13:16.134" v="5172" actId="47"/>
        <pc:sldMkLst>
          <pc:docMk/>
          <pc:sldMk cId="1996707421" sldId="405"/>
        </pc:sldMkLst>
        <pc:spChg chg="mod">
          <ac:chgData name="Dann Bleeker Pedersen" userId="911d2b9d99de05ee" providerId="LiveId" clId="{60E2A6A6-74A7-4A77-AB64-ED2EF271B6F0}" dt="2021-02-16T13:47:38.664" v="1697" actId="20577"/>
          <ac:spMkLst>
            <pc:docMk/>
            <pc:sldMk cId="1996707421" sldId="405"/>
            <ac:spMk id="2" creationId="{1A217C3B-2539-4B2A-A73B-433D59AA5043}"/>
          </ac:spMkLst>
        </pc:spChg>
      </pc:sldChg>
      <pc:sldChg chg="addSp modSp new mod">
        <pc:chgData name="Dann Bleeker Pedersen" userId="911d2b9d99de05ee" providerId="LiveId" clId="{60E2A6A6-74A7-4A77-AB64-ED2EF271B6F0}" dt="2021-02-16T13:51:04.114" v="1988" actId="20577"/>
        <pc:sldMkLst>
          <pc:docMk/>
          <pc:sldMk cId="2014686806" sldId="406"/>
        </pc:sldMkLst>
        <pc:spChg chg="mod">
          <ac:chgData name="Dann Bleeker Pedersen" userId="911d2b9d99de05ee" providerId="LiveId" clId="{60E2A6A6-74A7-4A77-AB64-ED2EF271B6F0}" dt="2021-02-16T13:48:11.309" v="1699"/>
          <ac:spMkLst>
            <pc:docMk/>
            <pc:sldMk cId="2014686806" sldId="406"/>
            <ac:spMk id="2" creationId="{AD21D412-4803-4C13-81E9-195D94031B02}"/>
          </ac:spMkLst>
        </pc:spChg>
        <pc:spChg chg="add mod">
          <ac:chgData name="Dann Bleeker Pedersen" userId="911d2b9d99de05ee" providerId="LiveId" clId="{60E2A6A6-74A7-4A77-AB64-ED2EF271B6F0}" dt="2021-02-16T13:48:33.938" v="1782" actId="1037"/>
          <ac:spMkLst>
            <pc:docMk/>
            <pc:sldMk cId="2014686806" sldId="406"/>
            <ac:spMk id="4" creationId="{CFEEEC52-98BD-40BA-88ED-D0E898A93B14}"/>
          </ac:spMkLst>
        </pc:spChg>
        <pc:spChg chg="add mod">
          <ac:chgData name="Dann Bleeker Pedersen" userId="911d2b9d99de05ee" providerId="LiveId" clId="{60E2A6A6-74A7-4A77-AB64-ED2EF271B6F0}" dt="2021-02-16T13:48:33.938" v="1782" actId="1037"/>
          <ac:spMkLst>
            <pc:docMk/>
            <pc:sldMk cId="2014686806" sldId="406"/>
            <ac:spMk id="6" creationId="{0F284C07-38E8-4CF4-8AE9-7AE6871EB7D3}"/>
          </ac:spMkLst>
        </pc:spChg>
        <pc:graphicFrameChg chg="add mod modGraphic">
          <ac:chgData name="Dann Bleeker Pedersen" userId="911d2b9d99de05ee" providerId="LiveId" clId="{60E2A6A6-74A7-4A77-AB64-ED2EF271B6F0}" dt="2021-02-16T13:51:04.114" v="1988" actId="20577"/>
          <ac:graphicFrameMkLst>
            <pc:docMk/>
            <pc:sldMk cId="2014686806" sldId="406"/>
            <ac:graphicFrameMk id="5" creationId="{1E7FB832-AEFB-43E8-989B-39ED66B274BF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3:51:00.056" v="1987" actId="20577"/>
        <pc:sldMkLst>
          <pc:docMk/>
          <pc:sldMk cId="4212344697" sldId="407"/>
        </pc:sldMkLst>
        <pc:spChg chg="mod">
          <ac:chgData name="Dann Bleeker Pedersen" userId="911d2b9d99de05ee" providerId="LiveId" clId="{60E2A6A6-74A7-4A77-AB64-ED2EF271B6F0}" dt="2021-02-16T13:50:11.261" v="1880"/>
          <ac:spMkLst>
            <pc:docMk/>
            <pc:sldMk cId="4212344697" sldId="407"/>
            <ac:spMk id="2" creationId="{DDF28250-ADF4-4478-AD76-79457393D914}"/>
          </ac:spMkLst>
        </pc:spChg>
        <pc:spChg chg="add mod">
          <ac:chgData name="Dann Bleeker Pedersen" userId="911d2b9d99de05ee" providerId="LiveId" clId="{60E2A6A6-74A7-4A77-AB64-ED2EF271B6F0}" dt="2021-02-16T13:50:32.657" v="1978" actId="1038"/>
          <ac:spMkLst>
            <pc:docMk/>
            <pc:sldMk cId="4212344697" sldId="407"/>
            <ac:spMk id="4" creationId="{E735050B-2AA4-4250-861F-0C9600B6EC11}"/>
          </ac:spMkLst>
        </pc:spChg>
        <pc:spChg chg="add mod">
          <ac:chgData name="Dann Bleeker Pedersen" userId="911d2b9d99de05ee" providerId="LiveId" clId="{60E2A6A6-74A7-4A77-AB64-ED2EF271B6F0}" dt="2021-02-16T13:50:32.657" v="1978" actId="1038"/>
          <ac:spMkLst>
            <pc:docMk/>
            <pc:sldMk cId="4212344697" sldId="407"/>
            <ac:spMk id="5" creationId="{F7D1CC01-C272-4704-A5DE-750625D6FD2B}"/>
          </ac:spMkLst>
        </pc:spChg>
        <pc:spChg chg="add mod">
          <ac:chgData name="Dann Bleeker Pedersen" userId="911d2b9d99de05ee" providerId="LiveId" clId="{60E2A6A6-74A7-4A77-AB64-ED2EF271B6F0}" dt="2021-02-16T13:50:32.657" v="1978" actId="1038"/>
          <ac:spMkLst>
            <pc:docMk/>
            <pc:sldMk cId="4212344697" sldId="407"/>
            <ac:spMk id="6" creationId="{9F82833A-6938-47E4-A7D8-482602AF0B02}"/>
          </ac:spMkLst>
        </pc:spChg>
        <pc:graphicFrameChg chg="add mod modGraphic">
          <ac:chgData name="Dann Bleeker Pedersen" userId="911d2b9d99de05ee" providerId="LiveId" clId="{60E2A6A6-74A7-4A77-AB64-ED2EF271B6F0}" dt="2021-02-16T13:51:00.056" v="1987" actId="20577"/>
          <ac:graphicFrameMkLst>
            <pc:docMk/>
            <pc:sldMk cId="4212344697" sldId="407"/>
            <ac:graphicFrameMk id="7" creationId="{D7A42C2E-81F2-46F5-A370-5FF4B86535FB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07:33.259" v="2139"/>
        <pc:sldMkLst>
          <pc:docMk/>
          <pc:sldMk cId="379563358" sldId="408"/>
        </pc:sldMkLst>
        <pc:spChg chg="mod">
          <ac:chgData name="Dann Bleeker Pedersen" userId="911d2b9d99de05ee" providerId="LiveId" clId="{60E2A6A6-74A7-4A77-AB64-ED2EF271B6F0}" dt="2021-02-16T14:07:33.259" v="2139"/>
          <ac:spMkLst>
            <pc:docMk/>
            <pc:sldMk cId="379563358" sldId="408"/>
            <ac:spMk id="2" creationId="{B485035D-9EB8-40F6-889B-197E94F221E6}"/>
          </ac:spMkLst>
        </pc:spChg>
        <pc:spChg chg="add mod">
          <ac:chgData name="Dann Bleeker Pedersen" userId="911d2b9d99de05ee" providerId="LiveId" clId="{60E2A6A6-74A7-4A77-AB64-ED2EF271B6F0}" dt="2021-02-16T14:06:43.633" v="2129" actId="1037"/>
          <ac:spMkLst>
            <pc:docMk/>
            <pc:sldMk cId="379563358" sldId="408"/>
            <ac:spMk id="4" creationId="{985FC749-26F9-48BE-8D9C-DE0B73DD0DD1}"/>
          </ac:spMkLst>
        </pc:spChg>
        <pc:spChg chg="add mod">
          <ac:chgData name="Dann Bleeker Pedersen" userId="911d2b9d99de05ee" providerId="LiveId" clId="{60E2A6A6-74A7-4A77-AB64-ED2EF271B6F0}" dt="2021-02-16T14:06:43.633" v="2129" actId="1037"/>
          <ac:spMkLst>
            <pc:docMk/>
            <pc:sldMk cId="379563358" sldId="408"/>
            <ac:spMk id="6" creationId="{97A1D85D-4A78-43A0-A8DC-73A4BD244B72}"/>
          </ac:spMkLst>
        </pc:spChg>
        <pc:spChg chg="add mod">
          <ac:chgData name="Dann Bleeker Pedersen" userId="911d2b9d99de05ee" providerId="LiveId" clId="{60E2A6A6-74A7-4A77-AB64-ED2EF271B6F0}" dt="2021-02-16T14:06:43.633" v="2129" actId="1037"/>
          <ac:spMkLst>
            <pc:docMk/>
            <pc:sldMk cId="379563358" sldId="408"/>
            <ac:spMk id="7" creationId="{F4591D29-8B8C-48BF-91F6-E33517C40B44}"/>
          </ac:spMkLst>
        </pc:spChg>
        <pc:spChg chg="add mod">
          <ac:chgData name="Dann Bleeker Pedersen" userId="911d2b9d99de05ee" providerId="LiveId" clId="{60E2A6A6-74A7-4A77-AB64-ED2EF271B6F0}" dt="2021-02-16T14:06:43.633" v="2129" actId="1037"/>
          <ac:spMkLst>
            <pc:docMk/>
            <pc:sldMk cId="379563358" sldId="408"/>
            <ac:spMk id="8" creationId="{65DD15F4-67CA-4A03-931E-802DE2068ABA}"/>
          </ac:spMkLst>
        </pc:spChg>
        <pc:graphicFrameChg chg="add mod modGraphic">
          <ac:chgData name="Dann Bleeker Pedersen" userId="911d2b9d99de05ee" providerId="LiveId" clId="{60E2A6A6-74A7-4A77-AB64-ED2EF271B6F0}" dt="2021-02-16T14:07:16.178" v="2137" actId="20577"/>
          <ac:graphicFrameMkLst>
            <pc:docMk/>
            <pc:sldMk cId="379563358" sldId="408"/>
            <ac:graphicFrameMk id="5" creationId="{1E2E032B-C779-4B03-9498-E9DF69AA1B40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09:03.860" v="2241" actId="20577"/>
        <pc:sldMkLst>
          <pc:docMk/>
          <pc:sldMk cId="1989598490" sldId="409"/>
        </pc:sldMkLst>
        <pc:spChg chg="mod">
          <ac:chgData name="Dann Bleeker Pedersen" userId="911d2b9d99de05ee" providerId="LiveId" clId="{60E2A6A6-74A7-4A77-AB64-ED2EF271B6F0}" dt="2021-02-16T14:08:06.443" v="2143"/>
          <ac:spMkLst>
            <pc:docMk/>
            <pc:sldMk cId="1989598490" sldId="409"/>
            <ac:spMk id="2" creationId="{3107088D-7AB0-4E81-84EB-BFBC0EC2D954}"/>
          </ac:spMkLst>
        </pc:spChg>
        <pc:spChg chg="add mod">
          <ac:chgData name="Dann Bleeker Pedersen" userId="911d2b9d99de05ee" providerId="LiveId" clId="{60E2A6A6-74A7-4A77-AB64-ED2EF271B6F0}" dt="2021-02-16T14:08:29.692" v="2233" actId="1037"/>
          <ac:spMkLst>
            <pc:docMk/>
            <pc:sldMk cId="1989598490" sldId="409"/>
            <ac:spMk id="4" creationId="{FE1BA02D-995E-4B6F-BB93-B67054F20E0C}"/>
          </ac:spMkLst>
        </pc:spChg>
        <pc:spChg chg="add mod">
          <ac:chgData name="Dann Bleeker Pedersen" userId="911d2b9d99de05ee" providerId="LiveId" clId="{60E2A6A6-74A7-4A77-AB64-ED2EF271B6F0}" dt="2021-02-16T14:08:29.692" v="2233" actId="1037"/>
          <ac:spMkLst>
            <pc:docMk/>
            <pc:sldMk cId="1989598490" sldId="409"/>
            <ac:spMk id="6" creationId="{90096B2F-0F01-4291-92CE-F4E8E16023A8}"/>
          </ac:spMkLst>
        </pc:spChg>
        <pc:spChg chg="add mod">
          <ac:chgData name="Dann Bleeker Pedersen" userId="911d2b9d99de05ee" providerId="LiveId" clId="{60E2A6A6-74A7-4A77-AB64-ED2EF271B6F0}" dt="2021-02-16T14:08:29.692" v="2233" actId="1037"/>
          <ac:spMkLst>
            <pc:docMk/>
            <pc:sldMk cId="1989598490" sldId="409"/>
            <ac:spMk id="7" creationId="{B72C4D00-F76B-4E90-A6D3-3E458290DC75}"/>
          </ac:spMkLst>
        </pc:spChg>
        <pc:spChg chg="add mod">
          <ac:chgData name="Dann Bleeker Pedersen" userId="911d2b9d99de05ee" providerId="LiveId" clId="{60E2A6A6-74A7-4A77-AB64-ED2EF271B6F0}" dt="2021-02-16T14:08:29.692" v="2233" actId="1037"/>
          <ac:spMkLst>
            <pc:docMk/>
            <pc:sldMk cId="1989598490" sldId="409"/>
            <ac:spMk id="8" creationId="{C4EBAF65-C8A1-49DC-BA51-58D45F59A8A4}"/>
          </ac:spMkLst>
        </pc:spChg>
        <pc:spChg chg="add mod">
          <ac:chgData name="Dann Bleeker Pedersen" userId="911d2b9d99de05ee" providerId="LiveId" clId="{60E2A6A6-74A7-4A77-AB64-ED2EF271B6F0}" dt="2021-02-16T14:08:29.692" v="2233" actId="1037"/>
          <ac:spMkLst>
            <pc:docMk/>
            <pc:sldMk cId="1989598490" sldId="409"/>
            <ac:spMk id="9" creationId="{76C00543-773B-4B49-9249-4C50BA2D2D3F}"/>
          </ac:spMkLst>
        </pc:spChg>
        <pc:graphicFrameChg chg="add mod modGraphic">
          <ac:chgData name="Dann Bleeker Pedersen" userId="911d2b9d99de05ee" providerId="LiveId" clId="{60E2A6A6-74A7-4A77-AB64-ED2EF271B6F0}" dt="2021-02-16T14:09:03.860" v="2241" actId="20577"/>
          <ac:graphicFrameMkLst>
            <pc:docMk/>
            <pc:sldMk cId="1989598490" sldId="409"/>
            <ac:graphicFrameMk id="5" creationId="{0F40756F-94E1-41D0-B1BE-413076D3EB4A}"/>
          </ac:graphicFrameMkLst>
        </pc:graphicFrameChg>
      </pc:sldChg>
      <pc:sldChg chg="new del">
        <pc:chgData name="Dann Bleeker Pedersen" userId="911d2b9d99de05ee" providerId="LiveId" clId="{60E2A6A6-74A7-4A77-AB64-ED2EF271B6F0}" dt="2021-02-16T14:07:42.191" v="2140" actId="47"/>
        <pc:sldMkLst>
          <pc:docMk/>
          <pc:sldMk cId="3700608930" sldId="409"/>
        </pc:sldMkLst>
      </pc:sldChg>
      <pc:sldChg chg="addSp modSp new mod">
        <pc:chgData name="Dann Bleeker Pedersen" userId="911d2b9d99de05ee" providerId="LiveId" clId="{60E2A6A6-74A7-4A77-AB64-ED2EF271B6F0}" dt="2021-02-16T14:10:24.427" v="2360" actId="20577"/>
        <pc:sldMkLst>
          <pc:docMk/>
          <pc:sldMk cId="1365161009" sldId="410"/>
        </pc:sldMkLst>
        <pc:spChg chg="mod">
          <ac:chgData name="Dann Bleeker Pedersen" userId="911d2b9d99de05ee" providerId="LiveId" clId="{60E2A6A6-74A7-4A77-AB64-ED2EF271B6F0}" dt="2021-02-16T14:09:26.049" v="2246"/>
          <ac:spMkLst>
            <pc:docMk/>
            <pc:sldMk cId="1365161009" sldId="410"/>
            <ac:spMk id="2" creationId="{7B173724-ABF9-46E2-BB4F-952F39C187B2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4" creationId="{E4153370-7AA6-48AE-9F52-AD5D8C33D78D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6" creationId="{A7CEBC19-80EC-4A72-B626-5A752F4683B7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7" creationId="{3E8A58D8-06E2-4EE0-8FB9-336A460BF05B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8" creationId="{F7B4E3D7-DDE5-4EE2-8C29-7BA8AC5E1C8D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9" creationId="{D4EF4854-D551-4BD6-87AF-EF2D5BE53E69}"/>
          </ac:spMkLst>
        </pc:spChg>
        <pc:spChg chg="add mod">
          <ac:chgData name="Dann Bleeker Pedersen" userId="911d2b9d99de05ee" providerId="LiveId" clId="{60E2A6A6-74A7-4A77-AB64-ED2EF271B6F0}" dt="2021-02-16T14:10:01.927" v="2352" actId="1037"/>
          <ac:spMkLst>
            <pc:docMk/>
            <pc:sldMk cId="1365161009" sldId="410"/>
            <ac:spMk id="10" creationId="{8A90B9E9-1B76-4711-A4CC-B75FBBEFA076}"/>
          </ac:spMkLst>
        </pc:spChg>
        <pc:graphicFrameChg chg="add mod modGraphic">
          <ac:chgData name="Dann Bleeker Pedersen" userId="911d2b9d99de05ee" providerId="LiveId" clId="{60E2A6A6-74A7-4A77-AB64-ED2EF271B6F0}" dt="2021-02-16T14:10:24.427" v="2360" actId="20577"/>
          <ac:graphicFrameMkLst>
            <pc:docMk/>
            <pc:sldMk cId="1365161009" sldId="410"/>
            <ac:graphicFrameMk id="5" creationId="{AD8668B9-B585-487A-A315-865596379910}"/>
          </ac:graphicFrameMkLst>
        </pc:graphicFrameChg>
      </pc:sldChg>
      <pc:sldChg chg="addSp delSp modSp new mod modClrScheme chgLayout">
        <pc:chgData name="Dann Bleeker Pedersen" userId="911d2b9d99de05ee" providerId="LiveId" clId="{60E2A6A6-74A7-4A77-AB64-ED2EF271B6F0}" dt="2021-02-16T14:13:51.896" v="2401" actId="20577"/>
        <pc:sldMkLst>
          <pc:docMk/>
          <pc:sldMk cId="1395954452" sldId="411"/>
        </pc:sldMkLst>
        <pc:spChg chg="del mod ord">
          <ac:chgData name="Dann Bleeker Pedersen" userId="911d2b9d99de05ee" providerId="LiveId" clId="{60E2A6A6-74A7-4A77-AB64-ED2EF271B6F0}" dt="2021-02-16T14:13:44.901" v="2365" actId="700"/>
          <ac:spMkLst>
            <pc:docMk/>
            <pc:sldMk cId="1395954452" sldId="411"/>
            <ac:spMk id="2" creationId="{E54CC53B-CC9A-4BA9-BC42-C19A9B7166ED}"/>
          </ac:spMkLst>
        </pc:spChg>
        <pc:spChg chg="mod ord">
          <ac:chgData name="Dann Bleeker Pedersen" userId="911d2b9d99de05ee" providerId="LiveId" clId="{60E2A6A6-74A7-4A77-AB64-ED2EF271B6F0}" dt="2021-02-16T14:13:44.901" v="2365" actId="700"/>
          <ac:spMkLst>
            <pc:docMk/>
            <pc:sldMk cId="1395954452" sldId="411"/>
            <ac:spMk id="3" creationId="{3FA46EFE-C9D4-41FB-9236-A56B59E709F6}"/>
          </ac:spMkLst>
        </pc:spChg>
        <pc:spChg chg="add mod ord">
          <ac:chgData name="Dann Bleeker Pedersen" userId="911d2b9d99de05ee" providerId="LiveId" clId="{60E2A6A6-74A7-4A77-AB64-ED2EF271B6F0}" dt="2021-02-16T14:13:51.896" v="2401" actId="20577"/>
          <ac:spMkLst>
            <pc:docMk/>
            <pc:sldMk cId="1395954452" sldId="411"/>
            <ac:spMk id="4" creationId="{A419D703-3AA8-4013-932E-F0221AFBD76D}"/>
          </ac:spMkLst>
        </pc:spChg>
        <pc:spChg chg="add mod ord">
          <ac:chgData name="Dann Bleeker Pedersen" userId="911d2b9d99de05ee" providerId="LiveId" clId="{60E2A6A6-74A7-4A77-AB64-ED2EF271B6F0}" dt="2021-02-16T14:13:44.927" v="2366" actId="27636"/>
          <ac:spMkLst>
            <pc:docMk/>
            <pc:sldMk cId="1395954452" sldId="411"/>
            <ac:spMk id="5" creationId="{F9D72BA8-B6A1-4CF9-8D26-E7A38E285C52}"/>
          </ac:spMkLst>
        </pc:spChg>
      </pc:sldChg>
      <pc:sldChg chg="addSp delSp modSp new mod modClrScheme chgLayout">
        <pc:chgData name="Dann Bleeker Pedersen" userId="911d2b9d99de05ee" providerId="LiveId" clId="{60E2A6A6-74A7-4A77-AB64-ED2EF271B6F0}" dt="2021-02-16T14:15:47.154" v="2422" actId="1038"/>
        <pc:sldMkLst>
          <pc:docMk/>
          <pc:sldMk cId="4280234852" sldId="412"/>
        </pc:sldMkLst>
        <pc:spChg chg="del mod ord">
          <ac:chgData name="Dann Bleeker Pedersen" userId="911d2b9d99de05ee" providerId="LiveId" clId="{60E2A6A6-74A7-4A77-AB64-ED2EF271B6F0}" dt="2021-02-16T14:14:24.980" v="2403" actId="700"/>
          <ac:spMkLst>
            <pc:docMk/>
            <pc:sldMk cId="4280234852" sldId="412"/>
            <ac:spMk id="2" creationId="{43C9E372-3A71-4153-963C-D4FF5972741A}"/>
          </ac:spMkLst>
        </pc:spChg>
        <pc:spChg chg="del">
          <ac:chgData name="Dann Bleeker Pedersen" userId="911d2b9d99de05ee" providerId="LiveId" clId="{60E2A6A6-74A7-4A77-AB64-ED2EF271B6F0}" dt="2021-02-16T14:14:24.980" v="2403" actId="700"/>
          <ac:spMkLst>
            <pc:docMk/>
            <pc:sldMk cId="4280234852" sldId="412"/>
            <ac:spMk id="3" creationId="{AF7F0F96-7B4D-4A52-A18F-12F32F4E0035}"/>
          </ac:spMkLst>
        </pc:spChg>
        <pc:spChg chg="mod ord">
          <ac:chgData name="Dann Bleeker Pedersen" userId="911d2b9d99de05ee" providerId="LiveId" clId="{60E2A6A6-74A7-4A77-AB64-ED2EF271B6F0}" dt="2021-02-16T14:14:24.980" v="2403" actId="700"/>
          <ac:spMkLst>
            <pc:docMk/>
            <pc:sldMk cId="4280234852" sldId="412"/>
            <ac:spMk id="4" creationId="{928D5845-DDEA-45A7-AFD7-317FA66FEC16}"/>
          </ac:spMkLst>
        </pc:spChg>
        <pc:spChg chg="add mod ord">
          <ac:chgData name="Dann Bleeker Pedersen" userId="911d2b9d99de05ee" providerId="LiveId" clId="{60E2A6A6-74A7-4A77-AB64-ED2EF271B6F0}" dt="2021-02-16T14:14:35.807" v="2404"/>
          <ac:spMkLst>
            <pc:docMk/>
            <pc:sldMk cId="4280234852" sldId="412"/>
            <ac:spMk id="5" creationId="{6A860253-DC88-4E3A-AC05-BA5104E6A269}"/>
          </ac:spMkLst>
        </pc:spChg>
        <pc:spChg chg="add del mod">
          <ac:chgData name="Dann Bleeker Pedersen" userId="911d2b9d99de05ee" providerId="LiveId" clId="{60E2A6A6-74A7-4A77-AB64-ED2EF271B6F0}" dt="2021-02-16T14:15:02.868" v="2408" actId="478"/>
          <ac:spMkLst>
            <pc:docMk/>
            <pc:sldMk cId="4280234852" sldId="412"/>
            <ac:spMk id="6" creationId="{364354A3-1C3E-4827-A590-C86CAC29C700}"/>
          </ac:spMkLst>
        </pc:spChg>
        <pc:spChg chg="add mod">
          <ac:chgData name="Dann Bleeker Pedersen" userId="911d2b9d99de05ee" providerId="LiveId" clId="{60E2A6A6-74A7-4A77-AB64-ED2EF271B6F0}" dt="2021-02-16T14:15:17.333" v="2410" actId="14100"/>
          <ac:spMkLst>
            <pc:docMk/>
            <pc:sldMk cId="4280234852" sldId="412"/>
            <ac:spMk id="7" creationId="{9490BD72-2D6A-4C78-B7F7-E21B6DAD5962}"/>
          </ac:spMkLst>
        </pc:spChg>
        <pc:spChg chg="add mod">
          <ac:chgData name="Dann Bleeker Pedersen" userId="911d2b9d99de05ee" providerId="LiveId" clId="{60E2A6A6-74A7-4A77-AB64-ED2EF271B6F0}" dt="2021-02-16T14:15:17.333" v="2410" actId="14100"/>
          <ac:spMkLst>
            <pc:docMk/>
            <pc:sldMk cId="4280234852" sldId="412"/>
            <ac:spMk id="8" creationId="{01EC28A4-F269-4E3C-A7F8-7A8258E71E9E}"/>
          </ac:spMkLst>
        </pc:spChg>
        <pc:spChg chg="add del mod">
          <ac:chgData name="Dann Bleeker Pedersen" userId="911d2b9d99de05ee" providerId="LiveId" clId="{60E2A6A6-74A7-4A77-AB64-ED2EF271B6F0}" dt="2021-02-16T14:15:02.868" v="2408" actId="478"/>
          <ac:spMkLst>
            <pc:docMk/>
            <pc:sldMk cId="4280234852" sldId="412"/>
            <ac:spMk id="9" creationId="{7FBB96C6-B6BA-4204-8D00-DE499C8FFD43}"/>
          </ac:spMkLst>
        </pc:spChg>
        <pc:spChg chg="add mod">
          <ac:chgData name="Dann Bleeker Pedersen" userId="911d2b9d99de05ee" providerId="LiveId" clId="{60E2A6A6-74A7-4A77-AB64-ED2EF271B6F0}" dt="2021-02-16T14:15:17.333" v="2410" actId="14100"/>
          <ac:spMkLst>
            <pc:docMk/>
            <pc:sldMk cId="4280234852" sldId="412"/>
            <ac:spMk id="10" creationId="{600E7EA3-44CA-4668-A0BE-A5C3E2A45296}"/>
          </ac:spMkLst>
        </pc:spChg>
        <pc:spChg chg="add del mod">
          <ac:chgData name="Dann Bleeker Pedersen" userId="911d2b9d99de05ee" providerId="LiveId" clId="{60E2A6A6-74A7-4A77-AB64-ED2EF271B6F0}" dt="2021-02-16T14:15:02.868" v="2408" actId="478"/>
          <ac:spMkLst>
            <pc:docMk/>
            <pc:sldMk cId="4280234852" sldId="412"/>
            <ac:spMk id="11" creationId="{BB832DE5-4E1C-4DD3-B588-36EB0D429524}"/>
          </ac:spMkLst>
        </pc:spChg>
        <pc:spChg chg="add mod">
          <ac:chgData name="Dann Bleeker Pedersen" userId="911d2b9d99de05ee" providerId="LiveId" clId="{60E2A6A6-74A7-4A77-AB64-ED2EF271B6F0}" dt="2021-02-16T14:15:47.154" v="2422" actId="1038"/>
          <ac:spMkLst>
            <pc:docMk/>
            <pc:sldMk cId="4280234852" sldId="412"/>
            <ac:spMk id="12" creationId="{E1A9331A-72BF-4549-B3CA-DE8C7A949440}"/>
          </ac:spMkLst>
        </pc:spChg>
        <pc:spChg chg="add mod">
          <ac:chgData name="Dann Bleeker Pedersen" userId="911d2b9d99de05ee" providerId="LiveId" clId="{60E2A6A6-74A7-4A77-AB64-ED2EF271B6F0}" dt="2021-02-16T14:15:47.154" v="2422" actId="1038"/>
          <ac:spMkLst>
            <pc:docMk/>
            <pc:sldMk cId="4280234852" sldId="412"/>
            <ac:spMk id="13" creationId="{C776FD4C-058F-46C8-BA33-C5C96F06F4BF}"/>
          </ac:spMkLst>
        </pc:spChg>
        <pc:spChg chg="add mod">
          <ac:chgData name="Dann Bleeker Pedersen" userId="911d2b9d99de05ee" providerId="LiveId" clId="{60E2A6A6-74A7-4A77-AB64-ED2EF271B6F0}" dt="2021-02-16T14:15:47.154" v="2422" actId="1038"/>
          <ac:spMkLst>
            <pc:docMk/>
            <pc:sldMk cId="4280234852" sldId="412"/>
            <ac:spMk id="14" creationId="{21E06679-8CE4-4729-A586-67E6113A7301}"/>
          </ac:spMkLst>
        </pc:spChg>
      </pc:sldChg>
      <pc:sldChg chg="addSp modSp new mod">
        <pc:chgData name="Dann Bleeker Pedersen" userId="911d2b9d99de05ee" providerId="LiveId" clId="{60E2A6A6-74A7-4A77-AB64-ED2EF271B6F0}" dt="2021-02-16T14:17:52.929" v="2623" actId="1035"/>
        <pc:sldMkLst>
          <pc:docMk/>
          <pc:sldMk cId="3196020832" sldId="413"/>
        </pc:sldMkLst>
        <pc:spChg chg="mod">
          <ac:chgData name="Dann Bleeker Pedersen" userId="911d2b9d99de05ee" providerId="LiveId" clId="{60E2A6A6-74A7-4A77-AB64-ED2EF271B6F0}" dt="2021-02-16T14:16:06.915" v="2425"/>
          <ac:spMkLst>
            <pc:docMk/>
            <pc:sldMk cId="3196020832" sldId="413"/>
            <ac:spMk id="2" creationId="{04422277-A520-4607-986D-867E391085C0}"/>
          </ac:spMkLst>
        </pc:spChg>
        <pc:spChg chg="mod">
          <ac:chgData name="Dann Bleeker Pedersen" userId="911d2b9d99de05ee" providerId="LiveId" clId="{60E2A6A6-74A7-4A77-AB64-ED2EF271B6F0}" dt="2021-02-16T14:16:18.895" v="2427"/>
          <ac:spMkLst>
            <pc:docMk/>
            <pc:sldMk cId="3196020832" sldId="413"/>
            <ac:spMk id="5" creationId="{9D72193C-7265-419D-B3BF-F306649D1E06}"/>
          </ac:spMkLst>
        </pc:spChg>
        <pc:spChg chg="mod">
          <ac:chgData name="Dann Bleeker Pedersen" userId="911d2b9d99de05ee" providerId="LiveId" clId="{60E2A6A6-74A7-4A77-AB64-ED2EF271B6F0}" dt="2021-02-16T14:16:18.895" v="2427"/>
          <ac:spMkLst>
            <pc:docMk/>
            <pc:sldMk cId="3196020832" sldId="413"/>
            <ac:spMk id="6" creationId="{0176C6FB-6856-470C-8FD8-3C1C9DA85C4E}"/>
          </ac:spMkLst>
        </pc:spChg>
        <pc:grpChg chg="add mod">
          <ac:chgData name="Dann Bleeker Pedersen" userId="911d2b9d99de05ee" providerId="LiveId" clId="{60E2A6A6-74A7-4A77-AB64-ED2EF271B6F0}" dt="2021-02-16T14:17:52.929" v="2623" actId="1035"/>
          <ac:grpSpMkLst>
            <pc:docMk/>
            <pc:sldMk cId="3196020832" sldId="413"/>
            <ac:grpSpMk id="4" creationId="{F70646E1-B639-42E5-9E2E-10500AB322DB}"/>
          </ac:grpSpMkLst>
        </pc:grpChg>
        <pc:picChg chg="add mod">
          <ac:chgData name="Dann Bleeker Pedersen" userId="911d2b9d99de05ee" providerId="LiveId" clId="{60E2A6A6-74A7-4A77-AB64-ED2EF271B6F0}" dt="2021-02-16T14:17:52.929" v="2623" actId="1035"/>
          <ac:picMkLst>
            <pc:docMk/>
            <pc:sldMk cId="3196020832" sldId="413"/>
            <ac:picMk id="7" creationId="{930DCC50-44E4-45C5-B296-01ED33E7C03D}"/>
          </ac:picMkLst>
        </pc:picChg>
      </pc:sldChg>
      <pc:sldChg chg="addSp modSp new mod">
        <pc:chgData name="Dann Bleeker Pedersen" userId="911d2b9d99de05ee" providerId="LiveId" clId="{60E2A6A6-74A7-4A77-AB64-ED2EF271B6F0}" dt="2021-02-16T14:20:12.201" v="2794" actId="1035"/>
        <pc:sldMkLst>
          <pc:docMk/>
          <pc:sldMk cId="2031649061" sldId="414"/>
        </pc:sldMkLst>
        <pc:spChg chg="mod">
          <ac:chgData name="Dann Bleeker Pedersen" userId="911d2b9d99de05ee" providerId="LiveId" clId="{60E2A6A6-74A7-4A77-AB64-ED2EF271B6F0}" dt="2021-02-16T14:18:14.854" v="2626"/>
          <ac:spMkLst>
            <pc:docMk/>
            <pc:sldMk cId="2031649061" sldId="414"/>
            <ac:spMk id="2" creationId="{6344C841-E74F-4699-AED1-9C64E6EB29A7}"/>
          </ac:spMkLst>
        </pc:spChg>
        <pc:spChg chg="mod">
          <ac:chgData name="Dann Bleeker Pedersen" userId="911d2b9d99de05ee" providerId="LiveId" clId="{60E2A6A6-74A7-4A77-AB64-ED2EF271B6F0}" dt="2021-02-16T14:18:19.351" v="2628"/>
          <ac:spMkLst>
            <pc:docMk/>
            <pc:sldMk cId="2031649061" sldId="414"/>
            <ac:spMk id="6" creationId="{5F52B6F8-7E76-4C06-ABD5-06DCF9AFD404}"/>
          </ac:spMkLst>
        </pc:spChg>
        <pc:spChg chg="mod">
          <ac:chgData name="Dann Bleeker Pedersen" userId="911d2b9d99de05ee" providerId="LiveId" clId="{60E2A6A6-74A7-4A77-AB64-ED2EF271B6F0}" dt="2021-02-16T14:18:19.351" v="2628"/>
          <ac:spMkLst>
            <pc:docMk/>
            <pc:sldMk cId="2031649061" sldId="414"/>
            <ac:spMk id="7" creationId="{0EFDB2E3-BF09-407E-A9B1-EF930832FC89}"/>
          </ac:spMkLst>
        </pc:spChg>
        <pc:grpChg chg="add mod">
          <ac:chgData name="Dann Bleeker Pedersen" userId="911d2b9d99de05ee" providerId="LiveId" clId="{60E2A6A6-74A7-4A77-AB64-ED2EF271B6F0}" dt="2021-02-16T14:20:12.201" v="2794" actId="1035"/>
          <ac:grpSpMkLst>
            <pc:docMk/>
            <pc:sldMk cId="2031649061" sldId="414"/>
            <ac:grpSpMk id="5" creationId="{F78865DF-4E09-43D1-91A8-472E62463393}"/>
          </ac:grpSpMkLst>
        </pc:grpChg>
        <pc:picChg chg="add mod">
          <ac:chgData name="Dann Bleeker Pedersen" userId="911d2b9d99de05ee" providerId="LiveId" clId="{60E2A6A6-74A7-4A77-AB64-ED2EF271B6F0}" dt="2021-02-16T14:20:12.201" v="2794" actId="1035"/>
          <ac:picMkLst>
            <pc:docMk/>
            <pc:sldMk cId="2031649061" sldId="414"/>
            <ac:picMk id="4" creationId="{550B6FC1-3FEB-4140-9239-B6B3C208E2B2}"/>
          </ac:picMkLst>
        </pc:picChg>
      </pc:sldChg>
      <pc:sldChg chg="addSp modSp new mod">
        <pc:chgData name="Dann Bleeker Pedersen" userId="911d2b9d99de05ee" providerId="LiveId" clId="{60E2A6A6-74A7-4A77-AB64-ED2EF271B6F0}" dt="2021-02-16T14:20:00.269" v="2772" actId="1035"/>
        <pc:sldMkLst>
          <pc:docMk/>
          <pc:sldMk cId="2939068725" sldId="415"/>
        </pc:sldMkLst>
        <pc:spChg chg="mod">
          <ac:chgData name="Dann Bleeker Pedersen" userId="911d2b9d99de05ee" providerId="LiveId" clId="{60E2A6A6-74A7-4A77-AB64-ED2EF271B6F0}" dt="2021-02-16T14:19:01.820" v="2751"/>
          <ac:spMkLst>
            <pc:docMk/>
            <pc:sldMk cId="2939068725" sldId="415"/>
            <ac:spMk id="2" creationId="{2D232C97-488E-4F08-922E-B54979705D40}"/>
          </ac:spMkLst>
        </pc:spChg>
        <pc:spChg chg="add mod">
          <ac:chgData name="Dann Bleeker Pedersen" userId="911d2b9d99de05ee" providerId="LiveId" clId="{60E2A6A6-74A7-4A77-AB64-ED2EF271B6F0}" dt="2021-02-16T14:20:00.269" v="2772" actId="1035"/>
          <ac:spMkLst>
            <pc:docMk/>
            <pc:sldMk cId="2939068725" sldId="415"/>
            <ac:spMk id="5" creationId="{5D027E35-2EEF-448A-9F51-4FEACB48F946}"/>
          </ac:spMkLst>
        </pc:spChg>
        <pc:spChg chg="add mod">
          <ac:chgData name="Dann Bleeker Pedersen" userId="911d2b9d99de05ee" providerId="LiveId" clId="{60E2A6A6-74A7-4A77-AB64-ED2EF271B6F0}" dt="2021-02-16T14:20:00.269" v="2772" actId="1035"/>
          <ac:spMkLst>
            <pc:docMk/>
            <pc:sldMk cId="2939068725" sldId="415"/>
            <ac:spMk id="7" creationId="{086BAF4C-62AA-40C3-8887-CC3F916655C3}"/>
          </ac:spMkLst>
        </pc:spChg>
        <pc:graphicFrameChg chg="add mod modGraphic">
          <ac:chgData name="Dann Bleeker Pedersen" userId="911d2b9d99de05ee" providerId="LiveId" clId="{60E2A6A6-74A7-4A77-AB64-ED2EF271B6F0}" dt="2021-02-16T14:20:00.269" v="2772" actId="1035"/>
          <ac:graphicFrameMkLst>
            <pc:docMk/>
            <pc:sldMk cId="2939068725" sldId="415"/>
            <ac:graphicFrameMk id="6" creationId="{16FB57EC-6793-436D-91E4-556C4B6A1CA6}"/>
          </ac:graphicFrameMkLst>
        </pc:graphicFrameChg>
        <pc:picChg chg="add mod">
          <ac:chgData name="Dann Bleeker Pedersen" userId="911d2b9d99de05ee" providerId="LiveId" clId="{60E2A6A6-74A7-4A77-AB64-ED2EF271B6F0}" dt="2021-02-16T14:20:00.269" v="2772" actId="1035"/>
          <ac:picMkLst>
            <pc:docMk/>
            <pc:sldMk cId="2939068725" sldId="415"/>
            <ac:picMk id="4" creationId="{0391A028-EF5A-4997-8C7E-8C60E3E4886E}"/>
          </ac:picMkLst>
        </pc:picChg>
      </pc:sldChg>
      <pc:sldChg chg="new del">
        <pc:chgData name="Dann Bleeker Pedersen" userId="911d2b9d99de05ee" providerId="LiveId" clId="{60E2A6A6-74A7-4A77-AB64-ED2EF271B6F0}" dt="2021-02-16T14:21:09.766" v="2797" actId="680"/>
        <pc:sldMkLst>
          <pc:docMk/>
          <pc:sldMk cId="752676463" sldId="416"/>
        </pc:sldMkLst>
      </pc:sldChg>
      <pc:sldChg chg="addSp delSp modSp new mod modClrScheme chgLayout">
        <pc:chgData name="Dann Bleeker Pedersen" userId="911d2b9d99de05ee" providerId="LiveId" clId="{60E2A6A6-74A7-4A77-AB64-ED2EF271B6F0}" dt="2021-02-16T14:21:49.595" v="2808"/>
        <pc:sldMkLst>
          <pc:docMk/>
          <pc:sldMk cId="2604922302" sldId="416"/>
        </pc:sldMkLst>
        <pc:spChg chg="del mod ord">
          <ac:chgData name="Dann Bleeker Pedersen" userId="911d2b9d99de05ee" providerId="LiveId" clId="{60E2A6A6-74A7-4A77-AB64-ED2EF271B6F0}" dt="2021-02-16T14:21:14.842" v="2799" actId="700"/>
          <ac:spMkLst>
            <pc:docMk/>
            <pc:sldMk cId="2604922302" sldId="416"/>
            <ac:spMk id="2" creationId="{D6FE7D49-F7A3-435B-B9CA-AA68BC03DBA4}"/>
          </ac:spMkLst>
        </pc:spChg>
        <pc:spChg chg="del">
          <ac:chgData name="Dann Bleeker Pedersen" userId="911d2b9d99de05ee" providerId="LiveId" clId="{60E2A6A6-74A7-4A77-AB64-ED2EF271B6F0}" dt="2021-02-16T14:21:14.842" v="2799" actId="700"/>
          <ac:spMkLst>
            <pc:docMk/>
            <pc:sldMk cId="2604922302" sldId="416"/>
            <ac:spMk id="3" creationId="{F7DD7F8B-631A-4CC3-99E7-E07DFC9C60DC}"/>
          </ac:spMkLst>
        </pc:spChg>
        <pc:spChg chg="mod ord">
          <ac:chgData name="Dann Bleeker Pedersen" userId="911d2b9d99de05ee" providerId="LiveId" clId="{60E2A6A6-74A7-4A77-AB64-ED2EF271B6F0}" dt="2021-02-16T14:21:14.842" v="2799" actId="700"/>
          <ac:spMkLst>
            <pc:docMk/>
            <pc:sldMk cId="2604922302" sldId="416"/>
            <ac:spMk id="4" creationId="{33D6F98D-9E2F-4F78-A8F9-92495BECBFE8}"/>
          </ac:spMkLst>
        </pc:spChg>
        <pc:spChg chg="add mod ord">
          <ac:chgData name="Dann Bleeker Pedersen" userId="911d2b9d99de05ee" providerId="LiveId" clId="{60E2A6A6-74A7-4A77-AB64-ED2EF271B6F0}" dt="2021-02-16T14:21:49.595" v="2808"/>
          <ac:spMkLst>
            <pc:docMk/>
            <pc:sldMk cId="2604922302" sldId="416"/>
            <ac:spMk id="5" creationId="{DA9B17F8-1389-45F9-9587-CA550D9EDB79}"/>
          </ac:spMkLst>
        </pc:spChg>
        <pc:spChg chg="add del mod">
          <ac:chgData name="Dann Bleeker Pedersen" userId="911d2b9d99de05ee" providerId="LiveId" clId="{60E2A6A6-74A7-4A77-AB64-ED2EF271B6F0}" dt="2021-02-16T14:21:20.068" v="2801" actId="478"/>
          <ac:spMkLst>
            <pc:docMk/>
            <pc:sldMk cId="2604922302" sldId="416"/>
            <ac:spMk id="6" creationId="{2AF75487-135A-40F4-BA96-7DD9FB347194}"/>
          </ac:spMkLst>
        </pc:spChg>
        <pc:spChg chg="add del mod">
          <ac:chgData name="Dann Bleeker Pedersen" userId="911d2b9d99de05ee" providerId="LiveId" clId="{60E2A6A6-74A7-4A77-AB64-ED2EF271B6F0}" dt="2021-02-16T14:21:37.868" v="2805" actId="478"/>
          <ac:spMkLst>
            <pc:docMk/>
            <pc:sldMk cId="2604922302" sldId="416"/>
            <ac:spMk id="7" creationId="{3E503B48-1EE1-4FCD-A4FE-305853CB7AE5}"/>
          </ac:spMkLst>
        </pc:spChg>
        <pc:spChg chg="add mod">
          <ac:chgData name="Dann Bleeker Pedersen" userId="911d2b9d99de05ee" providerId="LiveId" clId="{60E2A6A6-74A7-4A77-AB64-ED2EF271B6F0}" dt="2021-02-16T14:21:32.352" v="2804"/>
          <ac:spMkLst>
            <pc:docMk/>
            <pc:sldMk cId="2604922302" sldId="416"/>
            <ac:spMk id="9" creationId="{81CC8CC7-4408-488C-810C-4AF161B63FBC}"/>
          </ac:spMkLst>
        </pc:spChg>
        <pc:spChg chg="add mod">
          <ac:chgData name="Dann Bleeker Pedersen" userId="911d2b9d99de05ee" providerId="LiveId" clId="{60E2A6A6-74A7-4A77-AB64-ED2EF271B6F0}" dt="2021-02-16T14:21:32.352" v="2804"/>
          <ac:spMkLst>
            <pc:docMk/>
            <pc:sldMk cId="2604922302" sldId="416"/>
            <ac:spMk id="10" creationId="{B2C7B819-DAD7-4CC8-B9B5-95FCBCD9CD5A}"/>
          </ac:spMkLst>
        </pc:spChg>
        <pc:spChg chg="add mod">
          <ac:chgData name="Dann Bleeker Pedersen" userId="911d2b9d99de05ee" providerId="LiveId" clId="{60E2A6A6-74A7-4A77-AB64-ED2EF271B6F0}" dt="2021-02-16T14:21:32.352" v="2804"/>
          <ac:spMkLst>
            <pc:docMk/>
            <pc:sldMk cId="2604922302" sldId="416"/>
            <ac:spMk id="11" creationId="{816E3806-D526-4652-A840-B16D53EEBE93}"/>
          </ac:spMkLst>
        </pc:spChg>
        <pc:cxnChg chg="add mod">
          <ac:chgData name="Dann Bleeker Pedersen" userId="911d2b9d99de05ee" providerId="LiveId" clId="{60E2A6A6-74A7-4A77-AB64-ED2EF271B6F0}" dt="2021-02-16T14:21:32.352" v="2804"/>
          <ac:cxnSpMkLst>
            <pc:docMk/>
            <pc:sldMk cId="2604922302" sldId="416"/>
            <ac:cxnSpMk id="8" creationId="{964D1639-D5D1-4AAB-A0B6-27F3823D7BD1}"/>
          </ac:cxnSpMkLst>
        </pc:cxnChg>
      </pc:sldChg>
      <pc:sldChg chg="addSp delSp modSp new mod">
        <pc:chgData name="Dann Bleeker Pedersen" userId="911d2b9d99de05ee" providerId="LiveId" clId="{60E2A6A6-74A7-4A77-AB64-ED2EF271B6F0}" dt="2021-02-16T14:22:45.477" v="2818" actId="478"/>
        <pc:sldMkLst>
          <pc:docMk/>
          <pc:sldMk cId="2059072665" sldId="417"/>
        </pc:sldMkLst>
        <pc:spChg chg="mod">
          <ac:chgData name="Dann Bleeker Pedersen" userId="911d2b9d99de05ee" providerId="LiveId" clId="{60E2A6A6-74A7-4A77-AB64-ED2EF271B6F0}" dt="2021-02-16T14:22:02.419" v="2811"/>
          <ac:spMkLst>
            <pc:docMk/>
            <pc:sldMk cId="2059072665" sldId="417"/>
            <ac:spMk id="2" creationId="{3E98E1DA-2758-4FB8-98C0-096388BA0104}"/>
          </ac:spMkLst>
        </pc:spChg>
        <pc:spChg chg="del mod topLvl">
          <ac:chgData name="Dann Bleeker Pedersen" userId="911d2b9d99de05ee" providerId="LiveId" clId="{60E2A6A6-74A7-4A77-AB64-ED2EF271B6F0}" dt="2021-02-16T14:22:39.440" v="2816" actId="478"/>
          <ac:spMkLst>
            <pc:docMk/>
            <pc:sldMk cId="2059072665" sldId="417"/>
            <ac:spMk id="5" creationId="{B918A750-E7B6-4D09-8963-E9DB8ED77043}"/>
          </ac:spMkLst>
        </pc:spChg>
        <pc:spChg chg="mod topLvl">
          <ac:chgData name="Dann Bleeker Pedersen" userId="911d2b9d99de05ee" providerId="LiveId" clId="{60E2A6A6-74A7-4A77-AB64-ED2EF271B6F0}" dt="2021-02-16T14:22:35.520" v="2815" actId="165"/>
          <ac:spMkLst>
            <pc:docMk/>
            <pc:sldMk cId="2059072665" sldId="417"/>
            <ac:spMk id="7" creationId="{AA81721C-DF7A-4E79-B97E-8706530D0B12}"/>
          </ac:spMkLst>
        </pc:spChg>
        <pc:spChg chg="mod topLvl">
          <ac:chgData name="Dann Bleeker Pedersen" userId="911d2b9d99de05ee" providerId="LiveId" clId="{60E2A6A6-74A7-4A77-AB64-ED2EF271B6F0}" dt="2021-02-16T14:22:35.520" v="2815" actId="165"/>
          <ac:spMkLst>
            <pc:docMk/>
            <pc:sldMk cId="2059072665" sldId="417"/>
            <ac:spMk id="8" creationId="{0F8114A3-C1C2-465A-A5ED-091CE1EC8DEE}"/>
          </ac:spMkLst>
        </pc:spChg>
        <pc:spChg chg="del mod topLvl">
          <ac:chgData name="Dann Bleeker Pedersen" userId="911d2b9d99de05ee" providerId="LiveId" clId="{60E2A6A6-74A7-4A77-AB64-ED2EF271B6F0}" dt="2021-02-16T14:22:45.477" v="2818" actId="478"/>
          <ac:spMkLst>
            <pc:docMk/>
            <pc:sldMk cId="2059072665" sldId="417"/>
            <ac:spMk id="10" creationId="{5650FA61-540A-43A0-AEA1-C717B8E91B11}"/>
          </ac:spMkLst>
        </pc:spChg>
        <pc:spChg chg="mod topLvl">
          <ac:chgData name="Dann Bleeker Pedersen" userId="911d2b9d99de05ee" providerId="LiveId" clId="{60E2A6A6-74A7-4A77-AB64-ED2EF271B6F0}" dt="2021-02-16T14:22:42.899" v="2817" actId="165"/>
          <ac:spMkLst>
            <pc:docMk/>
            <pc:sldMk cId="2059072665" sldId="417"/>
            <ac:spMk id="12" creationId="{D408E0F3-5E4E-4123-9D88-B505D876F56B}"/>
          </ac:spMkLst>
        </pc:spChg>
        <pc:spChg chg="mod topLvl">
          <ac:chgData name="Dann Bleeker Pedersen" userId="911d2b9d99de05ee" providerId="LiveId" clId="{60E2A6A6-74A7-4A77-AB64-ED2EF271B6F0}" dt="2021-02-16T14:22:42.899" v="2817" actId="165"/>
          <ac:spMkLst>
            <pc:docMk/>
            <pc:sldMk cId="2059072665" sldId="417"/>
            <ac:spMk id="13" creationId="{F95BE9CD-E208-4216-A62C-189E0F72075D}"/>
          </ac:spMkLst>
        </pc:spChg>
        <pc:grpChg chg="add del mod">
          <ac:chgData name="Dann Bleeker Pedersen" userId="911d2b9d99de05ee" providerId="LiveId" clId="{60E2A6A6-74A7-4A77-AB64-ED2EF271B6F0}" dt="2021-02-16T14:22:35.520" v="2815" actId="165"/>
          <ac:grpSpMkLst>
            <pc:docMk/>
            <pc:sldMk cId="2059072665" sldId="417"/>
            <ac:grpSpMk id="4" creationId="{B9CDB954-2169-4764-9129-A3560BA2B179}"/>
          </ac:grpSpMkLst>
        </pc:grpChg>
        <pc:grpChg chg="add del mod">
          <ac:chgData name="Dann Bleeker Pedersen" userId="911d2b9d99de05ee" providerId="LiveId" clId="{60E2A6A6-74A7-4A77-AB64-ED2EF271B6F0}" dt="2021-02-16T14:22:42.899" v="2817" actId="165"/>
          <ac:grpSpMkLst>
            <pc:docMk/>
            <pc:sldMk cId="2059072665" sldId="417"/>
            <ac:grpSpMk id="9" creationId="{2E9EB065-00B3-4F93-A133-5533A78C37D4}"/>
          </ac:grpSpMkLst>
        </pc:grpChg>
        <pc:cxnChg chg="mod topLvl">
          <ac:chgData name="Dann Bleeker Pedersen" userId="911d2b9d99de05ee" providerId="LiveId" clId="{60E2A6A6-74A7-4A77-AB64-ED2EF271B6F0}" dt="2021-02-16T14:22:35.520" v="2815" actId="165"/>
          <ac:cxnSpMkLst>
            <pc:docMk/>
            <pc:sldMk cId="2059072665" sldId="417"/>
            <ac:cxnSpMk id="6" creationId="{5F8D7E3E-04AE-41CE-A115-EAF23D613D03}"/>
          </ac:cxnSpMkLst>
        </pc:cxnChg>
        <pc:cxnChg chg="mod topLvl">
          <ac:chgData name="Dann Bleeker Pedersen" userId="911d2b9d99de05ee" providerId="LiveId" clId="{60E2A6A6-74A7-4A77-AB64-ED2EF271B6F0}" dt="2021-02-16T14:22:42.899" v="2817" actId="165"/>
          <ac:cxnSpMkLst>
            <pc:docMk/>
            <pc:sldMk cId="2059072665" sldId="417"/>
            <ac:cxnSpMk id="11" creationId="{F58BE330-C05B-4CD5-8DB5-ED8B634F429A}"/>
          </ac:cxnSpMkLst>
        </pc:cxnChg>
      </pc:sldChg>
      <pc:sldChg chg="addSp delSp modSp new mod">
        <pc:chgData name="Dann Bleeker Pedersen" userId="911d2b9d99de05ee" providerId="LiveId" clId="{60E2A6A6-74A7-4A77-AB64-ED2EF271B6F0}" dt="2021-02-16T14:23:42.980" v="2828" actId="478"/>
        <pc:sldMkLst>
          <pc:docMk/>
          <pc:sldMk cId="2372854289" sldId="418"/>
        </pc:sldMkLst>
        <pc:spChg chg="mod">
          <ac:chgData name="Dann Bleeker Pedersen" userId="911d2b9d99de05ee" providerId="LiveId" clId="{60E2A6A6-74A7-4A77-AB64-ED2EF271B6F0}" dt="2021-02-16T14:23:26.059" v="2822"/>
          <ac:spMkLst>
            <pc:docMk/>
            <pc:sldMk cId="2372854289" sldId="418"/>
            <ac:spMk id="2" creationId="{3FC7B49E-44C7-41BF-A30D-0894BB91DFD3}"/>
          </ac:spMkLst>
        </pc:spChg>
        <pc:spChg chg="del mod topLvl">
          <ac:chgData name="Dann Bleeker Pedersen" userId="911d2b9d99de05ee" providerId="LiveId" clId="{60E2A6A6-74A7-4A77-AB64-ED2EF271B6F0}" dt="2021-02-16T14:23:42.980" v="2828" actId="478"/>
          <ac:spMkLst>
            <pc:docMk/>
            <pc:sldMk cId="2372854289" sldId="418"/>
            <ac:spMk id="5" creationId="{87FDFFD8-1ACE-44EB-8843-7DF643F92E9B}"/>
          </ac:spMkLst>
        </pc:spChg>
        <pc:spChg chg="mod topLvl">
          <ac:chgData name="Dann Bleeker Pedersen" userId="911d2b9d99de05ee" providerId="LiveId" clId="{60E2A6A6-74A7-4A77-AB64-ED2EF271B6F0}" dt="2021-02-16T14:23:31.047" v="2823" actId="165"/>
          <ac:spMkLst>
            <pc:docMk/>
            <pc:sldMk cId="2372854289" sldId="418"/>
            <ac:spMk id="7" creationId="{A9FEB569-FCEB-4257-A29A-79932EE005E4}"/>
          </ac:spMkLst>
        </pc:spChg>
        <pc:spChg chg="mod topLvl">
          <ac:chgData name="Dann Bleeker Pedersen" userId="911d2b9d99de05ee" providerId="LiveId" clId="{60E2A6A6-74A7-4A77-AB64-ED2EF271B6F0}" dt="2021-02-16T14:23:31.047" v="2823" actId="165"/>
          <ac:spMkLst>
            <pc:docMk/>
            <pc:sldMk cId="2372854289" sldId="418"/>
            <ac:spMk id="8" creationId="{E932C598-51FF-4E6F-AB16-9406A6A1A6BB}"/>
          </ac:spMkLst>
        </pc:spChg>
        <pc:spChg chg="mod topLvl">
          <ac:chgData name="Dann Bleeker Pedersen" userId="911d2b9d99de05ee" providerId="LiveId" clId="{60E2A6A6-74A7-4A77-AB64-ED2EF271B6F0}" dt="2021-02-16T14:23:31.047" v="2823" actId="165"/>
          <ac:spMkLst>
            <pc:docMk/>
            <pc:sldMk cId="2372854289" sldId="418"/>
            <ac:spMk id="9" creationId="{9CB48711-FCA9-4EDE-89A0-EEB71B30B3D0}"/>
          </ac:spMkLst>
        </pc:spChg>
        <pc:spChg chg="del mod topLvl">
          <ac:chgData name="Dann Bleeker Pedersen" userId="911d2b9d99de05ee" providerId="LiveId" clId="{60E2A6A6-74A7-4A77-AB64-ED2EF271B6F0}" dt="2021-02-16T14:23:41.344" v="2827" actId="478"/>
          <ac:spMkLst>
            <pc:docMk/>
            <pc:sldMk cId="2372854289" sldId="418"/>
            <ac:spMk id="11" creationId="{942CF120-3596-4772-9A7F-67DFA16B5910}"/>
          </ac:spMkLst>
        </pc:spChg>
        <pc:spChg chg="mod topLvl">
          <ac:chgData name="Dann Bleeker Pedersen" userId="911d2b9d99de05ee" providerId="LiveId" clId="{60E2A6A6-74A7-4A77-AB64-ED2EF271B6F0}" dt="2021-02-16T14:23:34.651" v="2824" actId="165"/>
          <ac:spMkLst>
            <pc:docMk/>
            <pc:sldMk cId="2372854289" sldId="418"/>
            <ac:spMk id="13" creationId="{60E51A7E-166B-44F4-AA65-62542D7E9729}"/>
          </ac:spMkLst>
        </pc:spChg>
        <pc:spChg chg="mod topLvl">
          <ac:chgData name="Dann Bleeker Pedersen" userId="911d2b9d99de05ee" providerId="LiveId" clId="{60E2A6A6-74A7-4A77-AB64-ED2EF271B6F0}" dt="2021-02-16T14:23:34.651" v="2824" actId="165"/>
          <ac:spMkLst>
            <pc:docMk/>
            <pc:sldMk cId="2372854289" sldId="418"/>
            <ac:spMk id="14" creationId="{6D8F02F8-E8E4-49AF-ADCA-1585A4EBBE23}"/>
          </ac:spMkLst>
        </pc:spChg>
        <pc:spChg chg="mod topLvl">
          <ac:chgData name="Dann Bleeker Pedersen" userId="911d2b9d99de05ee" providerId="LiveId" clId="{60E2A6A6-74A7-4A77-AB64-ED2EF271B6F0}" dt="2021-02-16T14:23:34.651" v="2824" actId="165"/>
          <ac:spMkLst>
            <pc:docMk/>
            <pc:sldMk cId="2372854289" sldId="418"/>
            <ac:spMk id="15" creationId="{C3D1E1D7-7836-4CDA-91E1-E0BAD136A92F}"/>
          </ac:spMkLst>
        </pc:spChg>
        <pc:spChg chg="del mod topLvl">
          <ac:chgData name="Dann Bleeker Pedersen" userId="911d2b9d99de05ee" providerId="LiveId" clId="{60E2A6A6-74A7-4A77-AB64-ED2EF271B6F0}" dt="2021-02-16T14:23:39.949" v="2826" actId="478"/>
          <ac:spMkLst>
            <pc:docMk/>
            <pc:sldMk cId="2372854289" sldId="418"/>
            <ac:spMk id="17" creationId="{A744F475-1EA2-411F-9058-D4109F08F5DC}"/>
          </ac:spMkLst>
        </pc:spChg>
        <pc:spChg chg="mod topLvl">
          <ac:chgData name="Dann Bleeker Pedersen" userId="911d2b9d99de05ee" providerId="LiveId" clId="{60E2A6A6-74A7-4A77-AB64-ED2EF271B6F0}" dt="2021-02-16T14:23:37.302" v="2825" actId="165"/>
          <ac:spMkLst>
            <pc:docMk/>
            <pc:sldMk cId="2372854289" sldId="418"/>
            <ac:spMk id="19" creationId="{F35FC8DC-3036-4EBB-9AD1-94118A472E28}"/>
          </ac:spMkLst>
        </pc:spChg>
        <pc:spChg chg="mod topLvl">
          <ac:chgData name="Dann Bleeker Pedersen" userId="911d2b9d99de05ee" providerId="LiveId" clId="{60E2A6A6-74A7-4A77-AB64-ED2EF271B6F0}" dt="2021-02-16T14:23:37.302" v="2825" actId="165"/>
          <ac:spMkLst>
            <pc:docMk/>
            <pc:sldMk cId="2372854289" sldId="418"/>
            <ac:spMk id="20" creationId="{FD7E0FE4-EEAA-4E24-AF8C-6E4F48ACB6AA}"/>
          </ac:spMkLst>
        </pc:spChg>
        <pc:spChg chg="mod topLvl">
          <ac:chgData name="Dann Bleeker Pedersen" userId="911d2b9d99de05ee" providerId="LiveId" clId="{60E2A6A6-74A7-4A77-AB64-ED2EF271B6F0}" dt="2021-02-16T14:23:37.302" v="2825" actId="165"/>
          <ac:spMkLst>
            <pc:docMk/>
            <pc:sldMk cId="2372854289" sldId="418"/>
            <ac:spMk id="21" creationId="{5FD902DA-98E1-4F31-842A-43A4754DF369}"/>
          </ac:spMkLst>
        </pc:spChg>
        <pc:grpChg chg="add del mod">
          <ac:chgData name="Dann Bleeker Pedersen" userId="911d2b9d99de05ee" providerId="LiveId" clId="{60E2A6A6-74A7-4A77-AB64-ED2EF271B6F0}" dt="2021-02-16T14:23:31.047" v="2823" actId="165"/>
          <ac:grpSpMkLst>
            <pc:docMk/>
            <pc:sldMk cId="2372854289" sldId="418"/>
            <ac:grpSpMk id="4" creationId="{48381F4D-D56F-4F1D-AB70-345EE9C51917}"/>
          </ac:grpSpMkLst>
        </pc:grpChg>
        <pc:grpChg chg="add del mod">
          <ac:chgData name="Dann Bleeker Pedersen" userId="911d2b9d99de05ee" providerId="LiveId" clId="{60E2A6A6-74A7-4A77-AB64-ED2EF271B6F0}" dt="2021-02-16T14:23:34.651" v="2824" actId="165"/>
          <ac:grpSpMkLst>
            <pc:docMk/>
            <pc:sldMk cId="2372854289" sldId="418"/>
            <ac:grpSpMk id="10" creationId="{2CB9C227-CCC2-4545-AC48-84114174C34A}"/>
          </ac:grpSpMkLst>
        </pc:grpChg>
        <pc:grpChg chg="add del mod">
          <ac:chgData name="Dann Bleeker Pedersen" userId="911d2b9d99de05ee" providerId="LiveId" clId="{60E2A6A6-74A7-4A77-AB64-ED2EF271B6F0}" dt="2021-02-16T14:23:37.302" v="2825" actId="165"/>
          <ac:grpSpMkLst>
            <pc:docMk/>
            <pc:sldMk cId="2372854289" sldId="418"/>
            <ac:grpSpMk id="16" creationId="{E58A1442-BFFC-4D16-993A-E71E4D32CEC2}"/>
          </ac:grpSpMkLst>
        </pc:grpChg>
        <pc:cxnChg chg="mod topLvl">
          <ac:chgData name="Dann Bleeker Pedersen" userId="911d2b9d99de05ee" providerId="LiveId" clId="{60E2A6A6-74A7-4A77-AB64-ED2EF271B6F0}" dt="2021-02-16T14:23:31.047" v="2823" actId="165"/>
          <ac:cxnSpMkLst>
            <pc:docMk/>
            <pc:sldMk cId="2372854289" sldId="418"/>
            <ac:cxnSpMk id="6" creationId="{F73DC32A-F6AF-4113-A59C-116224E45BBA}"/>
          </ac:cxnSpMkLst>
        </pc:cxnChg>
        <pc:cxnChg chg="mod topLvl">
          <ac:chgData name="Dann Bleeker Pedersen" userId="911d2b9d99de05ee" providerId="LiveId" clId="{60E2A6A6-74A7-4A77-AB64-ED2EF271B6F0}" dt="2021-02-16T14:23:34.651" v="2824" actId="165"/>
          <ac:cxnSpMkLst>
            <pc:docMk/>
            <pc:sldMk cId="2372854289" sldId="418"/>
            <ac:cxnSpMk id="12" creationId="{B9EF49CB-E41C-415C-B5A1-3CF215A3379E}"/>
          </ac:cxnSpMkLst>
        </pc:cxnChg>
        <pc:cxnChg chg="mod topLvl">
          <ac:chgData name="Dann Bleeker Pedersen" userId="911d2b9d99de05ee" providerId="LiveId" clId="{60E2A6A6-74A7-4A77-AB64-ED2EF271B6F0}" dt="2021-02-16T14:23:37.302" v="2825" actId="165"/>
          <ac:cxnSpMkLst>
            <pc:docMk/>
            <pc:sldMk cId="2372854289" sldId="418"/>
            <ac:cxnSpMk id="18" creationId="{24F16B14-8F57-4B01-8E09-B97AD491A174}"/>
          </ac:cxnSpMkLst>
        </pc:cxnChg>
      </pc:sldChg>
      <pc:sldChg chg="addSp delSp modSp new mod">
        <pc:chgData name="Dann Bleeker Pedersen" userId="911d2b9d99de05ee" providerId="LiveId" clId="{60E2A6A6-74A7-4A77-AB64-ED2EF271B6F0}" dt="2021-02-16T14:25:45.869" v="2870" actId="14100"/>
        <pc:sldMkLst>
          <pc:docMk/>
          <pc:sldMk cId="1350733088" sldId="419"/>
        </pc:sldMkLst>
        <pc:spChg chg="mod">
          <ac:chgData name="Dann Bleeker Pedersen" userId="911d2b9d99de05ee" providerId="LiveId" clId="{60E2A6A6-74A7-4A77-AB64-ED2EF271B6F0}" dt="2021-02-16T14:25:06.773" v="2866"/>
          <ac:spMkLst>
            <pc:docMk/>
            <pc:sldMk cId="1350733088" sldId="419"/>
            <ac:spMk id="2" creationId="{865B7243-D46F-40B9-8BBE-6BE3B6FC5BA7}"/>
          </ac:spMkLst>
        </pc:spChg>
        <pc:spChg chg="del mod topLvl">
          <ac:chgData name="Dann Bleeker Pedersen" userId="911d2b9d99de05ee" providerId="LiveId" clId="{60E2A6A6-74A7-4A77-AB64-ED2EF271B6F0}" dt="2021-02-16T14:24:25.154" v="2835" actId="478"/>
          <ac:spMkLst>
            <pc:docMk/>
            <pc:sldMk cId="1350733088" sldId="419"/>
            <ac:spMk id="5" creationId="{2D6CEDCD-2EED-4163-8E33-974FDC59EB2A}"/>
          </ac:spMkLst>
        </pc:spChg>
        <pc:spChg chg="mod topLvl">
          <ac:chgData name="Dann Bleeker Pedersen" userId="911d2b9d99de05ee" providerId="LiveId" clId="{60E2A6A6-74A7-4A77-AB64-ED2EF271B6F0}" dt="2021-02-16T14:24:22.154" v="2833" actId="165"/>
          <ac:spMkLst>
            <pc:docMk/>
            <pc:sldMk cId="1350733088" sldId="419"/>
            <ac:spMk id="7" creationId="{849EE68E-7B17-4B85-B3A0-DB32EB510D49}"/>
          </ac:spMkLst>
        </pc:spChg>
        <pc:spChg chg="mod topLvl">
          <ac:chgData name="Dann Bleeker Pedersen" userId="911d2b9d99de05ee" providerId="LiveId" clId="{60E2A6A6-74A7-4A77-AB64-ED2EF271B6F0}" dt="2021-02-16T14:24:22.154" v="2833" actId="165"/>
          <ac:spMkLst>
            <pc:docMk/>
            <pc:sldMk cId="1350733088" sldId="419"/>
            <ac:spMk id="8" creationId="{3C156E16-3687-4A53-BDA7-8891446D353E}"/>
          </ac:spMkLst>
        </pc:spChg>
        <pc:spChg chg="del mod topLvl">
          <ac:chgData name="Dann Bleeker Pedersen" userId="911d2b9d99de05ee" providerId="LiveId" clId="{60E2A6A6-74A7-4A77-AB64-ED2EF271B6F0}" dt="2021-02-16T14:24:24.407" v="2834" actId="478"/>
          <ac:spMkLst>
            <pc:docMk/>
            <pc:sldMk cId="1350733088" sldId="419"/>
            <ac:spMk id="10" creationId="{5CEA6D2A-E59D-4141-9852-73182DDA9DBA}"/>
          </ac:spMkLst>
        </pc:spChg>
        <pc:spChg chg="mod topLvl">
          <ac:chgData name="Dann Bleeker Pedersen" userId="911d2b9d99de05ee" providerId="LiveId" clId="{60E2A6A6-74A7-4A77-AB64-ED2EF271B6F0}" dt="2021-02-16T14:24:19.928" v="2832" actId="165"/>
          <ac:spMkLst>
            <pc:docMk/>
            <pc:sldMk cId="1350733088" sldId="419"/>
            <ac:spMk id="12" creationId="{452D1977-DF38-4757-9D3A-33B6614B2B47}"/>
          </ac:spMkLst>
        </pc:spChg>
        <pc:spChg chg="mod topLvl">
          <ac:chgData name="Dann Bleeker Pedersen" userId="911d2b9d99de05ee" providerId="LiveId" clId="{60E2A6A6-74A7-4A77-AB64-ED2EF271B6F0}" dt="2021-02-16T14:24:19.928" v="2832" actId="165"/>
          <ac:spMkLst>
            <pc:docMk/>
            <pc:sldMk cId="1350733088" sldId="419"/>
            <ac:spMk id="13" creationId="{51D6B9BD-4C3A-41DC-8005-4595A57F36D7}"/>
          </ac:spMkLst>
        </pc:spChg>
        <pc:spChg chg="mod topLvl">
          <ac:chgData name="Dann Bleeker Pedersen" userId="911d2b9d99de05ee" providerId="LiveId" clId="{60E2A6A6-74A7-4A77-AB64-ED2EF271B6F0}" dt="2021-02-16T14:24:19.928" v="2832" actId="165"/>
          <ac:spMkLst>
            <pc:docMk/>
            <pc:sldMk cId="1350733088" sldId="419"/>
            <ac:spMk id="14" creationId="{9B8D4C31-1BC2-4724-A6ED-B2ECE014C217}"/>
          </ac:spMkLst>
        </pc:spChg>
        <pc:spChg chg="add mod">
          <ac:chgData name="Dann Bleeker Pedersen" userId="911d2b9d99de05ee" providerId="LiveId" clId="{60E2A6A6-74A7-4A77-AB64-ED2EF271B6F0}" dt="2021-02-16T14:25:45.869" v="2870" actId="14100"/>
          <ac:spMkLst>
            <pc:docMk/>
            <pc:sldMk cId="1350733088" sldId="419"/>
            <ac:spMk id="15" creationId="{C2BAEDC1-A08A-4378-95E6-7ECD2D99A84D}"/>
          </ac:spMkLst>
        </pc:spChg>
        <pc:spChg chg="add mod">
          <ac:chgData name="Dann Bleeker Pedersen" userId="911d2b9d99de05ee" providerId="LiveId" clId="{60E2A6A6-74A7-4A77-AB64-ED2EF271B6F0}" dt="2021-02-16T14:24:45.477" v="2853" actId="571"/>
          <ac:spMkLst>
            <pc:docMk/>
            <pc:sldMk cId="1350733088" sldId="419"/>
            <ac:spMk id="16" creationId="{4DBE43AE-E67C-4BFF-B91F-9955F4EE90E4}"/>
          </ac:spMkLst>
        </pc:spChg>
        <pc:grpChg chg="add del mod">
          <ac:chgData name="Dann Bleeker Pedersen" userId="911d2b9d99de05ee" providerId="LiveId" clId="{60E2A6A6-74A7-4A77-AB64-ED2EF271B6F0}" dt="2021-02-16T14:24:22.154" v="2833" actId="165"/>
          <ac:grpSpMkLst>
            <pc:docMk/>
            <pc:sldMk cId="1350733088" sldId="419"/>
            <ac:grpSpMk id="4" creationId="{1EFB4F3D-4973-47D5-8A4C-0B84A9EC4858}"/>
          </ac:grpSpMkLst>
        </pc:grpChg>
        <pc:grpChg chg="add del mod">
          <ac:chgData name="Dann Bleeker Pedersen" userId="911d2b9d99de05ee" providerId="LiveId" clId="{60E2A6A6-74A7-4A77-AB64-ED2EF271B6F0}" dt="2021-02-16T14:24:19.928" v="2832" actId="165"/>
          <ac:grpSpMkLst>
            <pc:docMk/>
            <pc:sldMk cId="1350733088" sldId="419"/>
            <ac:grpSpMk id="9" creationId="{2E137438-9612-4819-A797-589F2E1707F6}"/>
          </ac:grpSpMkLst>
        </pc:grpChg>
        <pc:cxnChg chg="mod topLvl">
          <ac:chgData name="Dann Bleeker Pedersen" userId="911d2b9d99de05ee" providerId="LiveId" clId="{60E2A6A6-74A7-4A77-AB64-ED2EF271B6F0}" dt="2021-02-16T14:24:22.154" v="2833" actId="165"/>
          <ac:cxnSpMkLst>
            <pc:docMk/>
            <pc:sldMk cId="1350733088" sldId="419"/>
            <ac:cxnSpMk id="6" creationId="{F79FBECF-1936-4A4D-BF99-13A21DA15602}"/>
          </ac:cxnSpMkLst>
        </pc:cxnChg>
        <pc:cxnChg chg="mod topLvl">
          <ac:chgData name="Dann Bleeker Pedersen" userId="911d2b9d99de05ee" providerId="LiveId" clId="{60E2A6A6-74A7-4A77-AB64-ED2EF271B6F0}" dt="2021-02-16T14:24:19.928" v="2832" actId="165"/>
          <ac:cxnSpMkLst>
            <pc:docMk/>
            <pc:sldMk cId="1350733088" sldId="419"/>
            <ac:cxnSpMk id="11" creationId="{E6943F19-22B0-4E1C-889D-AD40257AD800}"/>
          </ac:cxnSpMkLst>
        </pc:cxnChg>
      </pc:sldChg>
      <pc:sldChg chg="addSp modSp new mod">
        <pc:chgData name="Dann Bleeker Pedersen" userId="911d2b9d99de05ee" providerId="LiveId" clId="{60E2A6A6-74A7-4A77-AB64-ED2EF271B6F0}" dt="2021-02-16T14:26:06.547" v="2993"/>
        <pc:sldMkLst>
          <pc:docMk/>
          <pc:sldMk cId="3204878411" sldId="420"/>
        </pc:sldMkLst>
        <pc:spChg chg="mod">
          <ac:chgData name="Dann Bleeker Pedersen" userId="911d2b9d99de05ee" providerId="LiveId" clId="{60E2A6A6-74A7-4A77-AB64-ED2EF271B6F0}" dt="2021-02-16T14:26:06.547" v="2993"/>
          <ac:spMkLst>
            <pc:docMk/>
            <pc:sldMk cId="3204878411" sldId="420"/>
            <ac:spMk id="2" creationId="{0C2935C0-514D-428F-9DC7-2A6A007565FC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5" creationId="{B1A1BA78-2ACD-4B5B-B2E7-081EC741115E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6" creationId="{5C1B4C40-2DCF-482A-90F9-A3893A3BF228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7" creationId="{FE249D56-C657-41A8-B5B8-EF7160FB4BF5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9" creationId="{5A49365B-6438-4A54-8B9A-84AEBD3773BF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10" creationId="{EA5CE634-7486-49CC-84B0-50F707C53032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11" creationId="{6AC593FD-3A54-4D14-80EB-82256BB70D4F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13" creationId="{CF5BAC77-4754-4B85-845C-DD92C6330706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14" creationId="{0A568B43-4CE2-442C-B6C4-4547EC7EC4AD}"/>
          </ac:spMkLst>
        </pc:spChg>
        <pc:spChg chg="add mod">
          <ac:chgData name="Dann Bleeker Pedersen" userId="911d2b9d99de05ee" providerId="LiveId" clId="{60E2A6A6-74A7-4A77-AB64-ED2EF271B6F0}" dt="2021-02-16T14:25:41.391" v="2869"/>
          <ac:spMkLst>
            <pc:docMk/>
            <pc:sldMk cId="3204878411" sldId="420"/>
            <ac:spMk id="15" creationId="{E15147BC-6FAE-4E84-9837-E5BB5F2A7667}"/>
          </ac:spMkLst>
        </pc:spChg>
        <pc:spChg chg="add mod">
          <ac:chgData name="Dann Bleeker Pedersen" userId="911d2b9d99de05ee" providerId="LiveId" clId="{60E2A6A6-74A7-4A77-AB64-ED2EF271B6F0}" dt="2021-02-16T14:25:56.237" v="2936" actId="1037"/>
          <ac:spMkLst>
            <pc:docMk/>
            <pc:sldMk cId="3204878411" sldId="420"/>
            <ac:spMk id="16" creationId="{F0A345CC-CA05-45DB-98A6-9FB6C823E8D7}"/>
          </ac:spMkLst>
        </pc:spChg>
        <pc:spChg chg="add mod">
          <ac:chgData name="Dann Bleeker Pedersen" userId="911d2b9d99de05ee" providerId="LiveId" clId="{60E2A6A6-74A7-4A77-AB64-ED2EF271B6F0}" dt="2021-02-16T14:25:59.972" v="2992" actId="1038"/>
          <ac:spMkLst>
            <pc:docMk/>
            <pc:sldMk cId="3204878411" sldId="420"/>
            <ac:spMk id="17" creationId="{C823B079-C24D-4580-8BF8-9E7667551752}"/>
          </ac:spMkLst>
        </pc:spChg>
        <pc:cxnChg chg="add mod">
          <ac:chgData name="Dann Bleeker Pedersen" userId="911d2b9d99de05ee" providerId="LiveId" clId="{60E2A6A6-74A7-4A77-AB64-ED2EF271B6F0}" dt="2021-02-16T14:25:41.391" v="2869"/>
          <ac:cxnSpMkLst>
            <pc:docMk/>
            <pc:sldMk cId="3204878411" sldId="420"/>
            <ac:cxnSpMk id="4" creationId="{CE4340FB-C83C-479E-AFA9-47B2564A5316}"/>
          </ac:cxnSpMkLst>
        </pc:cxnChg>
        <pc:cxnChg chg="add mod">
          <ac:chgData name="Dann Bleeker Pedersen" userId="911d2b9d99de05ee" providerId="LiveId" clId="{60E2A6A6-74A7-4A77-AB64-ED2EF271B6F0}" dt="2021-02-16T14:25:41.391" v="2869"/>
          <ac:cxnSpMkLst>
            <pc:docMk/>
            <pc:sldMk cId="3204878411" sldId="420"/>
            <ac:cxnSpMk id="8" creationId="{EB83B0DE-C2AF-4BEE-AE5A-D063AF158E37}"/>
          </ac:cxnSpMkLst>
        </pc:cxnChg>
        <pc:cxnChg chg="add mod">
          <ac:chgData name="Dann Bleeker Pedersen" userId="911d2b9d99de05ee" providerId="LiveId" clId="{60E2A6A6-74A7-4A77-AB64-ED2EF271B6F0}" dt="2021-02-16T14:25:41.391" v="2869"/>
          <ac:cxnSpMkLst>
            <pc:docMk/>
            <pc:sldMk cId="3204878411" sldId="420"/>
            <ac:cxnSpMk id="12" creationId="{3B9BBB58-45A3-48B1-A299-69EC992CB46A}"/>
          </ac:cxnSpMkLst>
        </pc:cxnChg>
      </pc:sldChg>
      <pc:sldChg chg="addSp modSp new mod">
        <pc:chgData name="Dann Bleeker Pedersen" userId="911d2b9d99de05ee" providerId="LiveId" clId="{60E2A6A6-74A7-4A77-AB64-ED2EF271B6F0}" dt="2021-02-16T14:27:38.356" v="3067"/>
        <pc:sldMkLst>
          <pc:docMk/>
          <pc:sldMk cId="296868634" sldId="421"/>
        </pc:sldMkLst>
        <pc:spChg chg="mod">
          <ac:chgData name="Dann Bleeker Pedersen" userId="911d2b9d99de05ee" providerId="LiveId" clId="{60E2A6A6-74A7-4A77-AB64-ED2EF271B6F0}" dt="2021-02-16T14:27:02.693" v="2998"/>
          <ac:spMkLst>
            <pc:docMk/>
            <pc:sldMk cId="296868634" sldId="421"/>
            <ac:spMk id="2" creationId="{51AC2D76-E2A0-43BF-A03F-C2F37715A162}"/>
          </ac:spMkLst>
        </pc:spChg>
        <pc:graphicFrameChg chg="add mod">
          <ac:chgData name="Dann Bleeker Pedersen" userId="911d2b9d99de05ee" providerId="LiveId" clId="{60E2A6A6-74A7-4A77-AB64-ED2EF271B6F0}" dt="2021-02-16T14:27:38.356" v="3067"/>
          <ac:graphicFrameMkLst>
            <pc:docMk/>
            <pc:sldMk cId="296868634" sldId="421"/>
            <ac:graphicFrameMk id="4" creationId="{108031D6-86C4-4875-BC71-42AB000D74BF}"/>
          </ac:graphicFrameMkLst>
        </pc:graphicFrameChg>
      </pc:sldChg>
      <pc:sldChg chg="new del">
        <pc:chgData name="Dann Bleeker Pedersen" userId="911d2b9d99de05ee" providerId="LiveId" clId="{60E2A6A6-74A7-4A77-AB64-ED2EF271B6F0}" dt="2021-02-16T14:26:46.172" v="2996" actId="47"/>
        <pc:sldMkLst>
          <pc:docMk/>
          <pc:sldMk cId="2018198579" sldId="421"/>
        </pc:sldMkLst>
      </pc:sldChg>
      <pc:sldChg chg="addSp modSp new mod">
        <pc:chgData name="Dann Bleeker Pedersen" userId="911d2b9d99de05ee" providerId="LiveId" clId="{60E2A6A6-74A7-4A77-AB64-ED2EF271B6F0}" dt="2021-02-16T14:28:28.025" v="3163" actId="14100"/>
        <pc:sldMkLst>
          <pc:docMk/>
          <pc:sldMk cId="2576888953" sldId="422"/>
        </pc:sldMkLst>
        <pc:spChg chg="mod">
          <ac:chgData name="Dann Bleeker Pedersen" userId="911d2b9d99de05ee" providerId="LiveId" clId="{60E2A6A6-74A7-4A77-AB64-ED2EF271B6F0}" dt="2021-02-16T14:27:51.513" v="3070"/>
          <ac:spMkLst>
            <pc:docMk/>
            <pc:sldMk cId="2576888953" sldId="422"/>
            <ac:spMk id="2" creationId="{8FA678A6-658C-4EC4-90D2-9AB5CC2C011C}"/>
          </ac:spMkLst>
        </pc:spChg>
        <pc:graphicFrameChg chg="add mod modGraphic">
          <ac:chgData name="Dann Bleeker Pedersen" userId="911d2b9d99de05ee" providerId="LiveId" clId="{60E2A6A6-74A7-4A77-AB64-ED2EF271B6F0}" dt="2021-02-16T14:28:28.025" v="3163" actId="14100"/>
          <ac:graphicFrameMkLst>
            <pc:docMk/>
            <pc:sldMk cId="2576888953" sldId="422"/>
            <ac:graphicFrameMk id="4" creationId="{C7C3E3FD-7B01-4B9D-970E-6171785D2752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28:59.319" v="3225" actId="14100"/>
        <pc:sldMkLst>
          <pc:docMk/>
          <pc:sldMk cId="2341725828" sldId="423"/>
        </pc:sldMkLst>
        <pc:spChg chg="mod">
          <ac:chgData name="Dann Bleeker Pedersen" userId="911d2b9d99de05ee" providerId="LiveId" clId="{60E2A6A6-74A7-4A77-AB64-ED2EF271B6F0}" dt="2021-02-16T14:28:41.343" v="3166"/>
          <ac:spMkLst>
            <pc:docMk/>
            <pc:sldMk cId="2341725828" sldId="423"/>
            <ac:spMk id="2" creationId="{B8E000C5-98A7-4C2E-9CEC-1D50EDAC3E58}"/>
          </ac:spMkLst>
        </pc:spChg>
        <pc:graphicFrameChg chg="add mod modGraphic">
          <ac:chgData name="Dann Bleeker Pedersen" userId="911d2b9d99de05ee" providerId="LiveId" clId="{60E2A6A6-74A7-4A77-AB64-ED2EF271B6F0}" dt="2021-02-16T14:28:59.319" v="3225" actId="14100"/>
          <ac:graphicFrameMkLst>
            <pc:docMk/>
            <pc:sldMk cId="2341725828" sldId="423"/>
            <ac:graphicFrameMk id="4" creationId="{6B2355EA-C705-401E-8D4A-3417307DA98E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29:30.028" v="3293" actId="14100"/>
        <pc:sldMkLst>
          <pc:docMk/>
          <pc:sldMk cId="2588490066" sldId="424"/>
        </pc:sldMkLst>
        <pc:spChg chg="mod">
          <ac:chgData name="Dann Bleeker Pedersen" userId="911d2b9d99de05ee" providerId="LiveId" clId="{60E2A6A6-74A7-4A77-AB64-ED2EF271B6F0}" dt="2021-02-16T14:29:11.540" v="3229"/>
          <ac:spMkLst>
            <pc:docMk/>
            <pc:sldMk cId="2588490066" sldId="424"/>
            <ac:spMk id="2" creationId="{137B9E3F-B99F-44E5-805F-4C3D883FC138}"/>
          </ac:spMkLst>
        </pc:spChg>
        <pc:graphicFrameChg chg="add mod modGraphic">
          <ac:chgData name="Dann Bleeker Pedersen" userId="911d2b9d99de05ee" providerId="LiveId" clId="{60E2A6A6-74A7-4A77-AB64-ED2EF271B6F0}" dt="2021-02-16T14:29:30.028" v="3293" actId="14100"/>
          <ac:graphicFrameMkLst>
            <pc:docMk/>
            <pc:sldMk cId="2588490066" sldId="424"/>
            <ac:graphicFrameMk id="4" creationId="{D59B45B4-6815-4D3F-8FB5-B907BEEE1FC2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30:24.782" v="3360" actId="14100"/>
        <pc:sldMkLst>
          <pc:docMk/>
          <pc:sldMk cId="2807944700" sldId="425"/>
        </pc:sldMkLst>
        <pc:spChg chg="mod">
          <ac:chgData name="Dann Bleeker Pedersen" userId="911d2b9d99de05ee" providerId="LiveId" clId="{60E2A6A6-74A7-4A77-AB64-ED2EF271B6F0}" dt="2021-02-16T14:29:59.660" v="3297"/>
          <ac:spMkLst>
            <pc:docMk/>
            <pc:sldMk cId="2807944700" sldId="425"/>
            <ac:spMk id="2" creationId="{8F277562-1EBE-4888-8D10-7A6ED16B00B4}"/>
          </ac:spMkLst>
        </pc:spChg>
        <pc:graphicFrameChg chg="add mod modGraphic">
          <ac:chgData name="Dann Bleeker Pedersen" userId="911d2b9d99de05ee" providerId="LiveId" clId="{60E2A6A6-74A7-4A77-AB64-ED2EF271B6F0}" dt="2021-02-16T14:30:24.782" v="3360" actId="14100"/>
          <ac:graphicFrameMkLst>
            <pc:docMk/>
            <pc:sldMk cId="2807944700" sldId="425"/>
            <ac:graphicFrameMk id="4" creationId="{E67267F8-BB78-4A7B-B125-0CF605510D9E}"/>
          </ac:graphicFrameMkLst>
        </pc:graphicFrameChg>
      </pc:sldChg>
      <pc:sldChg chg="addSp delSp modSp new mod modClrScheme chgLayout">
        <pc:chgData name="Dann Bleeker Pedersen" userId="911d2b9d99de05ee" providerId="LiveId" clId="{60E2A6A6-74A7-4A77-AB64-ED2EF271B6F0}" dt="2021-02-16T14:39:04.169" v="3436"/>
        <pc:sldMkLst>
          <pc:docMk/>
          <pc:sldMk cId="177271052" sldId="426"/>
        </pc:sldMkLst>
        <pc:spChg chg="del mod ord">
          <ac:chgData name="Dann Bleeker Pedersen" userId="911d2b9d99de05ee" providerId="LiveId" clId="{60E2A6A6-74A7-4A77-AB64-ED2EF271B6F0}" dt="2021-02-16T14:38:16.859" v="3363" actId="700"/>
          <ac:spMkLst>
            <pc:docMk/>
            <pc:sldMk cId="177271052" sldId="426"/>
            <ac:spMk id="2" creationId="{097CD916-D389-4EAA-B682-757EB33F6270}"/>
          </ac:spMkLst>
        </pc:spChg>
        <pc:spChg chg="del">
          <ac:chgData name="Dann Bleeker Pedersen" userId="911d2b9d99de05ee" providerId="LiveId" clId="{60E2A6A6-74A7-4A77-AB64-ED2EF271B6F0}" dt="2021-02-16T14:38:16.859" v="3363" actId="700"/>
          <ac:spMkLst>
            <pc:docMk/>
            <pc:sldMk cId="177271052" sldId="426"/>
            <ac:spMk id="3" creationId="{046DA92B-AD36-44A5-9C02-E3BF1D05BC8C}"/>
          </ac:spMkLst>
        </pc:spChg>
        <pc:spChg chg="mod ord">
          <ac:chgData name="Dann Bleeker Pedersen" userId="911d2b9d99de05ee" providerId="LiveId" clId="{60E2A6A6-74A7-4A77-AB64-ED2EF271B6F0}" dt="2021-02-16T14:38:27.535" v="3367" actId="26606"/>
          <ac:spMkLst>
            <pc:docMk/>
            <pc:sldMk cId="177271052" sldId="426"/>
            <ac:spMk id="4" creationId="{C42E330C-AA58-4C64-A66E-1BDEDC9A0290}"/>
          </ac:spMkLst>
        </pc:spChg>
        <pc:spChg chg="add del mod ord">
          <ac:chgData name="Dann Bleeker Pedersen" userId="911d2b9d99de05ee" providerId="LiveId" clId="{60E2A6A6-74A7-4A77-AB64-ED2EF271B6F0}" dt="2021-02-16T14:39:04.169" v="3436"/>
          <ac:spMkLst>
            <pc:docMk/>
            <pc:sldMk cId="177271052" sldId="426"/>
            <ac:spMk id="5" creationId="{A740A45B-A3FC-4854-B410-B6C06FEDB57A}"/>
          </ac:spMkLst>
        </pc:spChg>
        <pc:spChg chg="add del mod">
          <ac:chgData name="Dann Bleeker Pedersen" userId="911d2b9d99de05ee" providerId="LiveId" clId="{60E2A6A6-74A7-4A77-AB64-ED2EF271B6F0}" dt="2021-02-16T14:38:27.535" v="3367" actId="26606"/>
          <ac:spMkLst>
            <pc:docMk/>
            <pc:sldMk cId="177271052" sldId="426"/>
            <ac:spMk id="8" creationId="{1CDE9CB6-EF70-4F0B-B0B6-BB04C4149D5F}"/>
          </ac:spMkLst>
        </pc:spChg>
        <pc:spChg chg="add del mod">
          <ac:chgData name="Dann Bleeker Pedersen" userId="911d2b9d99de05ee" providerId="LiveId" clId="{60E2A6A6-74A7-4A77-AB64-ED2EF271B6F0}" dt="2021-02-16T14:38:24.971" v="3365" actId="26606"/>
          <ac:spMkLst>
            <pc:docMk/>
            <pc:sldMk cId="177271052" sldId="426"/>
            <ac:spMk id="11" creationId="{9C8E52E2-E573-41A5-9D6A-B21C50DC5A33}"/>
          </ac:spMkLst>
        </pc:spChg>
        <pc:spChg chg="add mod">
          <ac:chgData name="Dann Bleeker Pedersen" userId="911d2b9d99de05ee" providerId="LiveId" clId="{60E2A6A6-74A7-4A77-AB64-ED2EF271B6F0}" dt="2021-02-16T14:38:55.030" v="3434" actId="1037"/>
          <ac:spMkLst>
            <pc:docMk/>
            <pc:sldMk cId="177271052" sldId="426"/>
            <ac:spMk id="12" creationId="{A3419A0A-66AE-4E45-BD76-EA1B47675C2D}"/>
          </ac:spMkLst>
        </pc:spChg>
        <pc:graphicFrameChg chg="add mod modGraphic">
          <ac:chgData name="Dann Bleeker Pedersen" userId="911d2b9d99de05ee" providerId="LiveId" clId="{60E2A6A6-74A7-4A77-AB64-ED2EF271B6F0}" dt="2021-02-16T14:38:55.030" v="3434" actId="1037"/>
          <ac:graphicFrameMkLst>
            <pc:docMk/>
            <pc:sldMk cId="177271052" sldId="426"/>
            <ac:graphicFrameMk id="10" creationId="{A2CEF45B-1F37-44F2-BF81-02BB6A555528}"/>
          </ac:graphicFrameMkLst>
        </pc:graphicFrameChg>
        <pc:picChg chg="add del">
          <ac:chgData name="Dann Bleeker Pedersen" userId="911d2b9d99de05ee" providerId="LiveId" clId="{60E2A6A6-74A7-4A77-AB64-ED2EF271B6F0}" dt="2021-02-16T14:38:24.971" v="3365" actId="26606"/>
          <ac:picMkLst>
            <pc:docMk/>
            <pc:sldMk cId="177271052" sldId="426"/>
            <ac:picMk id="7" creationId="{43DB537B-FC0B-4388-98F4-1E3CFD1FFBE5}"/>
          </ac:picMkLst>
        </pc:picChg>
        <pc:picChg chg="add del">
          <ac:chgData name="Dann Bleeker Pedersen" userId="911d2b9d99de05ee" providerId="LiveId" clId="{60E2A6A6-74A7-4A77-AB64-ED2EF271B6F0}" dt="2021-02-16T14:38:27.535" v="3367" actId="26606"/>
          <ac:picMkLst>
            <pc:docMk/>
            <pc:sldMk cId="177271052" sldId="426"/>
            <ac:picMk id="9" creationId="{77A92782-789B-42F4-A6B5-CF81AEFA0748}"/>
          </ac:picMkLst>
        </pc:picChg>
      </pc:sldChg>
      <pc:sldChg chg="addSp modSp new mod">
        <pc:chgData name="Dann Bleeker Pedersen" userId="911d2b9d99de05ee" providerId="LiveId" clId="{60E2A6A6-74A7-4A77-AB64-ED2EF271B6F0}" dt="2021-02-16T14:39:27.146" v="3442"/>
        <pc:sldMkLst>
          <pc:docMk/>
          <pc:sldMk cId="368683284" sldId="427"/>
        </pc:sldMkLst>
        <pc:spChg chg="mod">
          <ac:chgData name="Dann Bleeker Pedersen" userId="911d2b9d99de05ee" providerId="LiveId" clId="{60E2A6A6-74A7-4A77-AB64-ED2EF271B6F0}" dt="2021-02-16T14:39:22.062" v="3440"/>
          <ac:spMkLst>
            <pc:docMk/>
            <pc:sldMk cId="368683284" sldId="427"/>
            <ac:spMk id="2" creationId="{F873C43C-F7FE-46D6-8001-97C407DBC6AF}"/>
          </ac:spMkLst>
        </pc:spChg>
        <pc:spChg chg="add mod">
          <ac:chgData name="Dann Bleeker Pedersen" userId="911d2b9d99de05ee" providerId="LiveId" clId="{60E2A6A6-74A7-4A77-AB64-ED2EF271B6F0}" dt="2021-02-16T14:39:27.146" v="3442"/>
          <ac:spMkLst>
            <pc:docMk/>
            <pc:sldMk cId="368683284" sldId="427"/>
            <ac:spMk id="5" creationId="{3707108B-41F2-487D-8ECD-8CF4B75A2C7F}"/>
          </ac:spMkLst>
        </pc:spChg>
        <pc:spChg chg="add mod">
          <ac:chgData name="Dann Bleeker Pedersen" userId="911d2b9d99de05ee" providerId="LiveId" clId="{60E2A6A6-74A7-4A77-AB64-ED2EF271B6F0}" dt="2021-02-16T14:39:27.146" v="3442"/>
          <ac:spMkLst>
            <pc:docMk/>
            <pc:sldMk cId="368683284" sldId="427"/>
            <ac:spMk id="6" creationId="{44082A77-B88B-4B46-A04B-F7FA8EE7F02A}"/>
          </ac:spMkLst>
        </pc:spChg>
        <pc:graphicFrameChg chg="add mod">
          <ac:chgData name="Dann Bleeker Pedersen" userId="911d2b9d99de05ee" providerId="LiveId" clId="{60E2A6A6-74A7-4A77-AB64-ED2EF271B6F0}" dt="2021-02-16T14:39:27.146" v="3442"/>
          <ac:graphicFrameMkLst>
            <pc:docMk/>
            <pc:sldMk cId="368683284" sldId="427"/>
            <ac:graphicFrameMk id="4" creationId="{B0BE6E5C-0890-445B-89D0-1AFBC9D2AF5D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39:48.159" v="3448"/>
        <pc:sldMkLst>
          <pc:docMk/>
          <pc:sldMk cId="3653017982" sldId="428"/>
        </pc:sldMkLst>
        <pc:spChg chg="mod">
          <ac:chgData name="Dann Bleeker Pedersen" userId="911d2b9d99de05ee" providerId="LiveId" clId="{60E2A6A6-74A7-4A77-AB64-ED2EF271B6F0}" dt="2021-02-16T14:39:41.309" v="3446"/>
          <ac:spMkLst>
            <pc:docMk/>
            <pc:sldMk cId="3653017982" sldId="428"/>
            <ac:spMk id="2" creationId="{6B2D446A-B224-4AEA-8F7E-C443570F7BAD}"/>
          </ac:spMkLst>
        </pc:spChg>
        <pc:spChg chg="add mod">
          <ac:chgData name="Dann Bleeker Pedersen" userId="911d2b9d99de05ee" providerId="LiveId" clId="{60E2A6A6-74A7-4A77-AB64-ED2EF271B6F0}" dt="2021-02-16T14:39:48.159" v="3448"/>
          <ac:spMkLst>
            <pc:docMk/>
            <pc:sldMk cId="3653017982" sldId="428"/>
            <ac:spMk id="5" creationId="{AFF9EF6D-FB24-433B-B0C8-60ACF3266778}"/>
          </ac:spMkLst>
        </pc:spChg>
        <pc:spChg chg="add mod">
          <ac:chgData name="Dann Bleeker Pedersen" userId="911d2b9d99de05ee" providerId="LiveId" clId="{60E2A6A6-74A7-4A77-AB64-ED2EF271B6F0}" dt="2021-02-16T14:39:48.159" v="3448"/>
          <ac:spMkLst>
            <pc:docMk/>
            <pc:sldMk cId="3653017982" sldId="428"/>
            <ac:spMk id="6" creationId="{F6A91111-CF36-4A81-91D0-9E596EE0E200}"/>
          </ac:spMkLst>
        </pc:spChg>
        <pc:spChg chg="add mod">
          <ac:chgData name="Dann Bleeker Pedersen" userId="911d2b9d99de05ee" providerId="LiveId" clId="{60E2A6A6-74A7-4A77-AB64-ED2EF271B6F0}" dt="2021-02-16T14:39:48.159" v="3448"/>
          <ac:spMkLst>
            <pc:docMk/>
            <pc:sldMk cId="3653017982" sldId="428"/>
            <ac:spMk id="7" creationId="{D7B5EBE1-2334-453E-9AFA-B3544DB89AB8}"/>
          </ac:spMkLst>
        </pc:spChg>
        <pc:graphicFrameChg chg="add mod">
          <ac:chgData name="Dann Bleeker Pedersen" userId="911d2b9d99de05ee" providerId="LiveId" clId="{60E2A6A6-74A7-4A77-AB64-ED2EF271B6F0}" dt="2021-02-16T14:39:48.159" v="3448"/>
          <ac:graphicFrameMkLst>
            <pc:docMk/>
            <pc:sldMk cId="3653017982" sldId="428"/>
            <ac:graphicFrameMk id="4" creationId="{77E23BBA-F535-4132-B26A-4F6CF0BCDE8C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0:03.527" v="3453"/>
        <pc:sldMkLst>
          <pc:docMk/>
          <pc:sldMk cId="1059639155" sldId="429"/>
        </pc:sldMkLst>
        <pc:spChg chg="mod">
          <ac:chgData name="Dann Bleeker Pedersen" userId="911d2b9d99de05ee" providerId="LiveId" clId="{60E2A6A6-74A7-4A77-AB64-ED2EF271B6F0}" dt="2021-02-16T14:39:57.997" v="3451"/>
          <ac:spMkLst>
            <pc:docMk/>
            <pc:sldMk cId="1059639155" sldId="429"/>
            <ac:spMk id="2" creationId="{3C627C66-034C-4B01-B319-28613DFBEC7F}"/>
          </ac:spMkLst>
        </pc:spChg>
        <pc:spChg chg="add mod">
          <ac:chgData name="Dann Bleeker Pedersen" userId="911d2b9d99de05ee" providerId="LiveId" clId="{60E2A6A6-74A7-4A77-AB64-ED2EF271B6F0}" dt="2021-02-16T14:40:03.527" v="3453"/>
          <ac:spMkLst>
            <pc:docMk/>
            <pc:sldMk cId="1059639155" sldId="429"/>
            <ac:spMk id="5" creationId="{5E14333E-3260-47D4-B4D9-DACC9D6B7216}"/>
          </ac:spMkLst>
        </pc:spChg>
        <pc:spChg chg="add mod">
          <ac:chgData name="Dann Bleeker Pedersen" userId="911d2b9d99de05ee" providerId="LiveId" clId="{60E2A6A6-74A7-4A77-AB64-ED2EF271B6F0}" dt="2021-02-16T14:40:03.527" v="3453"/>
          <ac:spMkLst>
            <pc:docMk/>
            <pc:sldMk cId="1059639155" sldId="429"/>
            <ac:spMk id="6" creationId="{B64DA235-06EE-4573-B9EF-DB2A3326FDF7}"/>
          </ac:spMkLst>
        </pc:spChg>
        <pc:spChg chg="add mod">
          <ac:chgData name="Dann Bleeker Pedersen" userId="911d2b9d99de05ee" providerId="LiveId" clId="{60E2A6A6-74A7-4A77-AB64-ED2EF271B6F0}" dt="2021-02-16T14:40:03.527" v="3453"/>
          <ac:spMkLst>
            <pc:docMk/>
            <pc:sldMk cId="1059639155" sldId="429"/>
            <ac:spMk id="7" creationId="{238B6A18-B545-4FF0-B874-508560A8266B}"/>
          </ac:spMkLst>
        </pc:spChg>
        <pc:spChg chg="add mod">
          <ac:chgData name="Dann Bleeker Pedersen" userId="911d2b9d99de05ee" providerId="LiveId" clId="{60E2A6A6-74A7-4A77-AB64-ED2EF271B6F0}" dt="2021-02-16T14:40:03.527" v="3453"/>
          <ac:spMkLst>
            <pc:docMk/>
            <pc:sldMk cId="1059639155" sldId="429"/>
            <ac:spMk id="8" creationId="{43FBEC60-5FE2-4347-B92F-35D43612A0DF}"/>
          </ac:spMkLst>
        </pc:spChg>
        <pc:graphicFrameChg chg="add mod">
          <ac:chgData name="Dann Bleeker Pedersen" userId="911d2b9d99de05ee" providerId="LiveId" clId="{60E2A6A6-74A7-4A77-AB64-ED2EF271B6F0}" dt="2021-02-16T14:40:03.527" v="3453"/>
          <ac:graphicFrameMkLst>
            <pc:docMk/>
            <pc:sldMk cId="1059639155" sldId="429"/>
            <ac:graphicFrameMk id="4" creationId="{3C494490-634C-4868-93C0-513F0E997DDE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0:18.842" v="3458"/>
        <pc:sldMkLst>
          <pc:docMk/>
          <pc:sldMk cId="95652302" sldId="430"/>
        </pc:sldMkLst>
        <pc:spChg chg="mod">
          <ac:chgData name="Dann Bleeker Pedersen" userId="911d2b9d99de05ee" providerId="LiveId" clId="{60E2A6A6-74A7-4A77-AB64-ED2EF271B6F0}" dt="2021-02-16T14:40:18.842" v="3458"/>
          <ac:spMkLst>
            <pc:docMk/>
            <pc:sldMk cId="95652302" sldId="430"/>
            <ac:spMk id="2" creationId="{E5EA4743-78CF-4A20-9E7F-C26B6F25C6B0}"/>
          </ac:spMkLst>
        </pc:spChg>
        <pc:spChg chg="add mod">
          <ac:chgData name="Dann Bleeker Pedersen" userId="911d2b9d99de05ee" providerId="LiveId" clId="{60E2A6A6-74A7-4A77-AB64-ED2EF271B6F0}" dt="2021-02-16T14:40:13.401" v="3457"/>
          <ac:spMkLst>
            <pc:docMk/>
            <pc:sldMk cId="95652302" sldId="430"/>
            <ac:spMk id="5" creationId="{4BF7185A-E890-4F4D-8F63-0031DEF7DD86}"/>
          </ac:spMkLst>
        </pc:spChg>
        <pc:spChg chg="add mod">
          <ac:chgData name="Dann Bleeker Pedersen" userId="911d2b9d99de05ee" providerId="LiveId" clId="{60E2A6A6-74A7-4A77-AB64-ED2EF271B6F0}" dt="2021-02-16T14:40:13.401" v="3457"/>
          <ac:spMkLst>
            <pc:docMk/>
            <pc:sldMk cId="95652302" sldId="430"/>
            <ac:spMk id="6" creationId="{086B2198-E03D-4292-BBBE-3F7D9AE05CAB}"/>
          </ac:spMkLst>
        </pc:spChg>
        <pc:spChg chg="add mod">
          <ac:chgData name="Dann Bleeker Pedersen" userId="911d2b9d99de05ee" providerId="LiveId" clId="{60E2A6A6-74A7-4A77-AB64-ED2EF271B6F0}" dt="2021-02-16T14:40:13.401" v="3457"/>
          <ac:spMkLst>
            <pc:docMk/>
            <pc:sldMk cId="95652302" sldId="430"/>
            <ac:spMk id="7" creationId="{45B62895-8A58-43DC-A817-40FFD7B31811}"/>
          </ac:spMkLst>
        </pc:spChg>
        <pc:spChg chg="add mod">
          <ac:chgData name="Dann Bleeker Pedersen" userId="911d2b9d99de05ee" providerId="LiveId" clId="{60E2A6A6-74A7-4A77-AB64-ED2EF271B6F0}" dt="2021-02-16T14:40:13.401" v="3457"/>
          <ac:spMkLst>
            <pc:docMk/>
            <pc:sldMk cId="95652302" sldId="430"/>
            <ac:spMk id="8" creationId="{FE6C43BE-4E35-41BA-BA32-06B5B244BAEA}"/>
          </ac:spMkLst>
        </pc:spChg>
        <pc:spChg chg="add mod">
          <ac:chgData name="Dann Bleeker Pedersen" userId="911d2b9d99de05ee" providerId="LiveId" clId="{60E2A6A6-74A7-4A77-AB64-ED2EF271B6F0}" dt="2021-02-16T14:40:13.401" v="3457"/>
          <ac:spMkLst>
            <pc:docMk/>
            <pc:sldMk cId="95652302" sldId="430"/>
            <ac:spMk id="9" creationId="{852D3D7B-6991-4217-9D11-DBCEA14E7BEE}"/>
          </ac:spMkLst>
        </pc:spChg>
        <pc:graphicFrameChg chg="add mod">
          <ac:chgData name="Dann Bleeker Pedersen" userId="911d2b9d99de05ee" providerId="LiveId" clId="{60E2A6A6-74A7-4A77-AB64-ED2EF271B6F0}" dt="2021-02-16T14:40:13.401" v="3457"/>
          <ac:graphicFrameMkLst>
            <pc:docMk/>
            <pc:sldMk cId="95652302" sldId="430"/>
            <ac:graphicFrameMk id="4" creationId="{6C9BBD7D-4E8D-47E5-9CB3-E974BE92B098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0:37.455" v="3463"/>
        <pc:sldMkLst>
          <pc:docMk/>
          <pc:sldMk cId="291043013" sldId="431"/>
        </pc:sldMkLst>
        <pc:spChg chg="mod">
          <ac:chgData name="Dann Bleeker Pedersen" userId="911d2b9d99de05ee" providerId="LiveId" clId="{60E2A6A6-74A7-4A77-AB64-ED2EF271B6F0}" dt="2021-02-16T14:40:31.331" v="3461"/>
          <ac:spMkLst>
            <pc:docMk/>
            <pc:sldMk cId="291043013" sldId="431"/>
            <ac:spMk id="2" creationId="{10D88193-4804-4E77-A2AE-3304608D8011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6" creationId="{4D11907F-9BC1-410A-893E-2DCD2FC15F5F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7" creationId="{28322DB7-1D8F-4336-A298-40A4C6EC24BD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8" creationId="{151576A0-20A4-4A13-96AE-671B92248400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9" creationId="{217690D6-29F9-4843-A95B-2520BD648585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10" creationId="{39A00768-EF57-4C19-AF5B-31A747CB3CAD}"/>
          </ac:spMkLst>
        </pc:spChg>
        <pc:spChg chg="mod">
          <ac:chgData name="Dann Bleeker Pedersen" userId="911d2b9d99de05ee" providerId="LiveId" clId="{60E2A6A6-74A7-4A77-AB64-ED2EF271B6F0}" dt="2021-02-16T14:40:37.455" v="3463"/>
          <ac:spMkLst>
            <pc:docMk/>
            <pc:sldMk cId="291043013" sldId="431"/>
            <ac:spMk id="11" creationId="{92D13A34-FCA8-4213-A9DC-683CE236C702}"/>
          </ac:spMkLst>
        </pc:spChg>
        <pc:grpChg chg="add mod">
          <ac:chgData name="Dann Bleeker Pedersen" userId="911d2b9d99de05ee" providerId="LiveId" clId="{60E2A6A6-74A7-4A77-AB64-ED2EF271B6F0}" dt="2021-02-16T14:40:37.455" v="3463"/>
          <ac:grpSpMkLst>
            <pc:docMk/>
            <pc:sldMk cId="291043013" sldId="431"/>
            <ac:grpSpMk id="5" creationId="{17F64CA5-6E63-44B9-97FB-A10FE29516F9}"/>
          </ac:grpSpMkLst>
        </pc:grpChg>
        <pc:graphicFrameChg chg="add mod">
          <ac:chgData name="Dann Bleeker Pedersen" userId="911d2b9d99de05ee" providerId="LiveId" clId="{60E2A6A6-74A7-4A77-AB64-ED2EF271B6F0}" dt="2021-02-16T14:40:37.455" v="3463"/>
          <ac:graphicFrameMkLst>
            <pc:docMk/>
            <pc:sldMk cId="291043013" sldId="431"/>
            <ac:graphicFrameMk id="4" creationId="{1D597877-CF47-4638-BA2A-A5C1755E9030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1:08.829" v="3469"/>
        <pc:sldMkLst>
          <pc:docMk/>
          <pc:sldMk cId="3604685388" sldId="432"/>
        </pc:sldMkLst>
        <pc:spChg chg="mod">
          <ac:chgData name="Dann Bleeker Pedersen" userId="911d2b9d99de05ee" providerId="LiveId" clId="{60E2A6A6-74A7-4A77-AB64-ED2EF271B6F0}" dt="2021-02-16T14:41:03.227" v="3467"/>
          <ac:spMkLst>
            <pc:docMk/>
            <pc:sldMk cId="3604685388" sldId="432"/>
            <ac:spMk id="2" creationId="{16866A4B-576D-4ABB-9E0B-0A29D614902F}"/>
          </ac:spMkLst>
        </pc:spChg>
        <pc:spChg chg="add mod">
          <ac:chgData name="Dann Bleeker Pedersen" userId="911d2b9d99de05ee" providerId="LiveId" clId="{60E2A6A6-74A7-4A77-AB64-ED2EF271B6F0}" dt="2021-02-16T14:41:08.829" v="3469"/>
          <ac:spMkLst>
            <pc:docMk/>
            <pc:sldMk cId="3604685388" sldId="432"/>
            <ac:spMk id="4" creationId="{70911D70-7D61-4B0D-9592-F5FEB5561428}"/>
          </ac:spMkLst>
        </pc:spChg>
        <pc:spChg chg="add mod">
          <ac:chgData name="Dann Bleeker Pedersen" userId="911d2b9d99de05ee" providerId="LiveId" clId="{60E2A6A6-74A7-4A77-AB64-ED2EF271B6F0}" dt="2021-02-16T14:41:08.829" v="3469"/>
          <ac:spMkLst>
            <pc:docMk/>
            <pc:sldMk cId="3604685388" sldId="432"/>
            <ac:spMk id="6" creationId="{07458DD5-FD81-4FDE-9069-1B08559B3E23}"/>
          </ac:spMkLst>
        </pc:spChg>
        <pc:spChg chg="add mod">
          <ac:chgData name="Dann Bleeker Pedersen" userId="911d2b9d99de05ee" providerId="LiveId" clId="{60E2A6A6-74A7-4A77-AB64-ED2EF271B6F0}" dt="2021-02-16T14:41:08.829" v="3469"/>
          <ac:spMkLst>
            <pc:docMk/>
            <pc:sldMk cId="3604685388" sldId="432"/>
            <ac:spMk id="7" creationId="{6F057562-9A24-4A35-89FD-B341F11FF4E0}"/>
          </ac:spMkLst>
        </pc:spChg>
        <pc:spChg chg="add mod">
          <ac:chgData name="Dann Bleeker Pedersen" userId="911d2b9d99de05ee" providerId="LiveId" clId="{60E2A6A6-74A7-4A77-AB64-ED2EF271B6F0}" dt="2021-02-16T14:41:08.829" v="3469"/>
          <ac:spMkLst>
            <pc:docMk/>
            <pc:sldMk cId="3604685388" sldId="432"/>
            <ac:spMk id="8" creationId="{75CA7841-25B8-4238-9DE1-0C72E73AA703}"/>
          </ac:spMkLst>
        </pc:spChg>
        <pc:graphicFrameChg chg="add mod">
          <ac:chgData name="Dann Bleeker Pedersen" userId="911d2b9d99de05ee" providerId="LiveId" clId="{60E2A6A6-74A7-4A77-AB64-ED2EF271B6F0}" dt="2021-02-16T14:41:08.829" v="3469"/>
          <ac:graphicFrameMkLst>
            <pc:docMk/>
            <pc:sldMk cId="3604685388" sldId="432"/>
            <ac:graphicFrameMk id="9" creationId="{0F7F0D75-2D73-42F0-A3F7-B49407CA4952}"/>
          </ac:graphicFrameMkLst>
        </pc:graphicFrameChg>
        <pc:cxnChg chg="add mod">
          <ac:chgData name="Dann Bleeker Pedersen" userId="911d2b9d99de05ee" providerId="LiveId" clId="{60E2A6A6-74A7-4A77-AB64-ED2EF271B6F0}" dt="2021-02-16T14:41:08.829" v="3469"/>
          <ac:cxnSpMkLst>
            <pc:docMk/>
            <pc:sldMk cId="3604685388" sldId="432"/>
            <ac:cxnSpMk id="5" creationId="{6C2F45A2-77AB-4111-804C-EB60320D429E}"/>
          </ac:cxnSpMkLst>
        </pc:cxnChg>
      </pc:sldChg>
      <pc:sldChg chg="addSp modSp new mod">
        <pc:chgData name="Dann Bleeker Pedersen" userId="911d2b9d99de05ee" providerId="LiveId" clId="{60E2A6A6-74A7-4A77-AB64-ED2EF271B6F0}" dt="2021-02-16T14:41:30.062" v="3473"/>
        <pc:sldMkLst>
          <pc:docMk/>
          <pc:sldMk cId="1663017688" sldId="433"/>
        </pc:sldMkLst>
        <pc:spChg chg="mod">
          <ac:chgData name="Dann Bleeker Pedersen" userId="911d2b9d99de05ee" providerId="LiveId" clId="{60E2A6A6-74A7-4A77-AB64-ED2EF271B6F0}" dt="2021-02-16T14:41:20.614" v="3471"/>
          <ac:spMkLst>
            <pc:docMk/>
            <pc:sldMk cId="1663017688" sldId="433"/>
            <ac:spMk id="2" creationId="{7B22B93A-C92C-47B2-8CEF-6070C775E975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4" creationId="{B375A980-ACDD-49F1-A4F4-182582C21543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6" creationId="{21E38D11-C05F-4F13-9669-FEB2F69EF6FA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7" creationId="{994AFC4E-B62B-4A94-86F9-498D2FD193A7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8" creationId="{E678E1B5-EF73-4950-A094-8537BDF03DFC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10" creationId="{3EDCDACB-0958-495B-B70E-365E4E2CF70E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11" creationId="{C40BA6B0-393A-4587-A3DF-5D7B332F8F27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12" creationId="{FB03AB73-EB52-4514-ACFC-1B0A566B96D7}"/>
          </ac:spMkLst>
        </pc:spChg>
        <pc:spChg chg="add mod">
          <ac:chgData name="Dann Bleeker Pedersen" userId="911d2b9d99de05ee" providerId="LiveId" clId="{60E2A6A6-74A7-4A77-AB64-ED2EF271B6F0}" dt="2021-02-16T14:41:30.062" v="3473"/>
          <ac:spMkLst>
            <pc:docMk/>
            <pc:sldMk cId="1663017688" sldId="433"/>
            <ac:spMk id="13" creationId="{01E0CEE2-C798-48D4-9053-861F998C891D}"/>
          </ac:spMkLst>
        </pc:spChg>
        <pc:graphicFrameChg chg="add mod">
          <ac:chgData name="Dann Bleeker Pedersen" userId="911d2b9d99de05ee" providerId="LiveId" clId="{60E2A6A6-74A7-4A77-AB64-ED2EF271B6F0}" dt="2021-02-16T14:41:30.062" v="3473"/>
          <ac:graphicFrameMkLst>
            <pc:docMk/>
            <pc:sldMk cId="1663017688" sldId="433"/>
            <ac:graphicFrameMk id="14" creationId="{A592001A-649C-485A-9F07-4BBEE6B88F65}"/>
          </ac:graphicFrameMkLst>
        </pc:graphicFrameChg>
        <pc:cxnChg chg="add mod">
          <ac:chgData name="Dann Bleeker Pedersen" userId="911d2b9d99de05ee" providerId="LiveId" clId="{60E2A6A6-74A7-4A77-AB64-ED2EF271B6F0}" dt="2021-02-16T14:41:30.062" v="3473"/>
          <ac:cxnSpMkLst>
            <pc:docMk/>
            <pc:sldMk cId="1663017688" sldId="433"/>
            <ac:cxnSpMk id="5" creationId="{7588743D-CB30-4979-8360-78E9624BCA0C}"/>
          </ac:cxnSpMkLst>
        </pc:cxnChg>
        <pc:cxnChg chg="add mod">
          <ac:chgData name="Dann Bleeker Pedersen" userId="911d2b9d99de05ee" providerId="LiveId" clId="{60E2A6A6-74A7-4A77-AB64-ED2EF271B6F0}" dt="2021-02-16T14:41:30.062" v="3473"/>
          <ac:cxnSpMkLst>
            <pc:docMk/>
            <pc:sldMk cId="1663017688" sldId="433"/>
            <ac:cxnSpMk id="9" creationId="{DE7C4F21-963B-4B72-9E0F-58B073B24DBF}"/>
          </ac:cxnSpMkLst>
        </pc:cxnChg>
      </pc:sldChg>
      <pc:sldChg chg="addSp modSp new mod">
        <pc:chgData name="Dann Bleeker Pedersen" userId="911d2b9d99de05ee" providerId="LiveId" clId="{60E2A6A6-74A7-4A77-AB64-ED2EF271B6F0}" dt="2021-02-16T14:41:51.462" v="3480"/>
        <pc:sldMkLst>
          <pc:docMk/>
          <pc:sldMk cId="3270109654" sldId="434"/>
        </pc:sldMkLst>
        <pc:spChg chg="mod">
          <ac:chgData name="Dann Bleeker Pedersen" userId="911d2b9d99de05ee" providerId="LiveId" clId="{60E2A6A6-74A7-4A77-AB64-ED2EF271B6F0}" dt="2021-02-16T14:41:44.504" v="3478"/>
          <ac:spMkLst>
            <pc:docMk/>
            <pc:sldMk cId="3270109654" sldId="434"/>
            <ac:spMk id="2" creationId="{58609E12-516A-4F59-960D-C2D03C8CB7A8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4" creationId="{25542E89-BB78-476A-9522-6084E8204823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6" creationId="{DAD798CF-3540-4B9A-99E6-5302B7E06F82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7" creationId="{62F7DE73-07AF-46E0-A4CB-61B724468306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8" creationId="{DE4426CA-7968-4231-8886-F06B6E2C7FA7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0" creationId="{56BF55BA-48BE-472A-A856-6EE089529D27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1" creationId="{6A25BD77-A036-4448-B72E-79D4F15F7C42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2" creationId="{C06A2B43-849C-4B65-B04E-36053BB11CD7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4" creationId="{9D65A233-589F-4463-B054-C34859AD28F9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5" creationId="{0C457B0E-BD12-4B2F-B6D5-5B5D5E7F7C7D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6" creationId="{BEA37E38-F137-4924-81D1-08AFCC3DB9B6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7" creationId="{54957B22-895E-426C-A601-8C70E5E4155C}"/>
          </ac:spMkLst>
        </pc:spChg>
        <pc:spChg chg="add mod">
          <ac:chgData name="Dann Bleeker Pedersen" userId="911d2b9d99de05ee" providerId="LiveId" clId="{60E2A6A6-74A7-4A77-AB64-ED2EF271B6F0}" dt="2021-02-16T14:41:51.462" v="3480"/>
          <ac:spMkLst>
            <pc:docMk/>
            <pc:sldMk cId="3270109654" sldId="434"/>
            <ac:spMk id="18" creationId="{146ACADF-A021-4649-AFE9-4905083AB813}"/>
          </ac:spMkLst>
        </pc:spChg>
        <pc:graphicFrameChg chg="add mod">
          <ac:chgData name="Dann Bleeker Pedersen" userId="911d2b9d99de05ee" providerId="LiveId" clId="{60E2A6A6-74A7-4A77-AB64-ED2EF271B6F0}" dt="2021-02-16T14:41:51.462" v="3480"/>
          <ac:graphicFrameMkLst>
            <pc:docMk/>
            <pc:sldMk cId="3270109654" sldId="434"/>
            <ac:graphicFrameMk id="19" creationId="{9F4C8930-D9AB-4FD9-9F21-378FADAAA4BA}"/>
          </ac:graphicFrameMkLst>
        </pc:graphicFrameChg>
        <pc:cxnChg chg="add mod">
          <ac:chgData name="Dann Bleeker Pedersen" userId="911d2b9d99de05ee" providerId="LiveId" clId="{60E2A6A6-74A7-4A77-AB64-ED2EF271B6F0}" dt="2021-02-16T14:41:51.462" v="3480"/>
          <ac:cxnSpMkLst>
            <pc:docMk/>
            <pc:sldMk cId="3270109654" sldId="434"/>
            <ac:cxnSpMk id="5" creationId="{D4E60E93-802A-4D5E-A077-B8F544D20FCA}"/>
          </ac:cxnSpMkLst>
        </pc:cxnChg>
        <pc:cxnChg chg="add mod">
          <ac:chgData name="Dann Bleeker Pedersen" userId="911d2b9d99de05ee" providerId="LiveId" clId="{60E2A6A6-74A7-4A77-AB64-ED2EF271B6F0}" dt="2021-02-16T14:41:51.462" v="3480"/>
          <ac:cxnSpMkLst>
            <pc:docMk/>
            <pc:sldMk cId="3270109654" sldId="434"/>
            <ac:cxnSpMk id="9" creationId="{0ED96267-5E0A-4F44-A687-CF370500E934}"/>
          </ac:cxnSpMkLst>
        </pc:cxnChg>
        <pc:cxnChg chg="add mod">
          <ac:chgData name="Dann Bleeker Pedersen" userId="911d2b9d99de05ee" providerId="LiveId" clId="{60E2A6A6-74A7-4A77-AB64-ED2EF271B6F0}" dt="2021-02-16T14:41:51.462" v="3480"/>
          <ac:cxnSpMkLst>
            <pc:docMk/>
            <pc:sldMk cId="3270109654" sldId="434"/>
            <ac:cxnSpMk id="13" creationId="{65A16DE2-FAD6-451B-9F36-0B1AC09D4DE8}"/>
          </ac:cxnSpMkLst>
        </pc:cxnChg>
      </pc:sldChg>
      <pc:sldChg chg="addSp delSp modSp new mod">
        <pc:chgData name="Dann Bleeker Pedersen" userId="911d2b9d99de05ee" providerId="LiveId" clId="{60E2A6A6-74A7-4A77-AB64-ED2EF271B6F0}" dt="2021-02-16T14:42:10.042" v="3487"/>
        <pc:sldMkLst>
          <pc:docMk/>
          <pc:sldMk cId="757441008" sldId="435"/>
        </pc:sldMkLst>
        <pc:spChg chg="mod">
          <ac:chgData name="Dann Bleeker Pedersen" userId="911d2b9d99de05ee" providerId="LiveId" clId="{60E2A6A6-74A7-4A77-AB64-ED2EF271B6F0}" dt="2021-02-16T14:42:05.295" v="3485"/>
          <ac:spMkLst>
            <pc:docMk/>
            <pc:sldMk cId="757441008" sldId="435"/>
            <ac:spMk id="2" creationId="{06999F00-68D9-45C5-A609-83CA802891B7}"/>
          </ac:spMkLst>
        </pc:spChg>
        <pc:spChg chg="add del">
          <ac:chgData name="Dann Bleeker Pedersen" userId="911d2b9d99de05ee" providerId="LiveId" clId="{60E2A6A6-74A7-4A77-AB64-ED2EF271B6F0}" dt="2021-02-16T14:42:04.771" v="3484" actId="22"/>
          <ac:spMkLst>
            <pc:docMk/>
            <pc:sldMk cId="757441008" sldId="435"/>
            <ac:spMk id="5" creationId="{D2FBC5A8-8204-476B-9DC9-486FC39C8444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7" creationId="{647BD08E-C185-420A-B75B-B930081F9A76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9" creationId="{8E5FFECE-AD2A-4DFF-9CA2-DCDC6FA55043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0" creationId="{73FBE846-6F1C-4A5D-8241-BC99CC5C7163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1" creationId="{D1D99E29-EA61-42DB-AEAD-4D5293E3A14C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3" creationId="{A6E21C88-231C-4068-BFE1-0212FA3ECDD4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5" creationId="{D7966655-67D2-4E5B-853F-F61FB444B8A6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6" creationId="{D01C2BCE-0629-41E4-B02C-F7BA5BBF75C6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7" creationId="{EFFD97F7-0A52-4F69-A018-B01F1CA3286A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19" creationId="{40A23C97-D052-4672-AD17-3C762FD6F0BB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1" creationId="{CB121009-6E92-48B2-AF00-566256C111CB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2" creationId="{C5735166-F0FE-448D-869F-D0A30C57DD6E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3" creationId="{EC445C40-1BCF-4F5A-B95D-000691E65958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5" creationId="{8F6E2963-ACFE-4ADD-BDDD-9E802E788F73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7" creationId="{C962B6E3-80F3-497E-94D4-5576F134DE34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8" creationId="{6F4D135F-37CD-4719-B7CA-52499F06CA78}"/>
          </ac:spMkLst>
        </pc:spChg>
        <pc:spChg chg="mod">
          <ac:chgData name="Dann Bleeker Pedersen" userId="911d2b9d99de05ee" providerId="LiveId" clId="{60E2A6A6-74A7-4A77-AB64-ED2EF271B6F0}" dt="2021-02-16T14:42:10.042" v="3487"/>
          <ac:spMkLst>
            <pc:docMk/>
            <pc:sldMk cId="757441008" sldId="435"/>
            <ac:spMk id="29" creationId="{4ED8B0C7-E6F5-492F-BB29-072DAFBAB6B9}"/>
          </ac:spMkLst>
        </pc:spChg>
        <pc:grpChg chg="add mod">
          <ac:chgData name="Dann Bleeker Pedersen" userId="911d2b9d99de05ee" providerId="LiveId" clId="{60E2A6A6-74A7-4A77-AB64-ED2EF271B6F0}" dt="2021-02-16T14:42:10.042" v="3487"/>
          <ac:grpSpMkLst>
            <pc:docMk/>
            <pc:sldMk cId="757441008" sldId="435"/>
            <ac:grpSpMk id="6" creationId="{2E497282-65AC-4549-92CE-07FED1AE1FAE}"/>
          </ac:grpSpMkLst>
        </pc:grpChg>
        <pc:grpChg chg="add mod">
          <ac:chgData name="Dann Bleeker Pedersen" userId="911d2b9d99de05ee" providerId="LiveId" clId="{60E2A6A6-74A7-4A77-AB64-ED2EF271B6F0}" dt="2021-02-16T14:42:10.042" v="3487"/>
          <ac:grpSpMkLst>
            <pc:docMk/>
            <pc:sldMk cId="757441008" sldId="435"/>
            <ac:grpSpMk id="12" creationId="{1E5C4B1D-2C07-441A-8C15-1A06EBB41802}"/>
          </ac:grpSpMkLst>
        </pc:grpChg>
        <pc:grpChg chg="add mod">
          <ac:chgData name="Dann Bleeker Pedersen" userId="911d2b9d99de05ee" providerId="LiveId" clId="{60E2A6A6-74A7-4A77-AB64-ED2EF271B6F0}" dt="2021-02-16T14:42:10.042" v="3487"/>
          <ac:grpSpMkLst>
            <pc:docMk/>
            <pc:sldMk cId="757441008" sldId="435"/>
            <ac:grpSpMk id="18" creationId="{A6E85F5C-3CFA-4D02-9559-46266C3C554B}"/>
          </ac:grpSpMkLst>
        </pc:grpChg>
        <pc:grpChg chg="add mod">
          <ac:chgData name="Dann Bleeker Pedersen" userId="911d2b9d99de05ee" providerId="LiveId" clId="{60E2A6A6-74A7-4A77-AB64-ED2EF271B6F0}" dt="2021-02-16T14:42:10.042" v="3487"/>
          <ac:grpSpMkLst>
            <pc:docMk/>
            <pc:sldMk cId="757441008" sldId="435"/>
            <ac:grpSpMk id="24" creationId="{79234D59-11D4-4379-9660-4E51B3C87027}"/>
          </ac:grpSpMkLst>
        </pc:grpChg>
        <pc:graphicFrameChg chg="add mod">
          <ac:chgData name="Dann Bleeker Pedersen" userId="911d2b9d99de05ee" providerId="LiveId" clId="{60E2A6A6-74A7-4A77-AB64-ED2EF271B6F0}" dt="2021-02-16T14:42:10.042" v="3487"/>
          <ac:graphicFrameMkLst>
            <pc:docMk/>
            <pc:sldMk cId="757441008" sldId="435"/>
            <ac:graphicFrameMk id="30" creationId="{7F093EE3-A2B7-42DC-89E0-9333B23622A5}"/>
          </ac:graphicFrameMkLst>
        </pc:graphicFrameChg>
        <pc:cxnChg chg="mod">
          <ac:chgData name="Dann Bleeker Pedersen" userId="911d2b9d99de05ee" providerId="LiveId" clId="{60E2A6A6-74A7-4A77-AB64-ED2EF271B6F0}" dt="2021-02-16T14:42:10.042" v="3487"/>
          <ac:cxnSpMkLst>
            <pc:docMk/>
            <pc:sldMk cId="757441008" sldId="435"/>
            <ac:cxnSpMk id="8" creationId="{D682A65E-86E2-42EC-9ED7-6B642464AA79}"/>
          </ac:cxnSpMkLst>
        </pc:cxnChg>
        <pc:cxnChg chg="mod">
          <ac:chgData name="Dann Bleeker Pedersen" userId="911d2b9d99de05ee" providerId="LiveId" clId="{60E2A6A6-74A7-4A77-AB64-ED2EF271B6F0}" dt="2021-02-16T14:42:10.042" v="3487"/>
          <ac:cxnSpMkLst>
            <pc:docMk/>
            <pc:sldMk cId="757441008" sldId="435"/>
            <ac:cxnSpMk id="14" creationId="{EB67292B-BC4B-4C42-A377-7FC5629926BD}"/>
          </ac:cxnSpMkLst>
        </pc:cxnChg>
        <pc:cxnChg chg="mod">
          <ac:chgData name="Dann Bleeker Pedersen" userId="911d2b9d99de05ee" providerId="LiveId" clId="{60E2A6A6-74A7-4A77-AB64-ED2EF271B6F0}" dt="2021-02-16T14:42:10.042" v="3487"/>
          <ac:cxnSpMkLst>
            <pc:docMk/>
            <pc:sldMk cId="757441008" sldId="435"/>
            <ac:cxnSpMk id="20" creationId="{E44CF955-BBF2-4416-AA17-BD8FF5A6E606}"/>
          </ac:cxnSpMkLst>
        </pc:cxnChg>
        <pc:cxnChg chg="mod">
          <ac:chgData name="Dann Bleeker Pedersen" userId="911d2b9d99de05ee" providerId="LiveId" clId="{60E2A6A6-74A7-4A77-AB64-ED2EF271B6F0}" dt="2021-02-16T14:42:10.042" v="3487"/>
          <ac:cxnSpMkLst>
            <pc:docMk/>
            <pc:sldMk cId="757441008" sldId="435"/>
            <ac:cxnSpMk id="26" creationId="{FB4C06F0-42EF-46C0-ADF8-88831F4EFD93}"/>
          </ac:cxnSpMkLst>
        </pc:cxnChg>
      </pc:sldChg>
      <pc:sldChg chg="addSp modSp new mod">
        <pc:chgData name="Dann Bleeker Pedersen" userId="911d2b9d99de05ee" providerId="LiveId" clId="{60E2A6A6-74A7-4A77-AB64-ED2EF271B6F0}" dt="2021-02-16T14:42:23.848" v="3493"/>
        <pc:sldMkLst>
          <pc:docMk/>
          <pc:sldMk cId="3856106691" sldId="436"/>
        </pc:sldMkLst>
        <pc:spChg chg="mod">
          <ac:chgData name="Dann Bleeker Pedersen" userId="911d2b9d99de05ee" providerId="LiveId" clId="{60E2A6A6-74A7-4A77-AB64-ED2EF271B6F0}" dt="2021-02-16T14:42:18.335" v="3491"/>
          <ac:spMkLst>
            <pc:docMk/>
            <pc:sldMk cId="3856106691" sldId="436"/>
            <ac:spMk id="2" creationId="{41ABC42E-E623-4B01-9FA8-752E09C64759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5" creationId="{BA007FA6-B511-49CB-867E-B74ED06039D8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7" creationId="{80ACB907-26A9-4570-8477-4D0129F2C4C9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8" creationId="{6CD662B4-CF02-440D-85DC-27FD3118D888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9" creationId="{D7A433D9-22E6-41CD-BE36-A5EFC9030FDD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1" creationId="{5239C529-30C7-4901-BB95-06E062DDA59B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3" creationId="{D46CE44E-1859-4AB3-B60B-077D8F83F437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4" creationId="{4B12B2CF-AFE8-45DB-B03F-22A6DA1660F5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5" creationId="{94BFED3D-2D8F-4428-984D-FDFCBAC65DC6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7" creationId="{1871ACB1-50C6-47D6-9BEF-D62561B37D57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19" creationId="{32DA39EE-0386-431D-B046-549FA396E9C6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0" creationId="{733F91A7-75D7-4C60-ADFD-2BC889AE9394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1" creationId="{3B568C2C-FC81-4574-99B5-63FDBE5187A1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3" creationId="{B310F37B-5D2D-45EC-9CE0-632D5DE6FEDA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5" creationId="{9547E437-D08D-48B4-9E7A-37AE079D7F13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6" creationId="{64E73762-CEC9-4CFD-AE1C-F583F0B001F1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7" creationId="{D775EC8F-F902-4F80-A5EA-393964430DDD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29" creationId="{DE731052-464A-42DC-90C3-73CD6065B404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31" creationId="{1EF0AE72-40A5-4836-A640-8841905138B2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32" creationId="{D35DCCEA-D088-4F3F-88D9-0F9AA14AE8A5}"/>
          </ac:spMkLst>
        </pc:spChg>
        <pc:spChg chg="mod">
          <ac:chgData name="Dann Bleeker Pedersen" userId="911d2b9d99de05ee" providerId="LiveId" clId="{60E2A6A6-74A7-4A77-AB64-ED2EF271B6F0}" dt="2021-02-16T14:42:23.848" v="3493"/>
          <ac:spMkLst>
            <pc:docMk/>
            <pc:sldMk cId="3856106691" sldId="436"/>
            <ac:spMk id="33" creationId="{0339275A-F129-4211-933D-84423714BE1C}"/>
          </ac:spMkLst>
        </pc:spChg>
        <pc:grpChg chg="add mod">
          <ac:chgData name="Dann Bleeker Pedersen" userId="911d2b9d99de05ee" providerId="LiveId" clId="{60E2A6A6-74A7-4A77-AB64-ED2EF271B6F0}" dt="2021-02-16T14:42:23.848" v="3493"/>
          <ac:grpSpMkLst>
            <pc:docMk/>
            <pc:sldMk cId="3856106691" sldId="436"/>
            <ac:grpSpMk id="4" creationId="{461211CE-5C42-4607-8160-DDDDCB07B54E}"/>
          </ac:grpSpMkLst>
        </pc:grpChg>
        <pc:grpChg chg="add mod">
          <ac:chgData name="Dann Bleeker Pedersen" userId="911d2b9d99de05ee" providerId="LiveId" clId="{60E2A6A6-74A7-4A77-AB64-ED2EF271B6F0}" dt="2021-02-16T14:42:23.848" v="3493"/>
          <ac:grpSpMkLst>
            <pc:docMk/>
            <pc:sldMk cId="3856106691" sldId="436"/>
            <ac:grpSpMk id="10" creationId="{BAC9CB9A-7C32-4976-8366-041B5CCDFE54}"/>
          </ac:grpSpMkLst>
        </pc:grpChg>
        <pc:grpChg chg="add mod">
          <ac:chgData name="Dann Bleeker Pedersen" userId="911d2b9d99de05ee" providerId="LiveId" clId="{60E2A6A6-74A7-4A77-AB64-ED2EF271B6F0}" dt="2021-02-16T14:42:23.848" v="3493"/>
          <ac:grpSpMkLst>
            <pc:docMk/>
            <pc:sldMk cId="3856106691" sldId="436"/>
            <ac:grpSpMk id="16" creationId="{ADF45EFA-B762-4931-A11F-EFF5B9420325}"/>
          </ac:grpSpMkLst>
        </pc:grpChg>
        <pc:grpChg chg="add mod">
          <ac:chgData name="Dann Bleeker Pedersen" userId="911d2b9d99de05ee" providerId="LiveId" clId="{60E2A6A6-74A7-4A77-AB64-ED2EF271B6F0}" dt="2021-02-16T14:42:23.848" v="3493"/>
          <ac:grpSpMkLst>
            <pc:docMk/>
            <pc:sldMk cId="3856106691" sldId="436"/>
            <ac:grpSpMk id="22" creationId="{BC94CEAB-F279-4619-8A13-304F8FA81EA7}"/>
          </ac:grpSpMkLst>
        </pc:grpChg>
        <pc:grpChg chg="add mod">
          <ac:chgData name="Dann Bleeker Pedersen" userId="911d2b9d99de05ee" providerId="LiveId" clId="{60E2A6A6-74A7-4A77-AB64-ED2EF271B6F0}" dt="2021-02-16T14:42:23.848" v="3493"/>
          <ac:grpSpMkLst>
            <pc:docMk/>
            <pc:sldMk cId="3856106691" sldId="436"/>
            <ac:grpSpMk id="28" creationId="{98C9074C-D434-48A6-A8C2-6A920E4D425A}"/>
          </ac:grpSpMkLst>
        </pc:grpChg>
        <pc:graphicFrameChg chg="add mod">
          <ac:chgData name="Dann Bleeker Pedersen" userId="911d2b9d99de05ee" providerId="LiveId" clId="{60E2A6A6-74A7-4A77-AB64-ED2EF271B6F0}" dt="2021-02-16T14:42:23.848" v="3493"/>
          <ac:graphicFrameMkLst>
            <pc:docMk/>
            <pc:sldMk cId="3856106691" sldId="436"/>
            <ac:graphicFrameMk id="34" creationId="{B5E3309E-FCDE-4A13-9C3A-F74F62814938}"/>
          </ac:graphicFrameMkLst>
        </pc:graphicFrameChg>
        <pc:cxnChg chg="mod">
          <ac:chgData name="Dann Bleeker Pedersen" userId="911d2b9d99de05ee" providerId="LiveId" clId="{60E2A6A6-74A7-4A77-AB64-ED2EF271B6F0}" dt="2021-02-16T14:42:23.848" v="3493"/>
          <ac:cxnSpMkLst>
            <pc:docMk/>
            <pc:sldMk cId="3856106691" sldId="436"/>
            <ac:cxnSpMk id="6" creationId="{20895691-E53C-4A44-8F73-D5C4AF4A6031}"/>
          </ac:cxnSpMkLst>
        </pc:cxnChg>
        <pc:cxnChg chg="mod">
          <ac:chgData name="Dann Bleeker Pedersen" userId="911d2b9d99de05ee" providerId="LiveId" clId="{60E2A6A6-74A7-4A77-AB64-ED2EF271B6F0}" dt="2021-02-16T14:42:23.848" v="3493"/>
          <ac:cxnSpMkLst>
            <pc:docMk/>
            <pc:sldMk cId="3856106691" sldId="436"/>
            <ac:cxnSpMk id="12" creationId="{D6995B37-A169-4548-B735-0CAE69560DA7}"/>
          </ac:cxnSpMkLst>
        </pc:cxnChg>
        <pc:cxnChg chg="mod">
          <ac:chgData name="Dann Bleeker Pedersen" userId="911d2b9d99de05ee" providerId="LiveId" clId="{60E2A6A6-74A7-4A77-AB64-ED2EF271B6F0}" dt="2021-02-16T14:42:23.848" v="3493"/>
          <ac:cxnSpMkLst>
            <pc:docMk/>
            <pc:sldMk cId="3856106691" sldId="436"/>
            <ac:cxnSpMk id="18" creationId="{051514E0-BF62-4E94-9F54-DCB0926F6AE3}"/>
          </ac:cxnSpMkLst>
        </pc:cxnChg>
        <pc:cxnChg chg="mod">
          <ac:chgData name="Dann Bleeker Pedersen" userId="911d2b9d99de05ee" providerId="LiveId" clId="{60E2A6A6-74A7-4A77-AB64-ED2EF271B6F0}" dt="2021-02-16T14:42:23.848" v="3493"/>
          <ac:cxnSpMkLst>
            <pc:docMk/>
            <pc:sldMk cId="3856106691" sldId="436"/>
            <ac:cxnSpMk id="24" creationId="{E42380EE-34C3-407E-8A00-CCFBE232A3D9}"/>
          </ac:cxnSpMkLst>
        </pc:cxnChg>
        <pc:cxnChg chg="mod">
          <ac:chgData name="Dann Bleeker Pedersen" userId="911d2b9d99de05ee" providerId="LiveId" clId="{60E2A6A6-74A7-4A77-AB64-ED2EF271B6F0}" dt="2021-02-16T14:42:23.848" v="3493"/>
          <ac:cxnSpMkLst>
            <pc:docMk/>
            <pc:sldMk cId="3856106691" sldId="436"/>
            <ac:cxnSpMk id="30" creationId="{C94E9B5F-15EB-4989-B3E2-DA0AD51F8C18}"/>
          </ac:cxnSpMkLst>
        </pc:cxnChg>
      </pc:sldChg>
      <pc:sldChg chg="addSp modSp new mod">
        <pc:chgData name="Dann Bleeker Pedersen" userId="911d2b9d99de05ee" providerId="LiveId" clId="{60E2A6A6-74A7-4A77-AB64-ED2EF271B6F0}" dt="2021-02-16T14:42:41.274" v="3498"/>
        <pc:sldMkLst>
          <pc:docMk/>
          <pc:sldMk cId="1601014094" sldId="437"/>
        </pc:sldMkLst>
        <pc:spChg chg="mod">
          <ac:chgData name="Dann Bleeker Pedersen" userId="911d2b9d99de05ee" providerId="LiveId" clId="{60E2A6A6-74A7-4A77-AB64-ED2EF271B6F0}" dt="2021-02-16T14:42:34.870" v="3496"/>
          <ac:spMkLst>
            <pc:docMk/>
            <pc:sldMk cId="1601014094" sldId="437"/>
            <ac:spMk id="2" creationId="{5AF61CB6-9723-4C7A-93CB-862418EA64DB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5" creationId="{3D73C275-A024-4C25-9A29-E475456528C2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7" creationId="{6E68B593-1600-4E71-99AB-6D1040DE480C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8" creationId="{FC6A82C3-1F0E-49DC-8B3A-AD4EFB31807B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9" creationId="{F2F07B26-46B4-42FA-A628-DA8E59F7812B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1" creationId="{3334C0E8-BE07-4313-BEC7-70261434842F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3" creationId="{D70E2D65-B3DF-42C5-A0A2-F277372C2793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4" creationId="{80B5DF5C-6987-4E0D-B1BE-F7EC8B9A7A44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5" creationId="{E5E968D5-4DD6-4FBD-9781-B6AB34C5D015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7" creationId="{52F43480-4FEC-4B20-924A-D0914EE78724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19" creationId="{65992118-4247-41ED-8EE8-04BDF0C0DAB1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0" creationId="{4441CE53-DEB6-43FE-9536-163F64A9979B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1" creationId="{CFD8156E-A296-4C39-9A9D-69F38CE4722D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3" creationId="{8624C2A8-7618-438A-AEF4-BA2B82E43B89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5" creationId="{2C8F5C0F-E4BF-47CB-9D20-3A58BF268117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6" creationId="{F26E9F81-7941-41D7-ADA1-0116C780ECDA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7" creationId="{C8426C39-5C69-4220-8A4E-4C0261D107A0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29" creationId="{5E19F326-3712-485A-941D-E1F12BBA3B5F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1" creationId="{965DBF23-49D9-46BE-9114-8C29AC999F15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2" creationId="{4A5EA17A-1739-463F-AD14-7A1A54CF2C70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3" creationId="{0F94F3EC-BB72-4B94-BC89-4B983E320474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5" creationId="{E9A311B0-5C10-4F09-B1E4-4B7D4C560D7A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7" creationId="{128982D5-7639-477D-9B32-394E233D39BC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8" creationId="{461108D4-94BC-465B-A96A-48F3CD7B2A18}"/>
          </ac:spMkLst>
        </pc:spChg>
        <pc:spChg chg="mod">
          <ac:chgData name="Dann Bleeker Pedersen" userId="911d2b9d99de05ee" providerId="LiveId" clId="{60E2A6A6-74A7-4A77-AB64-ED2EF271B6F0}" dt="2021-02-16T14:42:41.274" v="3498"/>
          <ac:spMkLst>
            <pc:docMk/>
            <pc:sldMk cId="1601014094" sldId="437"/>
            <ac:spMk id="39" creationId="{43CE087F-9C37-4B3D-B050-71B642FAF0E7}"/>
          </ac:spMkLst>
        </pc:s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4" creationId="{83062A6F-E8EB-4F8A-AB95-E29E7924A8D7}"/>
          </ac:grpSpMkLst>
        </pc:gr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10" creationId="{280F0D9B-EB24-411B-87EC-79A7F043DAB2}"/>
          </ac:grpSpMkLst>
        </pc:gr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16" creationId="{4451CA58-64D4-42EF-BC02-06D1A3F76D32}"/>
          </ac:grpSpMkLst>
        </pc:gr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22" creationId="{8F739FD9-6AA2-4DCF-8129-F0F609542E12}"/>
          </ac:grpSpMkLst>
        </pc:gr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28" creationId="{A43D5B80-24D2-47E2-B9A3-54309535BD67}"/>
          </ac:grpSpMkLst>
        </pc:grpChg>
        <pc:grpChg chg="add mod">
          <ac:chgData name="Dann Bleeker Pedersen" userId="911d2b9d99de05ee" providerId="LiveId" clId="{60E2A6A6-74A7-4A77-AB64-ED2EF271B6F0}" dt="2021-02-16T14:42:41.274" v="3498"/>
          <ac:grpSpMkLst>
            <pc:docMk/>
            <pc:sldMk cId="1601014094" sldId="437"/>
            <ac:grpSpMk id="34" creationId="{A2EF07F1-34E9-49EF-97F0-2CB7AE23C5B8}"/>
          </ac:grpSpMkLst>
        </pc:grpChg>
        <pc:graphicFrameChg chg="add mod">
          <ac:chgData name="Dann Bleeker Pedersen" userId="911d2b9d99de05ee" providerId="LiveId" clId="{60E2A6A6-74A7-4A77-AB64-ED2EF271B6F0}" dt="2021-02-16T14:42:41.274" v="3498"/>
          <ac:graphicFrameMkLst>
            <pc:docMk/>
            <pc:sldMk cId="1601014094" sldId="437"/>
            <ac:graphicFrameMk id="40" creationId="{30703085-D3F7-4502-B945-231A35EEE64F}"/>
          </ac:graphicFrameMkLst>
        </pc:graphicFrame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6" creationId="{AD559FCA-3193-4EEF-8549-484DDE2FDD3D}"/>
          </ac:cxnSpMkLst>
        </pc:cxn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12" creationId="{EC25B39F-290A-459F-888E-1ABD4AB155A7}"/>
          </ac:cxnSpMkLst>
        </pc:cxn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18" creationId="{273B80C3-10DD-4368-AD83-F497909522C0}"/>
          </ac:cxnSpMkLst>
        </pc:cxn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24" creationId="{E1D6E01D-FD0E-4B41-81EB-AF044F0C216E}"/>
          </ac:cxnSpMkLst>
        </pc:cxn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30" creationId="{E1A0E802-3F37-44B2-AEEF-FDB6AA40D0F4}"/>
          </ac:cxnSpMkLst>
        </pc:cxnChg>
        <pc:cxnChg chg="mod">
          <ac:chgData name="Dann Bleeker Pedersen" userId="911d2b9d99de05ee" providerId="LiveId" clId="{60E2A6A6-74A7-4A77-AB64-ED2EF271B6F0}" dt="2021-02-16T14:42:41.274" v="3498"/>
          <ac:cxnSpMkLst>
            <pc:docMk/>
            <pc:sldMk cId="1601014094" sldId="437"/>
            <ac:cxnSpMk id="36" creationId="{A4FBC18E-74A4-40DF-A6E8-8E8E6AB572E4}"/>
          </ac:cxnSpMkLst>
        </pc:cxnChg>
      </pc:sldChg>
      <pc:sldChg chg="addSp modSp new mod">
        <pc:chgData name="Dann Bleeker Pedersen" userId="911d2b9d99de05ee" providerId="LiveId" clId="{60E2A6A6-74A7-4A77-AB64-ED2EF271B6F0}" dt="2021-02-16T14:44:14.691" v="3595"/>
        <pc:sldMkLst>
          <pc:docMk/>
          <pc:sldMk cId="4005576543" sldId="438"/>
        </pc:sldMkLst>
        <pc:spChg chg="mod">
          <ac:chgData name="Dann Bleeker Pedersen" userId="911d2b9d99de05ee" providerId="LiveId" clId="{60E2A6A6-74A7-4A77-AB64-ED2EF271B6F0}" dt="2021-02-16T14:43:02.883" v="3505"/>
          <ac:spMkLst>
            <pc:docMk/>
            <pc:sldMk cId="4005576543" sldId="438"/>
            <ac:spMk id="2" creationId="{63CAD666-AA1B-4F80-9AAB-35F0471E60DB}"/>
          </ac:spMkLst>
        </pc:spChg>
        <pc:spChg chg="add mod">
          <ac:chgData name="Dann Bleeker Pedersen" userId="911d2b9d99de05ee" providerId="LiveId" clId="{60E2A6A6-74A7-4A77-AB64-ED2EF271B6F0}" dt="2021-02-16T14:43:22.613" v="3577" actId="1037"/>
          <ac:spMkLst>
            <pc:docMk/>
            <pc:sldMk cId="4005576543" sldId="438"/>
            <ac:spMk id="4" creationId="{8131A20A-E457-418D-A00B-76EF415EC003}"/>
          </ac:spMkLst>
        </pc:spChg>
        <pc:graphicFrameChg chg="add mod">
          <ac:chgData name="Dann Bleeker Pedersen" userId="911d2b9d99de05ee" providerId="LiveId" clId="{60E2A6A6-74A7-4A77-AB64-ED2EF271B6F0}" dt="2021-02-16T14:44:14.691" v="3595"/>
          <ac:graphicFrameMkLst>
            <pc:docMk/>
            <pc:sldMk cId="4005576543" sldId="438"/>
            <ac:graphicFrameMk id="5" creationId="{D3955CDE-4D28-4CE1-8CDA-51C2DB342ABF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5:16.944" v="3664"/>
        <pc:sldMkLst>
          <pc:docMk/>
          <pc:sldMk cId="2478710268" sldId="439"/>
        </pc:sldMkLst>
        <pc:spChg chg="mod">
          <ac:chgData name="Dann Bleeker Pedersen" userId="911d2b9d99de05ee" providerId="LiveId" clId="{60E2A6A6-74A7-4A77-AB64-ED2EF271B6F0}" dt="2021-02-16T14:44:42.508" v="3656"/>
          <ac:spMkLst>
            <pc:docMk/>
            <pc:sldMk cId="2478710268" sldId="439"/>
            <ac:spMk id="2" creationId="{9CEF9031-A79E-49C8-8451-825CF3FF1EE6}"/>
          </ac:spMkLst>
        </pc:spChg>
        <pc:spChg chg="add mod">
          <ac:chgData name="Dann Bleeker Pedersen" userId="911d2b9d99de05ee" providerId="LiveId" clId="{60E2A6A6-74A7-4A77-AB64-ED2EF271B6F0}" dt="2021-02-16T14:44:36.693" v="3654" actId="1037"/>
          <ac:spMkLst>
            <pc:docMk/>
            <pc:sldMk cId="2478710268" sldId="439"/>
            <ac:spMk id="4" creationId="{6595C5B7-F8BD-4848-85EE-276E368232C5}"/>
          </ac:spMkLst>
        </pc:spChg>
        <pc:spChg chg="add mod">
          <ac:chgData name="Dann Bleeker Pedersen" userId="911d2b9d99de05ee" providerId="LiveId" clId="{60E2A6A6-74A7-4A77-AB64-ED2EF271B6F0}" dt="2021-02-16T14:44:36.693" v="3654" actId="1037"/>
          <ac:spMkLst>
            <pc:docMk/>
            <pc:sldMk cId="2478710268" sldId="439"/>
            <ac:spMk id="5" creationId="{97859006-DB1C-4F03-9D39-A52BDB92EC52}"/>
          </ac:spMkLst>
        </pc:spChg>
        <pc:graphicFrameChg chg="add mod">
          <ac:chgData name="Dann Bleeker Pedersen" userId="911d2b9d99de05ee" providerId="LiveId" clId="{60E2A6A6-74A7-4A77-AB64-ED2EF271B6F0}" dt="2021-02-16T14:45:16.944" v="3664"/>
          <ac:graphicFrameMkLst>
            <pc:docMk/>
            <pc:sldMk cId="2478710268" sldId="439"/>
            <ac:graphicFrameMk id="6" creationId="{952221B2-65F3-451C-B6EA-BBFB91868962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6:21.685" v="3741"/>
        <pc:sldMkLst>
          <pc:docMk/>
          <pc:sldMk cId="2151960789" sldId="440"/>
        </pc:sldMkLst>
        <pc:spChg chg="mod">
          <ac:chgData name="Dann Bleeker Pedersen" userId="911d2b9d99de05ee" providerId="LiveId" clId="{60E2A6A6-74A7-4A77-AB64-ED2EF271B6F0}" dt="2021-02-16T14:45:38.274" v="3668"/>
          <ac:spMkLst>
            <pc:docMk/>
            <pc:sldMk cId="2151960789" sldId="440"/>
            <ac:spMk id="2" creationId="{D19D5CDB-30CB-4F3C-B95B-581196910108}"/>
          </ac:spMkLst>
        </pc:spChg>
        <pc:spChg chg="add mod">
          <ac:chgData name="Dann Bleeker Pedersen" userId="911d2b9d99de05ee" providerId="LiveId" clId="{60E2A6A6-74A7-4A77-AB64-ED2EF271B6F0}" dt="2021-02-16T14:45:53.134" v="3733" actId="1037"/>
          <ac:spMkLst>
            <pc:docMk/>
            <pc:sldMk cId="2151960789" sldId="440"/>
            <ac:spMk id="4" creationId="{AF78E4B2-DA7B-489F-84ED-27447FDE7283}"/>
          </ac:spMkLst>
        </pc:spChg>
        <pc:spChg chg="add mod">
          <ac:chgData name="Dann Bleeker Pedersen" userId="911d2b9d99de05ee" providerId="LiveId" clId="{60E2A6A6-74A7-4A77-AB64-ED2EF271B6F0}" dt="2021-02-16T14:45:53.134" v="3733" actId="1037"/>
          <ac:spMkLst>
            <pc:docMk/>
            <pc:sldMk cId="2151960789" sldId="440"/>
            <ac:spMk id="5" creationId="{80BEA176-FA6E-4834-B7C3-171C4598C4CD}"/>
          </ac:spMkLst>
        </pc:spChg>
        <pc:spChg chg="add mod">
          <ac:chgData name="Dann Bleeker Pedersen" userId="911d2b9d99de05ee" providerId="LiveId" clId="{60E2A6A6-74A7-4A77-AB64-ED2EF271B6F0}" dt="2021-02-16T14:45:53.134" v="3733" actId="1037"/>
          <ac:spMkLst>
            <pc:docMk/>
            <pc:sldMk cId="2151960789" sldId="440"/>
            <ac:spMk id="6" creationId="{5E69A818-D9CE-400F-B110-09517FC0BA29}"/>
          </ac:spMkLst>
        </pc:spChg>
        <pc:graphicFrameChg chg="add mod">
          <ac:chgData name="Dann Bleeker Pedersen" userId="911d2b9d99de05ee" providerId="LiveId" clId="{60E2A6A6-74A7-4A77-AB64-ED2EF271B6F0}" dt="2021-02-16T14:46:21.685" v="3741"/>
          <ac:graphicFrameMkLst>
            <pc:docMk/>
            <pc:sldMk cId="2151960789" sldId="440"/>
            <ac:graphicFrameMk id="7" creationId="{095F3C3C-BCA9-4670-B351-4C097EEF1EB9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7:18.621" v="3811"/>
        <pc:sldMkLst>
          <pc:docMk/>
          <pc:sldMk cId="2315351345" sldId="441"/>
        </pc:sldMkLst>
        <pc:spChg chg="mod">
          <ac:chgData name="Dann Bleeker Pedersen" userId="911d2b9d99de05ee" providerId="LiveId" clId="{60E2A6A6-74A7-4A77-AB64-ED2EF271B6F0}" dt="2021-02-16T14:46:37.993" v="3745"/>
          <ac:spMkLst>
            <pc:docMk/>
            <pc:sldMk cId="2315351345" sldId="441"/>
            <ac:spMk id="2" creationId="{F468F8EB-EF66-49AE-ABEE-09EC13F868B5}"/>
          </ac:spMkLst>
        </pc:spChg>
        <pc:spChg chg="add mod">
          <ac:chgData name="Dann Bleeker Pedersen" userId="911d2b9d99de05ee" providerId="LiveId" clId="{60E2A6A6-74A7-4A77-AB64-ED2EF271B6F0}" dt="2021-02-16T14:46:54.259" v="3803" actId="1037"/>
          <ac:spMkLst>
            <pc:docMk/>
            <pc:sldMk cId="2315351345" sldId="441"/>
            <ac:spMk id="4" creationId="{6AB0CB7F-46FA-494A-85C4-BF7ACDD23024}"/>
          </ac:spMkLst>
        </pc:spChg>
        <pc:spChg chg="add mod">
          <ac:chgData name="Dann Bleeker Pedersen" userId="911d2b9d99de05ee" providerId="LiveId" clId="{60E2A6A6-74A7-4A77-AB64-ED2EF271B6F0}" dt="2021-02-16T14:46:54.259" v="3803" actId="1037"/>
          <ac:spMkLst>
            <pc:docMk/>
            <pc:sldMk cId="2315351345" sldId="441"/>
            <ac:spMk id="5" creationId="{0EEE8B45-B18E-4F16-A199-58C55C2E1377}"/>
          </ac:spMkLst>
        </pc:spChg>
        <pc:spChg chg="add mod">
          <ac:chgData name="Dann Bleeker Pedersen" userId="911d2b9d99de05ee" providerId="LiveId" clId="{60E2A6A6-74A7-4A77-AB64-ED2EF271B6F0}" dt="2021-02-16T14:46:54.259" v="3803" actId="1037"/>
          <ac:spMkLst>
            <pc:docMk/>
            <pc:sldMk cId="2315351345" sldId="441"/>
            <ac:spMk id="6" creationId="{AE7AF47E-07C0-4E2D-9B82-0F17373E3E6C}"/>
          </ac:spMkLst>
        </pc:spChg>
        <pc:spChg chg="add mod">
          <ac:chgData name="Dann Bleeker Pedersen" userId="911d2b9d99de05ee" providerId="LiveId" clId="{60E2A6A6-74A7-4A77-AB64-ED2EF271B6F0}" dt="2021-02-16T14:46:54.259" v="3803" actId="1037"/>
          <ac:spMkLst>
            <pc:docMk/>
            <pc:sldMk cId="2315351345" sldId="441"/>
            <ac:spMk id="7" creationId="{9CAA1368-50C4-4309-BB5B-70BC2AEB6C21}"/>
          </ac:spMkLst>
        </pc:spChg>
        <pc:graphicFrameChg chg="add mod">
          <ac:chgData name="Dann Bleeker Pedersen" userId="911d2b9d99de05ee" providerId="LiveId" clId="{60E2A6A6-74A7-4A77-AB64-ED2EF271B6F0}" dt="2021-02-16T14:47:18.621" v="3811"/>
          <ac:graphicFrameMkLst>
            <pc:docMk/>
            <pc:sldMk cId="2315351345" sldId="441"/>
            <ac:graphicFrameMk id="8" creationId="{51E01FA8-DD32-4F2A-BB9F-E58B43EC8A32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49:49.740" v="3886" actId="20577"/>
        <pc:sldMkLst>
          <pc:docMk/>
          <pc:sldMk cId="3777415249" sldId="442"/>
        </pc:sldMkLst>
        <pc:spChg chg="mod">
          <ac:chgData name="Dann Bleeker Pedersen" userId="911d2b9d99de05ee" providerId="LiveId" clId="{60E2A6A6-74A7-4A77-AB64-ED2EF271B6F0}" dt="2021-02-16T14:47:33.224" v="3816"/>
          <ac:spMkLst>
            <pc:docMk/>
            <pc:sldMk cId="3777415249" sldId="442"/>
            <ac:spMk id="2" creationId="{8580B698-B964-40D7-A23F-35B8AFCC8688}"/>
          </ac:spMkLst>
        </pc:spChg>
        <pc:spChg chg="add mod">
          <ac:chgData name="Dann Bleeker Pedersen" userId="911d2b9d99de05ee" providerId="LiveId" clId="{60E2A6A6-74A7-4A77-AB64-ED2EF271B6F0}" dt="2021-02-16T14:47:48.995" v="3876" actId="1037"/>
          <ac:spMkLst>
            <pc:docMk/>
            <pc:sldMk cId="3777415249" sldId="442"/>
            <ac:spMk id="4" creationId="{69A8BC9D-1650-4CF3-A688-6A8CBC58CD14}"/>
          </ac:spMkLst>
        </pc:spChg>
        <pc:spChg chg="add mod">
          <ac:chgData name="Dann Bleeker Pedersen" userId="911d2b9d99de05ee" providerId="LiveId" clId="{60E2A6A6-74A7-4A77-AB64-ED2EF271B6F0}" dt="2021-02-16T14:47:48.995" v="3876" actId="1037"/>
          <ac:spMkLst>
            <pc:docMk/>
            <pc:sldMk cId="3777415249" sldId="442"/>
            <ac:spMk id="5" creationId="{75AB2371-7587-4797-B3FA-6854F5E25F50}"/>
          </ac:spMkLst>
        </pc:spChg>
        <pc:spChg chg="add mod">
          <ac:chgData name="Dann Bleeker Pedersen" userId="911d2b9d99de05ee" providerId="LiveId" clId="{60E2A6A6-74A7-4A77-AB64-ED2EF271B6F0}" dt="2021-02-16T14:47:48.995" v="3876" actId="1037"/>
          <ac:spMkLst>
            <pc:docMk/>
            <pc:sldMk cId="3777415249" sldId="442"/>
            <ac:spMk id="6" creationId="{9ECD9C61-1975-4924-983F-2C193F8BC751}"/>
          </ac:spMkLst>
        </pc:spChg>
        <pc:spChg chg="add mod">
          <ac:chgData name="Dann Bleeker Pedersen" userId="911d2b9d99de05ee" providerId="LiveId" clId="{60E2A6A6-74A7-4A77-AB64-ED2EF271B6F0}" dt="2021-02-16T14:47:48.995" v="3876" actId="1037"/>
          <ac:spMkLst>
            <pc:docMk/>
            <pc:sldMk cId="3777415249" sldId="442"/>
            <ac:spMk id="7" creationId="{8D7702C4-C356-4050-A6D2-59ECA77F271C}"/>
          </ac:spMkLst>
        </pc:spChg>
        <pc:spChg chg="add mod">
          <ac:chgData name="Dann Bleeker Pedersen" userId="911d2b9d99de05ee" providerId="LiveId" clId="{60E2A6A6-74A7-4A77-AB64-ED2EF271B6F0}" dt="2021-02-16T14:47:48.995" v="3876" actId="1037"/>
          <ac:spMkLst>
            <pc:docMk/>
            <pc:sldMk cId="3777415249" sldId="442"/>
            <ac:spMk id="8" creationId="{A962030A-5BF0-4D21-8291-6B1577FBC390}"/>
          </ac:spMkLst>
        </pc:spChg>
        <pc:graphicFrameChg chg="add mod modGraphic">
          <ac:chgData name="Dann Bleeker Pedersen" userId="911d2b9d99de05ee" providerId="LiveId" clId="{60E2A6A6-74A7-4A77-AB64-ED2EF271B6F0}" dt="2021-02-16T14:49:49.740" v="3886" actId="20577"/>
          <ac:graphicFrameMkLst>
            <pc:docMk/>
            <pc:sldMk cId="3777415249" sldId="442"/>
            <ac:graphicFrameMk id="9" creationId="{1037F618-F79B-4C31-B15B-A05D5D66832E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51:18.643" v="4057"/>
        <pc:sldMkLst>
          <pc:docMk/>
          <pc:sldMk cId="2191536836" sldId="443"/>
        </pc:sldMkLst>
        <pc:spChg chg="mod">
          <ac:chgData name="Dann Bleeker Pedersen" userId="911d2b9d99de05ee" providerId="LiveId" clId="{60E2A6A6-74A7-4A77-AB64-ED2EF271B6F0}" dt="2021-02-16T14:50:00.030" v="3889"/>
          <ac:spMkLst>
            <pc:docMk/>
            <pc:sldMk cId="2191536836" sldId="443"/>
            <ac:spMk id="2" creationId="{577BFAFE-4A83-4CDA-956A-D5E94FCF1134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5" creationId="{137C50D6-EBC4-4A41-916A-4950DA160446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6" creationId="{C885C52D-A7AB-42A9-933C-BD2FE1FD7B36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7" creationId="{9D7F4851-0484-4C14-B7A1-79282E35EA87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8" creationId="{C435D6DE-5BFA-4C5E-BA22-B9A2EBE7D55A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9" creationId="{E0ED7E1A-9EB4-41AB-AA1D-D2F8A6436AF5}"/>
          </ac:spMkLst>
        </pc:spChg>
        <pc:spChg chg="add mod">
          <ac:chgData name="Dann Bleeker Pedersen" userId="911d2b9d99de05ee" providerId="LiveId" clId="{60E2A6A6-74A7-4A77-AB64-ED2EF271B6F0}" dt="2021-02-16T14:50:34.028" v="4048" actId="1037"/>
          <ac:spMkLst>
            <pc:docMk/>
            <pc:sldMk cId="2191536836" sldId="443"/>
            <ac:spMk id="10" creationId="{23C974D3-8601-42D4-B588-7AE34B36441E}"/>
          </ac:spMkLst>
        </pc:spChg>
        <pc:graphicFrameChg chg="add mod modGraphic">
          <ac:chgData name="Dann Bleeker Pedersen" userId="911d2b9d99de05ee" providerId="LiveId" clId="{60E2A6A6-74A7-4A77-AB64-ED2EF271B6F0}" dt="2021-02-16T14:51:18.643" v="4057"/>
          <ac:graphicFrameMkLst>
            <pc:docMk/>
            <pc:sldMk cId="2191536836" sldId="443"/>
            <ac:graphicFrameMk id="4" creationId="{FDD155B3-4102-43D2-A188-836F886D2FAF}"/>
          </ac:graphicFrameMkLst>
        </pc:graphicFrameChg>
      </pc:sldChg>
      <pc:sldChg chg="addSp delSp modSp new add del mod modClrScheme chgLayout">
        <pc:chgData name="Dann Bleeker Pedersen" userId="911d2b9d99de05ee" providerId="LiveId" clId="{60E2A6A6-74A7-4A77-AB64-ED2EF271B6F0}" dt="2021-02-16T14:59:56.732" v="4706"/>
        <pc:sldMkLst>
          <pc:docMk/>
          <pc:sldMk cId="2234751857" sldId="444"/>
        </pc:sldMkLst>
        <pc:spChg chg="add del mod ord">
          <ac:chgData name="Dann Bleeker Pedersen" userId="911d2b9d99de05ee" providerId="LiveId" clId="{60E2A6A6-74A7-4A77-AB64-ED2EF271B6F0}" dt="2021-02-16T14:52:58.868" v="4098" actId="700"/>
          <ac:spMkLst>
            <pc:docMk/>
            <pc:sldMk cId="2234751857" sldId="444"/>
            <ac:spMk id="2" creationId="{573E0750-BAA0-450D-9F16-EB8B2B53374B}"/>
          </ac:spMkLst>
        </pc:spChg>
        <pc:spChg chg="add del mod">
          <ac:chgData name="Dann Bleeker Pedersen" userId="911d2b9d99de05ee" providerId="LiveId" clId="{60E2A6A6-74A7-4A77-AB64-ED2EF271B6F0}" dt="2021-02-16T14:52:58.868" v="4098" actId="700"/>
          <ac:spMkLst>
            <pc:docMk/>
            <pc:sldMk cId="2234751857" sldId="444"/>
            <ac:spMk id="3" creationId="{F5ACD90A-9865-4263-9211-38A8CC3F8CDF}"/>
          </ac:spMkLst>
        </pc:spChg>
        <pc:spChg chg="mod ord">
          <ac:chgData name="Dann Bleeker Pedersen" userId="911d2b9d99de05ee" providerId="LiveId" clId="{60E2A6A6-74A7-4A77-AB64-ED2EF271B6F0}" dt="2021-02-16T14:52:58.868" v="4098" actId="700"/>
          <ac:spMkLst>
            <pc:docMk/>
            <pc:sldMk cId="2234751857" sldId="444"/>
            <ac:spMk id="4" creationId="{670BDC6D-150F-44A5-919B-DD13A129F439}"/>
          </ac:spMkLst>
        </pc:spChg>
        <pc:spChg chg="add del mod ord">
          <ac:chgData name="Dann Bleeker Pedersen" userId="911d2b9d99de05ee" providerId="LiveId" clId="{60E2A6A6-74A7-4A77-AB64-ED2EF271B6F0}" dt="2021-02-16T14:52:39.752" v="4077" actId="700"/>
          <ac:spMkLst>
            <pc:docMk/>
            <pc:sldMk cId="2234751857" sldId="444"/>
            <ac:spMk id="5" creationId="{950698B2-5A48-4241-A6B7-FF9FDFDE5D99}"/>
          </ac:spMkLst>
        </pc:spChg>
        <pc:spChg chg="add mod ord">
          <ac:chgData name="Dann Bleeker Pedersen" userId="911d2b9d99de05ee" providerId="LiveId" clId="{60E2A6A6-74A7-4A77-AB64-ED2EF271B6F0}" dt="2021-02-16T14:53:05.880" v="4100"/>
          <ac:spMkLst>
            <pc:docMk/>
            <pc:sldMk cId="2234751857" sldId="444"/>
            <ac:spMk id="7" creationId="{1C76F065-C398-4910-97D1-FF2D505AEB11}"/>
          </ac:spMkLst>
        </pc:spChg>
        <pc:graphicFrameChg chg="add del mod">
          <ac:chgData name="Dann Bleeker Pedersen" userId="911d2b9d99de05ee" providerId="LiveId" clId="{60E2A6A6-74A7-4A77-AB64-ED2EF271B6F0}" dt="2021-02-16T14:52:36.326" v="4073"/>
          <ac:graphicFrameMkLst>
            <pc:docMk/>
            <pc:sldMk cId="2234751857" sldId="444"/>
            <ac:graphicFrameMk id="6" creationId="{35629B1F-BF48-4155-9D92-C726F9F37C57}"/>
          </ac:graphicFrameMkLst>
        </pc:graphicFrameChg>
        <pc:graphicFrameChg chg="add mod">
          <ac:chgData name="Dann Bleeker Pedersen" userId="911d2b9d99de05ee" providerId="LiveId" clId="{60E2A6A6-74A7-4A77-AB64-ED2EF271B6F0}" dt="2021-02-16T14:59:56.732" v="4706"/>
          <ac:graphicFrameMkLst>
            <pc:docMk/>
            <pc:sldMk cId="2234751857" sldId="444"/>
            <ac:graphicFrameMk id="8" creationId="{CD0C1FCF-6049-4FF0-A9F9-90F751E6C51E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5:01:10.626" v="4865"/>
        <pc:sldMkLst>
          <pc:docMk/>
          <pc:sldMk cId="2076861195" sldId="445"/>
        </pc:sldMkLst>
        <pc:spChg chg="mod">
          <ac:chgData name="Dann Bleeker Pedersen" userId="911d2b9d99de05ee" providerId="LiveId" clId="{60E2A6A6-74A7-4A77-AB64-ED2EF271B6F0}" dt="2021-02-16T14:53:19.219" v="4105"/>
          <ac:spMkLst>
            <pc:docMk/>
            <pc:sldMk cId="2076861195" sldId="445"/>
            <ac:spMk id="2" creationId="{FD7F5E2A-F92D-483D-B987-04E98853A6F8}"/>
          </ac:spMkLst>
        </pc:spChg>
        <pc:graphicFrameChg chg="add mod">
          <ac:chgData name="Dann Bleeker Pedersen" userId="911d2b9d99de05ee" providerId="LiveId" clId="{60E2A6A6-74A7-4A77-AB64-ED2EF271B6F0}" dt="2021-02-16T15:01:10.626" v="4865"/>
          <ac:graphicFrameMkLst>
            <pc:docMk/>
            <pc:sldMk cId="2076861195" sldId="445"/>
            <ac:graphicFrameMk id="4" creationId="{D8833FFE-6E80-427D-B6DF-AF8E6C94B259}"/>
          </ac:graphicFrameMkLst>
        </pc:graphicFrameChg>
      </pc:sldChg>
      <pc:sldChg chg="modSp new del mod">
        <pc:chgData name="Dann Bleeker Pedersen" userId="911d2b9d99de05ee" providerId="LiveId" clId="{60E2A6A6-74A7-4A77-AB64-ED2EF271B6F0}" dt="2021-02-16T14:52:34.589" v="4071" actId="680"/>
        <pc:sldMkLst>
          <pc:docMk/>
          <pc:sldMk cId="2803700775" sldId="445"/>
        </pc:sldMkLst>
        <pc:spChg chg="mod">
          <ac:chgData name="Dann Bleeker Pedersen" userId="911d2b9d99de05ee" providerId="LiveId" clId="{60E2A6A6-74A7-4A77-AB64-ED2EF271B6F0}" dt="2021-02-16T14:52:33.751" v="4069"/>
          <ac:spMkLst>
            <pc:docMk/>
            <pc:sldMk cId="2803700775" sldId="445"/>
            <ac:spMk id="2" creationId="{9C5961D4-053A-4EBA-813C-C77D09E3CCA8}"/>
          </ac:spMkLst>
        </pc:spChg>
      </pc:sldChg>
      <pc:sldChg chg="addSp modSp new mod">
        <pc:chgData name="Dann Bleeker Pedersen" userId="911d2b9d99de05ee" providerId="LiveId" clId="{60E2A6A6-74A7-4A77-AB64-ED2EF271B6F0}" dt="2021-02-16T14:55:02.544" v="4258"/>
        <pc:sldMkLst>
          <pc:docMk/>
          <pc:sldMk cId="415720116" sldId="446"/>
        </pc:sldMkLst>
        <pc:spChg chg="mod">
          <ac:chgData name="Dann Bleeker Pedersen" userId="911d2b9d99de05ee" providerId="LiveId" clId="{60E2A6A6-74A7-4A77-AB64-ED2EF271B6F0}" dt="2021-02-16T14:53:48.357" v="4111"/>
          <ac:spMkLst>
            <pc:docMk/>
            <pc:sldMk cId="415720116" sldId="446"/>
            <ac:spMk id="2" creationId="{493C2A78-1878-4899-A7D0-A6578F0A00F6}"/>
          </ac:spMkLst>
        </pc:spChg>
        <pc:graphicFrameChg chg="add mod">
          <ac:chgData name="Dann Bleeker Pedersen" userId="911d2b9d99de05ee" providerId="LiveId" clId="{60E2A6A6-74A7-4A77-AB64-ED2EF271B6F0}" dt="2021-02-16T14:55:02.544" v="4258"/>
          <ac:graphicFrameMkLst>
            <pc:docMk/>
            <pc:sldMk cId="415720116" sldId="446"/>
            <ac:graphicFrameMk id="4" creationId="{275DF080-D5FC-43D2-AFFB-FE88288C2758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55:52.961" v="4317"/>
        <pc:sldMkLst>
          <pc:docMk/>
          <pc:sldMk cId="2638582287" sldId="447"/>
        </pc:sldMkLst>
        <pc:spChg chg="mod">
          <ac:chgData name="Dann Bleeker Pedersen" userId="911d2b9d99de05ee" providerId="LiveId" clId="{60E2A6A6-74A7-4A77-AB64-ED2EF271B6F0}" dt="2021-02-16T14:55:20.793" v="4261"/>
          <ac:spMkLst>
            <pc:docMk/>
            <pc:sldMk cId="2638582287" sldId="447"/>
            <ac:spMk id="2" creationId="{014BF33C-573B-4693-8E24-180341508D47}"/>
          </ac:spMkLst>
        </pc:spChg>
        <pc:graphicFrameChg chg="add mod">
          <ac:chgData name="Dann Bleeker Pedersen" userId="911d2b9d99de05ee" providerId="LiveId" clId="{60E2A6A6-74A7-4A77-AB64-ED2EF271B6F0}" dt="2021-02-16T14:55:52.961" v="4317"/>
          <ac:graphicFrameMkLst>
            <pc:docMk/>
            <pc:sldMk cId="2638582287" sldId="447"/>
            <ac:graphicFrameMk id="4" creationId="{9AFF46C0-7D35-49EF-B48E-98CFB6236DDB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57:04.377" v="4454"/>
        <pc:sldMkLst>
          <pc:docMk/>
          <pc:sldMk cId="1361538436" sldId="448"/>
        </pc:sldMkLst>
        <pc:spChg chg="mod">
          <ac:chgData name="Dann Bleeker Pedersen" userId="911d2b9d99de05ee" providerId="LiveId" clId="{60E2A6A6-74A7-4A77-AB64-ED2EF271B6F0}" dt="2021-02-16T14:56:12.023" v="4321"/>
          <ac:spMkLst>
            <pc:docMk/>
            <pc:sldMk cId="1361538436" sldId="448"/>
            <ac:spMk id="2" creationId="{87162E58-8333-47D1-B87E-6782DA036E40}"/>
          </ac:spMkLst>
        </pc:spChg>
        <pc:graphicFrameChg chg="add mod">
          <ac:chgData name="Dann Bleeker Pedersen" userId="911d2b9d99de05ee" providerId="LiveId" clId="{60E2A6A6-74A7-4A77-AB64-ED2EF271B6F0}" dt="2021-02-16T14:57:04.377" v="4454"/>
          <ac:graphicFrameMkLst>
            <pc:docMk/>
            <pc:sldMk cId="1361538436" sldId="448"/>
            <ac:graphicFrameMk id="4" creationId="{8EBCDCD9-AA16-4328-AC70-113DFFBB5708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4:58:31.714" v="4561" actId="14100"/>
        <pc:sldMkLst>
          <pc:docMk/>
          <pc:sldMk cId="3732684764" sldId="449"/>
        </pc:sldMkLst>
        <pc:spChg chg="mod">
          <ac:chgData name="Dann Bleeker Pedersen" userId="911d2b9d99de05ee" providerId="LiveId" clId="{60E2A6A6-74A7-4A77-AB64-ED2EF271B6F0}" dt="2021-02-16T14:57:40.629" v="4522"/>
          <ac:spMkLst>
            <pc:docMk/>
            <pc:sldMk cId="3732684764" sldId="449"/>
            <ac:spMk id="2" creationId="{CB56547C-9B7A-46A3-B116-15E0A647A05E}"/>
          </ac:spMkLst>
        </pc:spChg>
        <pc:graphicFrameChg chg="add mod modGraphic">
          <ac:chgData name="Dann Bleeker Pedersen" userId="911d2b9d99de05ee" providerId="LiveId" clId="{60E2A6A6-74A7-4A77-AB64-ED2EF271B6F0}" dt="2021-02-16T14:58:31.714" v="4561" actId="14100"/>
          <ac:graphicFrameMkLst>
            <pc:docMk/>
            <pc:sldMk cId="3732684764" sldId="449"/>
            <ac:graphicFrameMk id="4" creationId="{8F10322A-852A-4649-A4B4-74E4355FB8C5}"/>
          </ac:graphicFrameMkLst>
        </pc:graphicFrameChg>
      </pc:sldChg>
      <pc:sldChg chg="addSp delSp modSp new mod modClrScheme chgLayout">
        <pc:chgData name="Dann Bleeker Pedersen" userId="911d2b9d99de05ee" providerId="LiveId" clId="{60E2A6A6-74A7-4A77-AB64-ED2EF271B6F0}" dt="2021-02-16T15:01:43.614" v="4893"/>
        <pc:sldMkLst>
          <pc:docMk/>
          <pc:sldMk cId="3321736548" sldId="450"/>
        </pc:sldMkLst>
        <pc:spChg chg="del mod ord">
          <ac:chgData name="Dann Bleeker Pedersen" userId="911d2b9d99de05ee" providerId="LiveId" clId="{60E2A6A6-74A7-4A77-AB64-ED2EF271B6F0}" dt="2021-02-16T15:01:24.714" v="4867" actId="700"/>
          <ac:spMkLst>
            <pc:docMk/>
            <pc:sldMk cId="3321736548" sldId="450"/>
            <ac:spMk id="2" creationId="{2B9814F0-18B7-4680-8158-07DFE1B86285}"/>
          </ac:spMkLst>
        </pc:spChg>
        <pc:spChg chg="del">
          <ac:chgData name="Dann Bleeker Pedersen" userId="911d2b9d99de05ee" providerId="LiveId" clId="{60E2A6A6-74A7-4A77-AB64-ED2EF271B6F0}" dt="2021-02-16T15:01:24.714" v="4867" actId="700"/>
          <ac:spMkLst>
            <pc:docMk/>
            <pc:sldMk cId="3321736548" sldId="450"/>
            <ac:spMk id="3" creationId="{B934A46C-F084-4880-983C-C01815D96E4B}"/>
          </ac:spMkLst>
        </pc:spChg>
        <pc:spChg chg="mod ord">
          <ac:chgData name="Dann Bleeker Pedersen" userId="911d2b9d99de05ee" providerId="LiveId" clId="{60E2A6A6-74A7-4A77-AB64-ED2EF271B6F0}" dt="2021-02-16T15:01:24.714" v="4867" actId="700"/>
          <ac:spMkLst>
            <pc:docMk/>
            <pc:sldMk cId="3321736548" sldId="450"/>
            <ac:spMk id="4" creationId="{4B9D222B-48B5-49FE-A6A8-B0D6DC3E82DD}"/>
          </ac:spMkLst>
        </pc:spChg>
        <pc:spChg chg="add mod ord">
          <ac:chgData name="Dann Bleeker Pedersen" userId="911d2b9d99de05ee" providerId="LiveId" clId="{60E2A6A6-74A7-4A77-AB64-ED2EF271B6F0}" dt="2021-02-16T15:01:43.614" v="4893"/>
          <ac:spMkLst>
            <pc:docMk/>
            <pc:sldMk cId="3321736548" sldId="450"/>
            <ac:spMk id="5" creationId="{42A95EEB-FD5E-4FC6-A64C-C04CBF4199E0}"/>
          </ac:spMkLst>
        </pc:spChg>
        <pc:spChg chg="mod">
          <ac:chgData name="Dann Bleeker Pedersen" userId="911d2b9d99de05ee" providerId="LiveId" clId="{60E2A6A6-74A7-4A77-AB64-ED2EF271B6F0}" dt="2021-02-16T15:01:35.401" v="4871"/>
          <ac:spMkLst>
            <pc:docMk/>
            <pc:sldMk cId="3321736548" sldId="450"/>
            <ac:spMk id="7" creationId="{A5C5BA79-A104-469F-BB1A-61B27773265D}"/>
          </ac:spMkLst>
        </pc:spChg>
        <pc:spChg chg="mod">
          <ac:chgData name="Dann Bleeker Pedersen" userId="911d2b9d99de05ee" providerId="LiveId" clId="{60E2A6A6-74A7-4A77-AB64-ED2EF271B6F0}" dt="2021-02-16T15:01:35.401" v="4871"/>
          <ac:spMkLst>
            <pc:docMk/>
            <pc:sldMk cId="3321736548" sldId="450"/>
            <ac:spMk id="8" creationId="{8E89B361-F5FC-47B8-A933-0E7913178BCD}"/>
          </ac:spMkLst>
        </pc:spChg>
        <pc:spChg chg="mod">
          <ac:chgData name="Dann Bleeker Pedersen" userId="911d2b9d99de05ee" providerId="LiveId" clId="{60E2A6A6-74A7-4A77-AB64-ED2EF271B6F0}" dt="2021-02-16T15:01:35.401" v="4871"/>
          <ac:spMkLst>
            <pc:docMk/>
            <pc:sldMk cId="3321736548" sldId="450"/>
            <ac:spMk id="9" creationId="{6E3A47A3-C33B-4C02-8FB5-03887C499DCD}"/>
          </ac:spMkLst>
        </pc:spChg>
        <pc:spChg chg="mod">
          <ac:chgData name="Dann Bleeker Pedersen" userId="911d2b9d99de05ee" providerId="LiveId" clId="{60E2A6A6-74A7-4A77-AB64-ED2EF271B6F0}" dt="2021-02-16T15:01:35.401" v="4871"/>
          <ac:spMkLst>
            <pc:docMk/>
            <pc:sldMk cId="3321736548" sldId="450"/>
            <ac:spMk id="10" creationId="{8E6A56C0-36CE-48B2-9882-C1AA1F1F7845}"/>
          </ac:spMkLst>
        </pc:spChg>
        <pc:spChg chg="add mod">
          <ac:chgData name="Dann Bleeker Pedersen" userId="911d2b9d99de05ee" providerId="LiveId" clId="{60E2A6A6-74A7-4A77-AB64-ED2EF271B6F0}" dt="2021-02-16T15:01:39.259" v="4891" actId="1036"/>
          <ac:spMkLst>
            <pc:docMk/>
            <pc:sldMk cId="3321736548" sldId="450"/>
            <ac:spMk id="11" creationId="{BC6C2376-E9E9-40B7-AED7-81F393121478}"/>
          </ac:spMkLst>
        </pc:spChg>
        <pc:spChg chg="add mod">
          <ac:chgData name="Dann Bleeker Pedersen" userId="911d2b9d99de05ee" providerId="LiveId" clId="{60E2A6A6-74A7-4A77-AB64-ED2EF271B6F0}" dt="2021-02-16T15:01:39.259" v="4891" actId="1036"/>
          <ac:spMkLst>
            <pc:docMk/>
            <pc:sldMk cId="3321736548" sldId="450"/>
            <ac:spMk id="12" creationId="{CD65E8E5-3793-41C6-A389-604E6D11ABFD}"/>
          </ac:spMkLst>
        </pc:spChg>
        <pc:spChg chg="add mod">
          <ac:chgData name="Dann Bleeker Pedersen" userId="911d2b9d99de05ee" providerId="LiveId" clId="{60E2A6A6-74A7-4A77-AB64-ED2EF271B6F0}" dt="2021-02-16T15:01:39.259" v="4891" actId="1036"/>
          <ac:spMkLst>
            <pc:docMk/>
            <pc:sldMk cId="3321736548" sldId="450"/>
            <ac:spMk id="13" creationId="{647C00C9-B16B-4D53-BAE2-E1E8F6B89F2D}"/>
          </ac:spMkLst>
        </pc:spChg>
        <pc:grpChg chg="add mod">
          <ac:chgData name="Dann Bleeker Pedersen" userId="911d2b9d99de05ee" providerId="LiveId" clId="{60E2A6A6-74A7-4A77-AB64-ED2EF271B6F0}" dt="2021-02-16T15:01:39.259" v="4891" actId="1036"/>
          <ac:grpSpMkLst>
            <pc:docMk/>
            <pc:sldMk cId="3321736548" sldId="450"/>
            <ac:grpSpMk id="6" creationId="{C76CA5F7-412B-44C1-8483-CAC0F055558E}"/>
          </ac:grpSpMkLst>
        </pc:grpChg>
      </pc:sldChg>
      <pc:sldChg chg="addSp modSp new mod">
        <pc:chgData name="Dann Bleeker Pedersen" userId="911d2b9d99de05ee" providerId="LiveId" clId="{60E2A6A6-74A7-4A77-AB64-ED2EF271B6F0}" dt="2021-02-16T15:01:55.577" v="4898"/>
        <pc:sldMkLst>
          <pc:docMk/>
          <pc:sldMk cId="371252046" sldId="451"/>
        </pc:sldMkLst>
        <pc:spChg chg="mod">
          <ac:chgData name="Dann Bleeker Pedersen" userId="911d2b9d99de05ee" providerId="LiveId" clId="{60E2A6A6-74A7-4A77-AB64-ED2EF271B6F0}" dt="2021-02-16T15:01:51.785" v="4896"/>
          <ac:spMkLst>
            <pc:docMk/>
            <pc:sldMk cId="371252046" sldId="451"/>
            <ac:spMk id="2" creationId="{5AA1DA5D-9336-4F3D-855E-87504D8CEB47}"/>
          </ac:spMkLst>
        </pc:spChg>
        <pc:spChg chg="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5" creationId="{FF2FFCA3-CB83-413E-B362-624C3158F208}"/>
          </ac:spMkLst>
        </pc:spChg>
        <pc:spChg chg="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6" creationId="{4827E372-8F5E-4752-A808-AA63FD3188C8}"/>
          </ac:spMkLst>
        </pc:spChg>
        <pc:spChg chg="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7" creationId="{45B272FB-7575-4116-A904-67DE647A5D9F}"/>
          </ac:spMkLst>
        </pc:spChg>
        <pc:spChg chg="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8" creationId="{63197A47-C772-4DA5-A3A9-E306B0524505}"/>
          </ac:spMkLst>
        </pc:spChg>
        <pc:spChg chg="add 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9" creationId="{A9503D7D-6BEC-4A98-A3A3-3C59377F4490}"/>
          </ac:spMkLst>
        </pc:spChg>
        <pc:spChg chg="add 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10" creationId="{C09B438F-ACA1-4F43-9B8E-C22F94CCA99A}"/>
          </ac:spMkLst>
        </pc:spChg>
        <pc:spChg chg="add mod">
          <ac:chgData name="Dann Bleeker Pedersen" userId="911d2b9d99de05ee" providerId="LiveId" clId="{60E2A6A6-74A7-4A77-AB64-ED2EF271B6F0}" dt="2021-02-16T15:01:55.577" v="4898"/>
          <ac:spMkLst>
            <pc:docMk/>
            <pc:sldMk cId="371252046" sldId="451"/>
            <ac:spMk id="11" creationId="{82C9226C-C07F-4155-B568-2EAADCB10CCA}"/>
          </ac:spMkLst>
        </pc:spChg>
        <pc:grpChg chg="add mod">
          <ac:chgData name="Dann Bleeker Pedersen" userId="911d2b9d99de05ee" providerId="LiveId" clId="{60E2A6A6-74A7-4A77-AB64-ED2EF271B6F0}" dt="2021-02-16T15:01:55.577" v="4898"/>
          <ac:grpSpMkLst>
            <pc:docMk/>
            <pc:sldMk cId="371252046" sldId="451"/>
            <ac:grpSpMk id="4" creationId="{035CAC82-832C-45AA-B965-83B12FB8C2EA}"/>
          </ac:grpSpMkLst>
        </pc:grpChg>
      </pc:sldChg>
      <pc:sldChg chg="addSp modSp new mod">
        <pc:chgData name="Dann Bleeker Pedersen" userId="911d2b9d99de05ee" providerId="LiveId" clId="{60E2A6A6-74A7-4A77-AB64-ED2EF271B6F0}" dt="2021-02-16T15:02:11.640" v="4904"/>
        <pc:sldMkLst>
          <pc:docMk/>
          <pc:sldMk cId="3420438276" sldId="452"/>
        </pc:sldMkLst>
        <pc:spChg chg="mod">
          <ac:chgData name="Dann Bleeker Pedersen" userId="911d2b9d99de05ee" providerId="LiveId" clId="{60E2A6A6-74A7-4A77-AB64-ED2EF271B6F0}" dt="2021-02-16T15:02:05.905" v="4902"/>
          <ac:spMkLst>
            <pc:docMk/>
            <pc:sldMk cId="3420438276" sldId="452"/>
            <ac:spMk id="2" creationId="{1FD1EA4C-1512-4A1E-94E3-AEA6972ECD2E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5" creationId="{4101A703-87D2-442F-812C-FA06D132382E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6" creationId="{D56415C3-CA84-40A0-91FF-27CE36220424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7" creationId="{F0C9BD0F-5545-43AB-9E94-96682BCF9642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8" creationId="{86EA661D-6A78-4EAB-B258-70C7E3B346FA}"/>
          </ac:spMkLst>
        </pc:spChg>
        <pc:spChg chg="add 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9" creationId="{1EB91A50-50E9-4FEF-B4CE-E023372BDED6}"/>
          </ac:spMkLst>
        </pc:spChg>
        <pc:spChg chg="add 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0" creationId="{E0D5A014-7BA8-44D9-8CC6-3138F94B8379}"/>
          </ac:spMkLst>
        </pc:spChg>
        <pc:spChg chg="add 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1" creationId="{CA0AD286-1DE7-4DD4-A1BC-7F3F88F2A572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3" creationId="{8A4408C4-84C2-4223-A006-1FF44762EBEC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4" creationId="{3433DD9F-FB6D-4B8A-8716-D941A4D92202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6" creationId="{250DDB0C-8A29-4449-B94B-C067EF55162E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7" creationId="{D822324B-9BFD-4AE2-BF28-31ECBFAB0EED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19" creationId="{6C0F5B61-BAD2-460F-A75C-AFF7383CC5E8}"/>
          </ac:spMkLst>
        </pc:spChg>
        <pc:spChg chg="mod">
          <ac:chgData name="Dann Bleeker Pedersen" userId="911d2b9d99de05ee" providerId="LiveId" clId="{60E2A6A6-74A7-4A77-AB64-ED2EF271B6F0}" dt="2021-02-16T15:02:11.640" v="4904"/>
          <ac:spMkLst>
            <pc:docMk/>
            <pc:sldMk cId="3420438276" sldId="452"/>
            <ac:spMk id="20" creationId="{264B4ABA-009A-455C-943B-4131E5FA3192}"/>
          </ac:spMkLst>
        </pc:spChg>
        <pc:grpChg chg="add mod">
          <ac:chgData name="Dann Bleeker Pedersen" userId="911d2b9d99de05ee" providerId="LiveId" clId="{60E2A6A6-74A7-4A77-AB64-ED2EF271B6F0}" dt="2021-02-16T15:02:11.640" v="4904"/>
          <ac:grpSpMkLst>
            <pc:docMk/>
            <pc:sldMk cId="3420438276" sldId="452"/>
            <ac:grpSpMk id="4" creationId="{E1D727D8-C309-4115-B62F-83B14FCAB4FD}"/>
          </ac:grpSpMkLst>
        </pc:grpChg>
        <pc:grpChg chg="add mod">
          <ac:chgData name="Dann Bleeker Pedersen" userId="911d2b9d99de05ee" providerId="LiveId" clId="{60E2A6A6-74A7-4A77-AB64-ED2EF271B6F0}" dt="2021-02-16T15:02:11.640" v="4904"/>
          <ac:grpSpMkLst>
            <pc:docMk/>
            <pc:sldMk cId="3420438276" sldId="452"/>
            <ac:grpSpMk id="12" creationId="{B8CC82F0-0A33-4449-960F-57571182FD59}"/>
          </ac:grpSpMkLst>
        </pc:grpChg>
        <pc:grpChg chg="add mod">
          <ac:chgData name="Dann Bleeker Pedersen" userId="911d2b9d99de05ee" providerId="LiveId" clId="{60E2A6A6-74A7-4A77-AB64-ED2EF271B6F0}" dt="2021-02-16T15:02:11.640" v="4904"/>
          <ac:grpSpMkLst>
            <pc:docMk/>
            <pc:sldMk cId="3420438276" sldId="452"/>
            <ac:grpSpMk id="15" creationId="{A0A5D963-D0DC-4CD6-B54A-E71644CFA012}"/>
          </ac:grpSpMkLst>
        </pc:grpChg>
        <pc:grpChg chg="add mod">
          <ac:chgData name="Dann Bleeker Pedersen" userId="911d2b9d99de05ee" providerId="LiveId" clId="{60E2A6A6-74A7-4A77-AB64-ED2EF271B6F0}" dt="2021-02-16T15:02:11.640" v="4904"/>
          <ac:grpSpMkLst>
            <pc:docMk/>
            <pc:sldMk cId="3420438276" sldId="452"/>
            <ac:grpSpMk id="18" creationId="{36AA26A0-DAB0-4D49-991C-BDF7F960E6B0}"/>
          </ac:grpSpMkLst>
        </pc:grpChg>
      </pc:sldChg>
      <pc:sldChg chg="addSp modSp new mod">
        <pc:chgData name="Dann Bleeker Pedersen" userId="911d2b9d99de05ee" providerId="LiveId" clId="{60E2A6A6-74A7-4A77-AB64-ED2EF271B6F0}" dt="2021-02-16T15:02:51.562" v="4918"/>
        <pc:sldMkLst>
          <pc:docMk/>
          <pc:sldMk cId="2728138945" sldId="453"/>
        </pc:sldMkLst>
        <pc:spChg chg="mod">
          <ac:chgData name="Dann Bleeker Pedersen" userId="911d2b9d99de05ee" providerId="LiveId" clId="{60E2A6A6-74A7-4A77-AB64-ED2EF271B6F0}" dt="2021-02-16T15:02:41.894" v="4914"/>
          <ac:spMkLst>
            <pc:docMk/>
            <pc:sldMk cId="2728138945" sldId="453"/>
            <ac:spMk id="2" creationId="{88BE6F43-6ED5-438C-B57F-E7349C5959FE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5" creationId="{49F753FF-BEF4-4293-BC28-A5364160A44A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6" creationId="{06FAC9C0-0FEF-47A0-84EF-13276819A57C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7" creationId="{EDB51EC5-532D-478C-92E9-8E0ADA1288B9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8" creationId="{A28C5E9B-E790-4677-AFA9-88149963C79B}"/>
          </ac:spMkLst>
        </pc:spChg>
        <pc:spChg chg="add 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9" creationId="{0905980E-A2A1-430B-ACCC-7ED2722419A8}"/>
          </ac:spMkLst>
        </pc:spChg>
        <pc:spChg chg="add 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0" creationId="{2264C68D-1CC8-4952-9F38-C00F91232A08}"/>
          </ac:spMkLst>
        </pc:spChg>
        <pc:spChg chg="add 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1" creationId="{B182CFBD-EE7A-4736-9F9F-7D9D615D586C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3" creationId="{CE9E038C-E56F-4F72-9DA9-93B927D2AF3E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4" creationId="{CA8B53A2-A53E-4A5C-BB59-51A7B1E8FB9F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6" creationId="{83A017D1-B22C-40BD-938C-184F43976B55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7" creationId="{4727E2AF-287A-4272-9A94-D74456E4A1EC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19" creationId="{5336A38E-66D9-4959-9E17-FB57E5244274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0" creationId="{77C99F0A-0275-40F7-9209-00865DD94E4F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2" creationId="{F2939BF4-C64E-48D7-80F7-8E9326CCDC19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3" creationId="{CC83989A-2BDA-416C-8593-B91304A74C75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6" creationId="{C0ECFDB7-8F19-43C3-84A0-EBA12AB64455}"/>
          </ac:spMkLst>
        </pc:spChg>
        <pc:spChg chg="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7" creationId="{A0627596-D77C-4930-8BC8-62FF614DC10E}"/>
          </ac:spMkLst>
        </pc:spChg>
        <pc:spChg chg="add 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29" creationId="{694BC0F1-F589-4AEA-9820-9426C6DB811A}"/>
          </ac:spMkLst>
        </pc:spChg>
        <pc:spChg chg="add mod">
          <ac:chgData name="Dann Bleeker Pedersen" userId="911d2b9d99de05ee" providerId="LiveId" clId="{60E2A6A6-74A7-4A77-AB64-ED2EF271B6F0}" dt="2021-02-16T15:02:51.562" v="4918"/>
          <ac:spMkLst>
            <pc:docMk/>
            <pc:sldMk cId="2728138945" sldId="453"/>
            <ac:spMk id="30" creationId="{6D681577-EE66-4252-B37F-1BDA0BEFD9B8}"/>
          </ac:spMkLst>
        </pc:s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4" creationId="{44D44AAC-0BB8-413D-BB17-D74844455775}"/>
          </ac:grpSpMkLst>
        </pc:gr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12" creationId="{D335CE01-A622-4A20-8CBD-EF7090094E24}"/>
          </ac:grpSpMkLst>
        </pc:gr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15" creationId="{9FFFCAE6-C30C-4ABC-AF04-78EE904D97E0}"/>
          </ac:grpSpMkLst>
        </pc:gr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18" creationId="{619835E8-CB80-4152-B32E-9BD5D3465052}"/>
          </ac:grpSpMkLst>
        </pc:gr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21" creationId="{3739D53C-3130-4BE0-9846-9FFAD2CD5179}"/>
          </ac:grpSpMkLst>
        </pc:grpChg>
        <pc:grpChg chg="add mod">
          <ac:chgData name="Dann Bleeker Pedersen" userId="911d2b9d99de05ee" providerId="LiveId" clId="{60E2A6A6-74A7-4A77-AB64-ED2EF271B6F0}" dt="2021-02-16T15:02:51.562" v="4918"/>
          <ac:grpSpMkLst>
            <pc:docMk/>
            <pc:sldMk cId="2728138945" sldId="453"/>
            <ac:grpSpMk id="25" creationId="{31EF8841-3428-4175-A95F-24D7C2400C16}"/>
          </ac:grpSpMkLst>
        </pc:grpChg>
        <pc:cxnChg chg="add mod">
          <ac:chgData name="Dann Bleeker Pedersen" userId="911d2b9d99de05ee" providerId="LiveId" clId="{60E2A6A6-74A7-4A77-AB64-ED2EF271B6F0}" dt="2021-02-16T15:02:51.562" v="4918"/>
          <ac:cxnSpMkLst>
            <pc:docMk/>
            <pc:sldMk cId="2728138945" sldId="453"/>
            <ac:cxnSpMk id="24" creationId="{1C176CF7-012D-4241-8CAF-5A05F288319C}"/>
          </ac:cxnSpMkLst>
        </pc:cxnChg>
        <pc:cxnChg chg="add mod">
          <ac:chgData name="Dann Bleeker Pedersen" userId="911d2b9d99de05ee" providerId="LiveId" clId="{60E2A6A6-74A7-4A77-AB64-ED2EF271B6F0}" dt="2021-02-16T15:02:51.562" v="4918"/>
          <ac:cxnSpMkLst>
            <pc:docMk/>
            <pc:sldMk cId="2728138945" sldId="453"/>
            <ac:cxnSpMk id="28" creationId="{1F57B3DC-A1DF-4A9C-8DE9-43B96AB4ABA6}"/>
          </ac:cxnSpMkLst>
        </pc:cxnChg>
        <pc:cxnChg chg="add mod">
          <ac:chgData name="Dann Bleeker Pedersen" userId="911d2b9d99de05ee" providerId="LiveId" clId="{60E2A6A6-74A7-4A77-AB64-ED2EF271B6F0}" dt="2021-02-16T15:02:51.562" v="4918"/>
          <ac:cxnSpMkLst>
            <pc:docMk/>
            <pc:sldMk cId="2728138945" sldId="453"/>
            <ac:cxnSpMk id="31" creationId="{9797B69D-3B31-4DE0-942F-CF9B1C25B0F8}"/>
          </ac:cxnSpMkLst>
        </pc:cxnChg>
      </pc:sldChg>
      <pc:sldChg chg="addSp delSp modSp new mod modClrScheme chgLayout">
        <pc:chgData name="Dann Bleeker Pedersen" userId="911d2b9d99de05ee" providerId="LiveId" clId="{60E2A6A6-74A7-4A77-AB64-ED2EF271B6F0}" dt="2021-02-16T15:04:38.091" v="4939" actId="20577"/>
        <pc:sldMkLst>
          <pc:docMk/>
          <pc:sldMk cId="3985754675" sldId="454"/>
        </pc:sldMkLst>
        <pc:spChg chg="del mod ord">
          <ac:chgData name="Dann Bleeker Pedersen" userId="911d2b9d99de05ee" providerId="LiveId" clId="{60E2A6A6-74A7-4A77-AB64-ED2EF271B6F0}" dt="2021-02-16T15:04:29.085" v="4923" actId="700"/>
          <ac:spMkLst>
            <pc:docMk/>
            <pc:sldMk cId="3985754675" sldId="454"/>
            <ac:spMk id="2" creationId="{1F30E288-E13F-497A-83A4-5EEC1829874A}"/>
          </ac:spMkLst>
        </pc:spChg>
        <pc:spChg chg="del">
          <ac:chgData name="Dann Bleeker Pedersen" userId="911d2b9d99de05ee" providerId="LiveId" clId="{60E2A6A6-74A7-4A77-AB64-ED2EF271B6F0}" dt="2021-02-16T15:04:29.085" v="4923" actId="700"/>
          <ac:spMkLst>
            <pc:docMk/>
            <pc:sldMk cId="3985754675" sldId="454"/>
            <ac:spMk id="3" creationId="{45C2F6BE-A425-406C-A17B-CBAEE5DE39B2}"/>
          </ac:spMkLst>
        </pc:spChg>
        <pc:spChg chg="mod ord">
          <ac:chgData name="Dann Bleeker Pedersen" userId="911d2b9d99de05ee" providerId="LiveId" clId="{60E2A6A6-74A7-4A77-AB64-ED2EF271B6F0}" dt="2021-02-16T15:04:29.085" v="4923" actId="700"/>
          <ac:spMkLst>
            <pc:docMk/>
            <pc:sldMk cId="3985754675" sldId="454"/>
            <ac:spMk id="4" creationId="{41C4D46C-92FC-422E-BE60-E2055B29F493}"/>
          </ac:spMkLst>
        </pc:spChg>
        <pc:spChg chg="add mod ord">
          <ac:chgData name="Dann Bleeker Pedersen" userId="911d2b9d99de05ee" providerId="LiveId" clId="{60E2A6A6-74A7-4A77-AB64-ED2EF271B6F0}" dt="2021-02-16T15:04:38.091" v="4939" actId="20577"/>
          <ac:spMkLst>
            <pc:docMk/>
            <pc:sldMk cId="3985754675" sldId="454"/>
            <ac:spMk id="5" creationId="{C77E57EA-FE1A-4173-9610-E3889CF93C56}"/>
          </ac:spMkLst>
        </pc:spChg>
        <pc:picChg chg="add mod">
          <ac:chgData name="Dann Bleeker Pedersen" userId="911d2b9d99de05ee" providerId="LiveId" clId="{60E2A6A6-74A7-4A77-AB64-ED2EF271B6F0}" dt="2021-02-16T15:04:33.967" v="4925"/>
          <ac:picMkLst>
            <pc:docMk/>
            <pc:sldMk cId="3985754675" sldId="454"/>
            <ac:picMk id="6" creationId="{FF15EF44-6D64-424E-9CC9-29F8DD0F2C62}"/>
          </ac:picMkLst>
        </pc:picChg>
        <pc:picChg chg="add mod">
          <ac:chgData name="Dann Bleeker Pedersen" userId="911d2b9d99de05ee" providerId="LiveId" clId="{60E2A6A6-74A7-4A77-AB64-ED2EF271B6F0}" dt="2021-02-16T15:04:33.967" v="4925"/>
          <ac:picMkLst>
            <pc:docMk/>
            <pc:sldMk cId="3985754675" sldId="454"/>
            <ac:picMk id="7" creationId="{C585A050-2A6B-491D-AFFA-B2CEFFAF8C7E}"/>
          </ac:picMkLst>
        </pc:picChg>
        <pc:picChg chg="add mod">
          <ac:chgData name="Dann Bleeker Pedersen" userId="911d2b9d99de05ee" providerId="LiveId" clId="{60E2A6A6-74A7-4A77-AB64-ED2EF271B6F0}" dt="2021-02-16T15:04:33.967" v="4925"/>
          <ac:picMkLst>
            <pc:docMk/>
            <pc:sldMk cId="3985754675" sldId="454"/>
            <ac:picMk id="8" creationId="{51E72A66-D90A-49D5-8633-06EFBAB4FCB6}"/>
          </ac:picMkLst>
        </pc:picChg>
      </pc:sldChg>
      <pc:sldChg chg="addSp modSp new mod">
        <pc:chgData name="Dann Bleeker Pedersen" userId="911d2b9d99de05ee" providerId="LiveId" clId="{60E2A6A6-74A7-4A77-AB64-ED2EF271B6F0}" dt="2021-02-16T15:05:14.166" v="5015"/>
        <pc:sldMkLst>
          <pc:docMk/>
          <pc:sldMk cId="2550208989" sldId="455"/>
        </pc:sldMkLst>
        <pc:spChg chg="mod">
          <ac:chgData name="Dann Bleeker Pedersen" userId="911d2b9d99de05ee" providerId="LiveId" clId="{60E2A6A6-74A7-4A77-AB64-ED2EF271B6F0}" dt="2021-02-16T15:04:55.527" v="4962"/>
          <ac:spMkLst>
            <pc:docMk/>
            <pc:sldMk cId="2550208989" sldId="455"/>
            <ac:spMk id="2" creationId="{9073D9B2-7B6D-4371-BC04-663070DC38A9}"/>
          </ac:spMkLst>
        </pc:spChg>
        <pc:spChg chg="add mod">
          <ac:chgData name="Dann Bleeker Pedersen" userId="911d2b9d99de05ee" providerId="LiveId" clId="{60E2A6A6-74A7-4A77-AB64-ED2EF271B6F0}" dt="2021-02-16T15:05:03.728" v="5012" actId="1037"/>
          <ac:spMkLst>
            <pc:docMk/>
            <pc:sldMk cId="2550208989" sldId="455"/>
            <ac:spMk id="4" creationId="{82F5318B-ABC1-4E57-A990-BD38271A7593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6" creationId="{20706114-282E-4AE6-9FB0-0F1F55C01C3C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7" creationId="{632000BE-BEEC-4FC4-83DB-6274CA328F63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9" creationId="{7A309327-E9B0-44E3-924E-F884B4BB08E5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10" creationId="{F54142FC-52D7-4C75-B7DE-BD8A9CD5A31D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12" creationId="{AB9032C1-0C1E-434C-9FF8-475B03C0E75D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16" creationId="{2F4A7719-999D-42E1-B45C-9216890DC730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20" creationId="{AFAC43EC-CFF7-4947-9C4C-A04D3D3AD971}"/>
          </ac:spMkLst>
        </pc:spChg>
        <pc:spChg chg="add 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23" creationId="{E2828BBC-D5F6-48ED-A880-C971A83BDAB3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25" creationId="{237906FD-5986-4924-B406-FBF9D1788DB5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29" creationId="{B519F181-06E8-4E55-9DE3-4DB19A4117F2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31" creationId="{ECCB4D34-39BD-4C3C-8B9E-70A2AC626950}"/>
          </ac:spMkLst>
        </pc:spChg>
        <pc:spChg chg="mod">
          <ac:chgData name="Dann Bleeker Pedersen" userId="911d2b9d99de05ee" providerId="LiveId" clId="{60E2A6A6-74A7-4A77-AB64-ED2EF271B6F0}" dt="2021-02-16T15:05:14.166" v="5015"/>
          <ac:spMkLst>
            <pc:docMk/>
            <pc:sldMk cId="2550208989" sldId="455"/>
            <ac:spMk id="34" creationId="{51205E9A-5EB0-4C88-AABE-2CEE49D563CF}"/>
          </ac:spMkLst>
        </pc:s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5" creationId="{EB5E2046-E985-430F-A5FE-1F5703D6D45F}"/>
          </ac:grpSpMkLst>
        </pc:gr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8" creationId="{CD279374-45DF-42C5-9B4D-23F3FDAD2B28}"/>
          </ac:grpSpMkLst>
        </pc:gr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11" creationId="{E265DFA4-755C-4D22-B166-7B7B577B8C27}"/>
          </ac:grpSpMkLst>
        </pc:gr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15" creationId="{5ACCE911-0F39-4A0B-97E9-2D917B8535E9}"/>
          </ac:grpSpMkLst>
        </pc:gr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19" creationId="{190D4664-412C-437E-A154-2B4BAC6CA039}"/>
          </ac:grpSpMkLst>
        </pc:grpChg>
        <pc:grpChg chg="add 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24" creationId="{7A3464A8-158E-49B4-8949-E367E619CF3B}"/>
          </ac:grpSpMkLst>
        </pc:grpChg>
        <pc:grpChg chg="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28" creationId="{7650BAE1-8F51-46F0-85AF-E164C1354791}"/>
          </ac:grpSpMkLst>
        </pc:grpChg>
        <pc:grpChg chg="mod">
          <ac:chgData name="Dann Bleeker Pedersen" userId="911d2b9d99de05ee" providerId="LiveId" clId="{60E2A6A6-74A7-4A77-AB64-ED2EF271B6F0}" dt="2021-02-16T15:05:14.166" v="5015"/>
          <ac:grpSpMkLst>
            <pc:docMk/>
            <pc:sldMk cId="2550208989" sldId="455"/>
            <ac:grpSpMk id="30" creationId="{02076565-5782-4F6F-8C24-0D19155F2340}"/>
          </ac:grpSpMkLst>
        </pc:grp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13" creationId="{0C181CA7-5097-4E26-B5FE-C99A07130CF4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14" creationId="{DB5A3216-763E-4BB0-BD19-037D75CB7E23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17" creationId="{50D21569-D729-4A51-AE59-C3FC2234808E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18" creationId="{BCCC334C-8A1E-463E-8638-30417166BEC2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21" creationId="{37394EB7-0135-469C-B094-007276E4848B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22" creationId="{0AADDCB3-0085-4E10-9970-B9FFF794645E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26" creationId="{15D229C3-7361-4D4E-A69D-6F55DC6303F1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27" creationId="{E4BF3BD9-EF74-455D-AD65-E36E16B9D7C8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32" creationId="{57DD8FD3-E01F-48B1-AD29-B29892B639A8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33" creationId="{AC3AF727-9FCD-4062-9E1B-B4DEFCF54FA7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35" creationId="{39A64616-2D74-45AA-B775-A0DBEFBB6E76}"/>
          </ac:cxnSpMkLst>
        </pc:cxnChg>
        <pc:cxnChg chg="mod">
          <ac:chgData name="Dann Bleeker Pedersen" userId="911d2b9d99de05ee" providerId="LiveId" clId="{60E2A6A6-74A7-4A77-AB64-ED2EF271B6F0}" dt="2021-02-16T15:05:14.166" v="5015"/>
          <ac:cxnSpMkLst>
            <pc:docMk/>
            <pc:sldMk cId="2550208989" sldId="455"/>
            <ac:cxnSpMk id="36" creationId="{F11BA55C-908E-4A0B-8A3C-54CB4A4A4898}"/>
          </ac:cxnSpMkLst>
        </pc:cxnChg>
      </pc:sldChg>
      <pc:sldChg chg="addSp modSp new mod">
        <pc:chgData name="Dann Bleeker Pedersen" userId="911d2b9d99de05ee" providerId="LiveId" clId="{60E2A6A6-74A7-4A77-AB64-ED2EF271B6F0}" dt="2021-02-16T15:05:31.167" v="5021"/>
        <pc:sldMkLst>
          <pc:docMk/>
          <pc:sldMk cId="1924975119" sldId="456"/>
        </pc:sldMkLst>
        <pc:spChg chg="mod">
          <ac:chgData name="Dann Bleeker Pedersen" userId="911d2b9d99de05ee" providerId="LiveId" clId="{60E2A6A6-74A7-4A77-AB64-ED2EF271B6F0}" dt="2021-02-16T15:05:26.240" v="5019"/>
          <ac:spMkLst>
            <pc:docMk/>
            <pc:sldMk cId="1924975119" sldId="456"/>
            <ac:spMk id="2" creationId="{383DE8FF-9AD4-420B-BC0C-6D3658560225}"/>
          </ac:spMkLst>
        </pc:spChg>
        <pc:spChg chg="add 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4" creationId="{465C14F6-450B-48E7-AA24-CB26A66AFF9C}"/>
          </ac:spMkLst>
        </pc:spChg>
        <pc:spChg chg="add 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5" creationId="{59E715BC-8704-49A8-BC9E-F38B86EB26DA}"/>
          </ac:spMkLst>
        </pc:spChg>
        <pc:spChg chg="add 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6" creationId="{690F3D20-2030-456C-8434-D7FD77141053}"/>
          </ac:spMkLst>
        </pc:spChg>
        <pc:spChg chg="add 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7" creationId="{9E631CF2-81E3-48DB-AACF-772E8C55B147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0" creationId="{7156EED8-177D-4038-B555-61E0ACDBE504}"/>
          </ac:spMkLst>
        </pc:spChg>
        <pc:spChg chg="add 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1" creationId="{1493B169-2C47-495A-A032-1E82D62D8024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4" creationId="{9B0F711F-511E-45A9-A6AB-86774E2D922E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6" creationId="{F28CE5F0-06AF-4DA2-B49A-E95954D0BAF6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8" creationId="{BB6CD8DB-81B8-43EE-BE3A-906C3345B002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19" creationId="{E2505BB1-08FC-4F50-BC26-B47C2BC31454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23" creationId="{235AF8E7-C6AF-44DE-A4D8-191FE1515990}"/>
          </ac:spMkLst>
        </pc:spChg>
        <pc:spChg chg="mod">
          <ac:chgData name="Dann Bleeker Pedersen" userId="911d2b9d99de05ee" providerId="LiveId" clId="{60E2A6A6-74A7-4A77-AB64-ED2EF271B6F0}" dt="2021-02-16T15:05:31.167" v="5021"/>
          <ac:spMkLst>
            <pc:docMk/>
            <pc:sldMk cId="1924975119" sldId="456"/>
            <ac:spMk id="24" creationId="{1FF36970-3F0C-4FB0-9621-DAFF19D383F9}"/>
          </ac:spMkLst>
        </pc:spChg>
        <pc:grpChg chg="add mod">
          <ac:chgData name="Dann Bleeker Pedersen" userId="911d2b9d99de05ee" providerId="LiveId" clId="{60E2A6A6-74A7-4A77-AB64-ED2EF271B6F0}" dt="2021-02-16T15:05:31.167" v="5021"/>
          <ac:grpSpMkLst>
            <pc:docMk/>
            <pc:sldMk cId="1924975119" sldId="456"/>
            <ac:grpSpMk id="8" creationId="{2033C230-9CDE-4E82-B99F-3884335C446B}"/>
          </ac:grpSpMkLst>
        </pc:grpChg>
        <pc:grpChg chg="add mod">
          <ac:chgData name="Dann Bleeker Pedersen" userId="911d2b9d99de05ee" providerId="LiveId" clId="{60E2A6A6-74A7-4A77-AB64-ED2EF271B6F0}" dt="2021-02-16T15:05:31.167" v="5021"/>
          <ac:grpSpMkLst>
            <pc:docMk/>
            <pc:sldMk cId="1924975119" sldId="456"/>
            <ac:grpSpMk id="12" creationId="{2C6F685F-5799-455F-B489-6114EB12D87A}"/>
          </ac:grpSpMkLst>
        </pc:grpChg>
        <pc:grpChg chg="add mod">
          <ac:chgData name="Dann Bleeker Pedersen" userId="911d2b9d99de05ee" providerId="LiveId" clId="{60E2A6A6-74A7-4A77-AB64-ED2EF271B6F0}" dt="2021-02-16T15:05:31.167" v="5021"/>
          <ac:grpSpMkLst>
            <pc:docMk/>
            <pc:sldMk cId="1924975119" sldId="456"/>
            <ac:grpSpMk id="15" creationId="{A0EEADF8-4437-4B36-8383-F875F06B72AC}"/>
          </ac:grpSpMkLst>
        </pc:grpChg>
        <pc:grpChg chg="add mod">
          <ac:chgData name="Dann Bleeker Pedersen" userId="911d2b9d99de05ee" providerId="LiveId" clId="{60E2A6A6-74A7-4A77-AB64-ED2EF271B6F0}" dt="2021-02-16T15:05:31.167" v="5021"/>
          <ac:grpSpMkLst>
            <pc:docMk/>
            <pc:sldMk cId="1924975119" sldId="456"/>
            <ac:grpSpMk id="22" creationId="{C2F4AFB2-A0FA-4692-8704-ABD708749E23}"/>
          </ac:grpSpMkLst>
        </pc:grpChg>
        <pc:picChg chg="add mod">
          <ac:chgData name="Dann Bleeker Pedersen" userId="911d2b9d99de05ee" providerId="LiveId" clId="{60E2A6A6-74A7-4A77-AB64-ED2EF271B6F0}" dt="2021-02-16T15:05:31.167" v="5021"/>
          <ac:picMkLst>
            <pc:docMk/>
            <pc:sldMk cId="1924975119" sldId="456"/>
            <ac:picMk id="21" creationId="{120C69F3-39B1-420E-8327-395AD2FA7C35}"/>
          </ac:picMkLst>
        </pc:picChg>
        <pc:cxnChg chg="mod">
          <ac:chgData name="Dann Bleeker Pedersen" userId="911d2b9d99de05ee" providerId="LiveId" clId="{60E2A6A6-74A7-4A77-AB64-ED2EF271B6F0}" dt="2021-02-16T15:05:31.167" v="5021"/>
          <ac:cxnSpMkLst>
            <pc:docMk/>
            <pc:sldMk cId="1924975119" sldId="456"/>
            <ac:cxnSpMk id="9" creationId="{629D4943-99F5-4217-BC66-37A10D5B3D85}"/>
          </ac:cxnSpMkLst>
        </pc:cxnChg>
        <pc:cxnChg chg="mod">
          <ac:chgData name="Dann Bleeker Pedersen" userId="911d2b9d99de05ee" providerId="LiveId" clId="{60E2A6A6-74A7-4A77-AB64-ED2EF271B6F0}" dt="2021-02-16T15:05:31.167" v="5021"/>
          <ac:cxnSpMkLst>
            <pc:docMk/>
            <pc:sldMk cId="1924975119" sldId="456"/>
            <ac:cxnSpMk id="13" creationId="{A2F43121-5BB6-46D4-BE64-814B46B653A1}"/>
          </ac:cxnSpMkLst>
        </pc:cxnChg>
        <pc:cxnChg chg="mod">
          <ac:chgData name="Dann Bleeker Pedersen" userId="911d2b9d99de05ee" providerId="LiveId" clId="{60E2A6A6-74A7-4A77-AB64-ED2EF271B6F0}" dt="2021-02-16T15:05:31.167" v="5021"/>
          <ac:cxnSpMkLst>
            <pc:docMk/>
            <pc:sldMk cId="1924975119" sldId="456"/>
            <ac:cxnSpMk id="17" creationId="{FC735F2E-B40B-4178-BCCD-62D3D822463D}"/>
          </ac:cxnSpMkLst>
        </pc:cxnChg>
        <pc:cxnChg chg="add mod">
          <ac:chgData name="Dann Bleeker Pedersen" userId="911d2b9d99de05ee" providerId="LiveId" clId="{60E2A6A6-74A7-4A77-AB64-ED2EF271B6F0}" dt="2021-02-16T15:05:31.167" v="5021"/>
          <ac:cxnSpMkLst>
            <pc:docMk/>
            <pc:sldMk cId="1924975119" sldId="456"/>
            <ac:cxnSpMk id="20" creationId="{0CE382A7-D659-4F8B-A6E6-5202199B68D2}"/>
          </ac:cxnSpMkLst>
        </pc:cxnChg>
      </pc:sldChg>
      <pc:sldChg chg="addSp delSp modSp new mod">
        <pc:chgData name="Dann Bleeker Pedersen" userId="911d2b9d99de05ee" providerId="LiveId" clId="{60E2A6A6-74A7-4A77-AB64-ED2EF271B6F0}" dt="2021-02-16T15:13:12.291" v="5171" actId="20577"/>
        <pc:sldMkLst>
          <pc:docMk/>
          <pc:sldMk cId="2883609855" sldId="457"/>
        </pc:sldMkLst>
        <pc:spChg chg="mod">
          <ac:chgData name="Dann Bleeker Pedersen" userId="911d2b9d99de05ee" providerId="LiveId" clId="{60E2A6A6-74A7-4A77-AB64-ED2EF271B6F0}" dt="2021-02-16T15:06:41.212" v="5040" actId="20577"/>
          <ac:spMkLst>
            <pc:docMk/>
            <pc:sldMk cId="2883609855" sldId="457"/>
            <ac:spMk id="2" creationId="{E617ADC7-0D05-49A1-A9AF-321D651DA6C5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4" creationId="{4076F1A2-C65E-442C-8042-6633E2C9DD53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5" creationId="{C5229B3B-8F99-4849-92FA-00062CE4C3A1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6" creationId="{25853FC0-5B27-4980-B418-19BBB01788F4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7" creationId="{2E2B67EB-0237-4CDF-A337-95A8874B0828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8" creationId="{A6FAB576-593D-48DB-AD1A-9EC4FD662740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9" creationId="{3563A2A4-D077-4853-9D36-526E2F609137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0" creationId="{6BB6B0DE-6815-4661-81DD-6A79DE2EE05F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1" creationId="{DB5E5223-75B6-4292-ACD9-0C6A400655D1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2" creationId="{0E60F75E-BD28-48CD-9742-C0A9565CB314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3" creationId="{3B2E4BDB-0CC1-4BD1-80CE-EB31C4B32811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4" creationId="{764870E7-F550-407A-8FA8-98920D627CC8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5" creationId="{F207B2A4-44D2-4047-917B-668182216CF2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6" creationId="{ACB539B5-B008-4931-988D-139EAD9069F1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7" creationId="{A8959256-D5B1-44E7-BE6A-7BF2099A5A12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8" creationId="{16BAF99F-3267-4D7F-B437-0182B4FC874C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19" creationId="{7770BA39-8B96-4199-AC0F-FF21D942D92C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20" creationId="{74346C63-E924-43A5-A50F-05990C069A72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21" creationId="{C1E76F32-7CBB-4E21-931C-EE95D94021F9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22" creationId="{2F36BA50-7CFD-4FDD-9BDA-DEC5308336BB}"/>
          </ac:spMkLst>
        </pc:spChg>
        <pc:spChg chg="add del mod">
          <ac:chgData name="Dann Bleeker Pedersen" userId="911d2b9d99de05ee" providerId="LiveId" clId="{60E2A6A6-74A7-4A77-AB64-ED2EF271B6F0}" dt="2021-02-16T15:07:02.159" v="5064"/>
          <ac:spMkLst>
            <pc:docMk/>
            <pc:sldMk cId="2883609855" sldId="457"/>
            <ac:spMk id="23" creationId="{B69EF89B-D28B-459D-A59E-0D9734375F6E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4" creationId="{61CBE92A-7609-4BC5-80E8-4BB0FC97A8E1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5" creationId="{047659DE-E50F-4B10-97CE-7E62F725BE29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6" creationId="{1D4C1734-4582-444D-9BFD-332F07A6160B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7" creationId="{57235842-EA10-4C3B-B8C1-7176490B5243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8" creationId="{3183530D-BA63-4B24-937A-FA6CCE533A23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29" creationId="{3BCCBB83-EA46-4CEF-99CA-A86F6A1ADA37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0" creationId="{C2DAFCAC-48A5-46D2-BE9A-F5D3202AEA08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1" creationId="{8DC96EB2-470B-42FC-935C-7FF66B4CF4FB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2" creationId="{005FF1C5-EC33-425D-B50E-D0DCDC308789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3" creationId="{5DFFBD36-E2BC-4A40-A0F9-3D98A8EEFA0F}"/>
          </ac:spMkLst>
        </pc:spChg>
        <pc:spChg chg="add mod">
          <ac:chgData name="Dann Bleeker Pedersen" userId="911d2b9d99de05ee" providerId="LiveId" clId="{60E2A6A6-74A7-4A77-AB64-ED2EF271B6F0}" dt="2021-02-16T15:13:07.368" v="5159" actId="20577"/>
          <ac:spMkLst>
            <pc:docMk/>
            <pc:sldMk cId="2883609855" sldId="457"/>
            <ac:spMk id="34" creationId="{A0172084-151C-44EC-BF72-7C4E66A08849}"/>
          </ac:spMkLst>
        </pc:spChg>
        <pc:spChg chg="add mod">
          <ac:chgData name="Dann Bleeker Pedersen" userId="911d2b9d99de05ee" providerId="LiveId" clId="{60E2A6A6-74A7-4A77-AB64-ED2EF271B6F0}" dt="2021-02-16T15:13:12.291" v="5171" actId="20577"/>
          <ac:spMkLst>
            <pc:docMk/>
            <pc:sldMk cId="2883609855" sldId="457"/>
            <ac:spMk id="35" creationId="{743F1D49-AD54-457D-80BE-9EDD94CC3C4B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6" creationId="{298E6BDD-35E2-406E-85FD-78546E03A6C6}"/>
          </ac:spMkLst>
        </pc:spChg>
        <pc:spChg chg="add mod">
          <ac:chgData name="Dann Bleeker Pedersen" userId="911d2b9d99de05ee" providerId="LiveId" clId="{60E2A6A6-74A7-4A77-AB64-ED2EF271B6F0}" dt="2021-02-16T15:12:50.322" v="5145" actId="1076"/>
          <ac:spMkLst>
            <pc:docMk/>
            <pc:sldMk cId="2883609855" sldId="457"/>
            <ac:spMk id="37" creationId="{8317C450-A428-496B-8F7B-1D99FA620571}"/>
          </ac:spMkLst>
        </pc:spChg>
        <pc:spChg chg="add mod">
          <ac:chgData name="Dann Bleeker Pedersen" userId="911d2b9d99de05ee" providerId="LiveId" clId="{60E2A6A6-74A7-4A77-AB64-ED2EF271B6F0}" dt="2021-02-16T15:12:34.479" v="5144" actId="14100"/>
          <ac:spMkLst>
            <pc:docMk/>
            <pc:sldMk cId="2883609855" sldId="457"/>
            <ac:spMk id="38" creationId="{91DBDB19-7B9F-4251-A019-E776A95902DA}"/>
          </ac:spMkLst>
        </pc:spChg>
        <pc:spChg chg="add mod">
          <ac:chgData name="Dann Bleeker Pedersen" userId="911d2b9d99de05ee" providerId="LiveId" clId="{60E2A6A6-74A7-4A77-AB64-ED2EF271B6F0}" dt="2021-02-16T15:12:34.479" v="5144" actId="14100"/>
          <ac:spMkLst>
            <pc:docMk/>
            <pc:sldMk cId="2883609855" sldId="457"/>
            <ac:spMk id="39" creationId="{9109E208-E18A-4DBA-B122-33999ACB8A7A}"/>
          </ac:spMkLst>
        </pc:spChg>
        <pc:spChg chg="add mod">
          <ac:chgData name="Dann Bleeker Pedersen" userId="911d2b9d99de05ee" providerId="LiveId" clId="{60E2A6A6-74A7-4A77-AB64-ED2EF271B6F0}" dt="2021-02-16T15:12:34.479" v="5144" actId="14100"/>
          <ac:spMkLst>
            <pc:docMk/>
            <pc:sldMk cId="2883609855" sldId="457"/>
            <ac:spMk id="40" creationId="{3962362A-E30F-43F8-9591-CE4A317884FA}"/>
          </ac:spMkLst>
        </pc:spChg>
        <pc:spChg chg="add mod">
          <ac:chgData name="Dann Bleeker Pedersen" userId="911d2b9d99de05ee" providerId="LiveId" clId="{60E2A6A6-74A7-4A77-AB64-ED2EF271B6F0}" dt="2021-02-16T15:12:34.479" v="5144" actId="14100"/>
          <ac:spMkLst>
            <pc:docMk/>
            <pc:sldMk cId="2883609855" sldId="457"/>
            <ac:spMk id="41" creationId="{53F5D72A-85E0-4778-9E2D-05A670B72DBF}"/>
          </ac:spMkLst>
        </pc:spChg>
        <pc:spChg chg="add mod">
          <ac:chgData name="Dann Bleeker Pedersen" userId="911d2b9d99de05ee" providerId="LiveId" clId="{60E2A6A6-74A7-4A77-AB64-ED2EF271B6F0}" dt="2021-02-16T15:12:34.479" v="5144" actId="14100"/>
          <ac:spMkLst>
            <pc:docMk/>
            <pc:sldMk cId="2883609855" sldId="457"/>
            <ac:spMk id="42" creationId="{50C1D187-E798-4EAC-9730-767E7C8340ED}"/>
          </ac:spMkLst>
        </pc:spChg>
        <pc:spChg chg="add mod">
          <ac:chgData name="Dann Bleeker Pedersen" userId="911d2b9d99de05ee" providerId="LiveId" clId="{60E2A6A6-74A7-4A77-AB64-ED2EF271B6F0}" dt="2021-02-16T15:12:57.973" v="5147" actId="1037"/>
          <ac:spMkLst>
            <pc:docMk/>
            <pc:sldMk cId="2883609855" sldId="457"/>
            <ac:spMk id="43" creationId="{78C0F3B0-6D3D-4E7A-8F32-7087979CB512}"/>
          </ac:spMkLst>
        </pc:spChg>
      </pc:sldChg>
      <pc:sldChg chg="addSp delSp modSp new mod modClrScheme chgLayout">
        <pc:chgData name="Dann Bleeker Pedersen" userId="911d2b9d99de05ee" providerId="LiveId" clId="{60E2A6A6-74A7-4A77-AB64-ED2EF271B6F0}" dt="2021-02-16T15:06:50.689" v="5062" actId="20577"/>
        <pc:sldMkLst>
          <pc:docMk/>
          <pc:sldMk cId="2295862606" sldId="458"/>
        </pc:sldMkLst>
        <pc:spChg chg="del mod ord">
          <ac:chgData name="Dann Bleeker Pedersen" userId="911d2b9d99de05ee" providerId="LiveId" clId="{60E2A6A6-74A7-4A77-AB64-ED2EF271B6F0}" dt="2021-02-16T15:06:47.317" v="5042" actId="700"/>
          <ac:spMkLst>
            <pc:docMk/>
            <pc:sldMk cId="2295862606" sldId="458"/>
            <ac:spMk id="2" creationId="{52D3B72C-0E17-42E8-B0CA-25205AB78FE8}"/>
          </ac:spMkLst>
        </pc:spChg>
        <pc:spChg chg="mod ord">
          <ac:chgData name="Dann Bleeker Pedersen" userId="911d2b9d99de05ee" providerId="LiveId" clId="{60E2A6A6-74A7-4A77-AB64-ED2EF271B6F0}" dt="2021-02-16T15:06:47.317" v="5042" actId="700"/>
          <ac:spMkLst>
            <pc:docMk/>
            <pc:sldMk cId="2295862606" sldId="458"/>
            <ac:spMk id="3" creationId="{0097ED4C-9146-4BCD-80F4-AF02AE8EF689}"/>
          </ac:spMkLst>
        </pc:spChg>
        <pc:spChg chg="add mod ord">
          <ac:chgData name="Dann Bleeker Pedersen" userId="911d2b9d99de05ee" providerId="LiveId" clId="{60E2A6A6-74A7-4A77-AB64-ED2EF271B6F0}" dt="2021-02-16T15:06:50.689" v="5062" actId="20577"/>
          <ac:spMkLst>
            <pc:docMk/>
            <pc:sldMk cId="2295862606" sldId="458"/>
            <ac:spMk id="4" creationId="{064C4CE7-D707-4FD3-B378-9E19D972DD59}"/>
          </ac:spMkLst>
        </pc:spChg>
        <pc:spChg chg="add mod ord">
          <ac:chgData name="Dann Bleeker Pedersen" userId="911d2b9d99de05ee" providerId="LiveId" clId="{60E2A6A6-74A7-4A77-AB64-ED2EF271B6F0}" dt="2021-02-16T15:06:47.341" v="5043" actId="27636"/>
          <ac:spMkLst>
            <pc:docMk/>
            <pc:sldMk cId="2295862606" sldId="458"/>
            <ac:spMk id="5" creationId="{C07801A8-9C45-480E-98E3-618BBBD250D7}"/>
          </ac:spMkLst>
        </pc:spChg>
      </pc:sldChg>
      <pc:sldChg chg="addSp modSp new mod">
        <pc:chgData name="Dann Bleeker Pedersen" userId="911d2b9d99de05ee" providerId="LiveId" clId="{60E2A6A6-74A7-4A77-AB64-ED2EF271B6F0}" dt="2021-02-16T15:14:00.309" v="5221" actId="14734"/>
        <pc:sldMkLst>
          <pc:docMk/>
          <pc:sldMk cId="1400722627" sldId="459"/>
        </pc:sldMkLst>
        <pc:spChg chg="mod">
          <ac:chgData name="Dann Bleeker Pedersen" userId="911d2b9d99de05ee" providerId="LiveId" clId="{60E2A6A6-74A7-4A77-AB64-ED2EF271B6F0}" dt="2021-02-16T15:13:33.288" v="5174"/>
          <ac:spMkLst>
            <pc:docMk/>
            <pc:sldMk cId="1400722627" sldId="459"/>
            <ac:spMk id="2" creationId="{3DC76A76-C6D5-4D13-9BDC-D66EE00C5AAD}"/>
          </ac:spMkLst>
        </pc:spChg>
        <pc:graphicFrameChg chg="add mod modGraphic">
          <ac:chgData name="Dann Bleeker Pedersen" userId="911d2b9d99de05ee" providerId="LiveId" clId="{60E2A6A6-74A7-4A77-AB64-ED2EF271B6F0}" dt="2021-02-16T15:14:00.309" v="5221" actId="14734"/>
          <ac:graphicFrameMkLst>
            <pc:docMk/>
            <pc:sldMk cId="1400722627" sldId="459"/>
            <ac:graphicFrameMk id="4" creationId="{EF656415-BCA5-4649-AD56-60404CA09B33}"/>
          </ac:graphicFrameMkLst>
        </pc:graphicFrameChg>
      </pc:sldChg>
      <pc:sldChg chg="addSp modSp new mod">
        <pc:chgData name="Dann Bleeker Pedersen" userId="911d2b9d99de05ee" providerId="LiveId" clId="{60E2A6A6-74A7-4A77-AB64-ED2EF271B6F0}" dt="2021-02-16T15:18:30.739" v="5307"/>
        <pc:sldMkLst>
          <pc:docMk/>
          <pc:sldMk cId="965135958" sldId="460"/>
        </pc:sldMkLst>
        <pc:spChg chg="mod">
          <ac:chgData name="Dann Bleeker Pedersen" userId="911d2b9d99de05ee" providerId="LiveId" clId="{60E2A6A6-74A7-4A77-AB64-ED2EF271B6F0}" dt="2021-02-16T15:17:48.587" v="5251" actId="20577"/>
          <ac:spMkLst>
            <pc:docMk/>
            <pc:sldMk cId="965135958" sldId="460"/>
            <ac:spMk id="2" creationId="{B239336C-4E7B-4EB4-8A53-755BDEB4E789}"/>
          </ac:spMkLst>
        </pc:spChg>
        <pc:graphicFrameChg chg="add mod">
          <ac:chgData name="Dann Bleeker Pedersen" userId="911d2b9d99de05ee" providerId="LiveId" clId="{60E2A6A6-74A7-4A77-AB64-ED2EF271B6F0}" dt="2021-02-16T15:18:30.739" v="5307"/>
          <ac:graphicFrameMkLst>
            <pc:docMk/>
            <pc:sldMk cId="965135958" sldId="460"/>
            <ac:graphicFrameMk id="4" creationId="{AA318EDB-E417-4D19-82CD-5C4F04CE6B6A}"/>
          </ac:graphicFrameMkLst>
        </pc:graphicFrameChg>
      </pc:sldChg>
      <pc:sldChg chg="modSp add mod">
        <pc:chgData name="Dann Bleeker Pedersen" userId="911d2b9d99de05ee" providerId="LiveId" clId="{60E2A6A6-74A7-4A77-AB64-ED2EF271B6F0}" dt="2021-02-16T15:18:10.075" v="5306" actId="20577"/>
        <pc:sldMkLst>
          <pc:docMk/>
          <pc:sldMk cId="2292204560" sldId="461"/>
        </pc:sldMkLst>
        <pc:graphicFrameChg chg="modGraphic">
          <ac:chgData name="Dann Bleeker Pedersen" userId="911d2b9d99de05ee" providerId="LiveId" clId="{60E2A6A6-74A7-4A77-AB64-ED2EF271B6F0}" dt="2021-02-16T15:18:10.075" v="5306" actId="20577"/>
          <ac:graphicFrameMkLst>
            <pc:docMk/>
            <pc:sldMk cId="2292204560" sldId="461"/>
            <ac:graphicFrameMk id="4" creationId="{AA318EDB-E417-4D19-82CD-5C4F04CE6B6A}"/>
          </ac:graphicFrameMkLst>
        </pc:graphicFrameChg>
      </pc:sldChg>
      <pc:sldChg chg="addSp modSp new mod ord">
        <pc:chgData name="Dann Bleeker Pedersen" userId="911d2b9d99de05ee" providerId="LiveId" clId="{60E2A6A6-74A7-4A77-AB64-ED2EF271B6F0}" dt="2021-02-16T15:19:20.563" v="5374" actId="14734"/>
        <pc:sldMkLst>
          <pc:docMk/>
          <pc:sldMk cId="1239209904" sldId="462"/>
        </pc:sldMkLst>
        <pc:spChg chg="mod">
          <ac:chgData name="Dann Bleeker Pedersen" userId="911d2b9d99de05ee" providerId="LiveId" clId="{60E2A6A6-74A7-4A77-AB64-ED2EF271B6F0}" dt="2021-02-16T15:18:58.058" v="5313"/>
          <ac:spMkLst>
            <pc:docMk/>
            <pc:sldMk cId="1239209904" sldId="462"/>
            <ac:spMk id="2" creationId="{0E1F866E-A471-4829-B3DC-0265C4272A8C}"/>
          </ac:spMkLst>
        </pc:spChg>
        <pc:graphicFrameChg chg="add mod modGraphic">
          <ac:chgData name="Dann Bleeker Pedersen" userId="911d2b9d99de05ee" providerId="LiveId" clId="{60E2A6A6-74A7-4A77-AB64-ED2EF271B6F0}" dt="2021-02-16T15:19:20.563" v="5374" actId="14734"/>
          <ac:graphicFrameMkLst>
            <pc:docMk/>
            <pc:sldMk cId="1239209904" sldId="462"/>
            <ac:graphicFrameMk id="4" creationId="{94C67C55-0547-49D7-8846-B46517108629}"/>
          </ac:graphicFrameMkLst>
        </pc:graphicFrameChg>
      </pc:sldChg>
      <pc:sldChg chg="addSp modSp new mod ord">
        <pc:chgData name="Dann Bleeker Pedersen" userId="911d2b9d99de05ee" providerId="LiveId" clId="{60E2A6A6-74A7-4A77-AB64-ED2EF271B6F0}" dt="2021-02-16T15:27:01.233" v="5433"/>
        <pc:sldMkLst>
          <pc:docMk/>
          <pc:sldMk cId="3804629451" sldId="463"/>
        </pc:sldMkLst>
        <pc:spChg chg="mod">
          <ac:chgData name="Dann Bleeker Pedersen" userId="911d2b9d99de05ee" providerId="LiveId" clId="{60E2A6A6-74A7-4A77-AB64-ED2EF271B6F0}" dt="2021-02-16T15:25:02.853" v="5396" actId="20577"/>
          <ac:spMkLst>
            <pc:docMk/>
            <pc:sldMk cId="3804629451" sldId="463"/>
            <ac:spMk id="2" creationId="{6516EC7F-824D-4F39-B98D-2E3387298A79}"/>
          </ac:spMkLst>
        </pc:spChg>
        <pc:graphicFrameChg chg="add mod modGraphic">
          <ac:chgData name="Dann Bleeker Pedersen" userId="911d2b9d99de05ee" providerId="LiveId" clId="{60E2A6A6-74A7-4A77-AB64-ED2EF271B6F0}" dt="2021-02-16T15:27:01.233" v="5433"/>
          <ac:graphicFrameMkLst>
            <pc:docMk/>
            <pc:sldMk cId="3804629451" sldId="463"/>
            <ac:graphicFrameMk id="4" creationId="{48663B91-4F8F-4A27-9877-BAA0DE639E4E}"/>
          </ac:graphicFrameMkLst>
        </pc:graphicFrameChg>
      </pc:sldChg>
      <pc:sldChg chg="addSp delSp modSp new mod modClrScheme chgLayout">
        <pc:chgData name="Dann Bleeker Pedersen" userId="911d2b9d99de05ee" providerId="LiveId" clId="{60E2A6A6-74A7-4A77-AB64-ED2EF271B6F0}" dt="2021-02-16T17:40:38.217" v="5445" actId="165"/>
        <pc:sldMkLst>
          <pc:docMk/>
          <pc:sldMk cId="4033263737" sldId="464"/>
        </pc:sldMkLst>
        <pc:spChg chg="del mod ord">
          <ac:chgData name="Dann Bleeker Pedersen" userId="911d2b9d99de05ee" providerId="LiveId" clId="{60E2A6A6-74A7-4A77-AB64-ED2EF271B6F0}" dt="2021-02-16T17:38:09.938" v="5438" actId="700"/>
          <ac:spMkLst>
            <pc:docMk/>
            <pc:sldMk cId="4033263737" sldId="464"/>
            <ac:spMk id="2" creationId="{2B1858F9-E561-491C-A91A-520B344F2339}"/>
          </ac:spMkLst>
        </pc:spChg>
        <pc:spChg chg="del">
          <ac:chgData name="Dann Bleeker Pedersen" userId="911d2b9d99de05ee" providerId="LiveId" clId="{60E2A6A6-74A7-4A77-AB64-ED2EF271B6F0}" dt="2021-02-16T17:38:09.938" v="5438" actId="700"/>
          <ac:spMkLst>
            <pc:docMk/>
            <pc:sldMk cId="4033263737" sldId="464"/>
            <ac:spMk id="3" creationId="{2CCA956B-DA1E-4805-98DF-D003AAC5FEAC}"/>
          </ac:spMkLst>
        </pc:spChg>
        <pc:spChg chg="mod ord">
          <ac:chgData name="Dann Bleeker Pedersen" userId="911d2b9d99de05ee" providerId="LiveId" clId="{60E2A6A6-74A7-4A77-AB64-ED2EF271B6F0}" dt="2021-02-16T17:38:09.938" v="5438" actId="700"/>
          <ac:spMkLst>
            <pc:docMk/>
            <pc:sldMk cId="4033263737" sldId="464"/>
            <ac:spMk id="4" creationId="{A7767C14-F170-4539-8CAD-75CE2D69C070}"/>
          </ac:spMkLst>
        </pc:spChg>
        <pc:spChg chg="add mod ord">
          <ac:chgData name="Dann Bleeker Pedersen" userId="911d2b9d99de05ee" providerId="LiveId" clId="{60E2A6A6-74A7-4A77-AB64-ED2EF271B6F0}" dt="2021-02-16T17:40:00.895" v="5439"/>
          <ac:spMkLst>
            <pc:docMk/>
            <pc:sldMk cId="4033263737" sldId="464"/>
            <ac:spMk id="5" creationId="{51AE4660-4574-4AA5-ABC5-32920BADDB56}"/>
          </ac:spMkLst>
        </pc:spChg>
        <pc:spChg chg="add mod">
          <ac:chgData name="Dann Bleeker Pedersen" userId="911d2b9d99de05ee" providerId="LiveId" clId="{60E2A6A6-74A7-4A77-AB64-ED2EF271B6F0}" dt="2021-02-16T17:40:16.771" v="5441" actId="164"/>
          <ac:spMkLst>
            <pc:docMk/>
            <pc:sldMk cId="4033263737" sldId="464"/>
            <ac:spMk id="6" creationId="{733F8A58-C419-484F-ACA2-1F14459464BA}"/>
          </ac:spMkLst>
        </pc:spChg>
        <pc:spChg chg="add mod">
          <ac:chgData name="Dann Bleeker Pedersen" userId="911d2b9d99de05ee" providerId="LiveId" clId="{60E2A6A6-74A7-4A77-AB64-ED2EF271B6F0}" dt="2021-02-16T17:40:16.771" v="5441" actId="164"/>
          <ac:spMkLst>
            <pc:docMk/>
            <pc:sldMk cId="4033263737" sldId="464"/>
            <ac:spMk id="7" creationId="{AF11673C-3CBD-4119-993C-05B923B36CA2}"/>
          </ac:spMkLst>
        </pc:spChg>
        <pc:spChg chg="add mod">
          <ac:chgData name="Dann Bleeker Pedersen" userId="911d2b9d99de05ee" providerId="LiveId" clId="{60E2A6A6-74A7-4A77-AB64-ED2EF271B6F0}" dt="2021-02-16T17:40:16.771" v="5441" actId="164"/>
          <ac:spMkLst>
            <pc:docMk/>
            <pc:sldMk cId="4033263737" sldId="464"/>
            <ac:spMk id="8" creationId="{F6891A7A-03A3-4BC9-AD5E-8B9272A693AF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9" creationId="{65C0A445-5EFD-4203-992E-8583047CE852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10" creationId="{27285AF1-AF59-430E-B056-F7136E3F27A6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11" creationId="{30EA6D77-43EC-4255-934C-AB89F1F33482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12" creationId="{FE33D4E9-2503-436A-BE80-4523C9548C63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13" creationId="{17D3E91A-2799-4C23-A9F3-7651848ABAA1}"/>
          </ac:spMkLst>
        </pc:spChg>
        <pc:spChg chg="add mod topLvl">
          <ac:chgData name="Dann Bleeker Pedersen" userId="911d2b9d99de05ee" providerId="LiveId" clId="{60E2A6A6-74A7-4A77-AB64-ED2EF271B6F0}" dt="2021-02-16T17:40:38.217" v="5445" actId="165"/>
          <ac:spMkLst>
            <pc:docMk/>
            <pc:sldMk cId="4033263737" sldId="464"/>
            <ac:spMk id="14" creationId="{160CC5DB-557B-4B62-9AD0-6EDE4C5B2F46}"/>
          </ac:spMkLst>
        </pc:spChg>
        <pc:grpChg chg="add mod">
          <ac:chgData name="Dann Bleeker Pedersen" userId="911d2b9d99de05ee" providerId="LiveId" clId="{60E2A6A6-74A7-4A77-AB64-ED2EF271B6F0}" dt="2021-02-16T17:40:22.741" v="5442" actId="14100"/>
          <ac:grpSpMkLst>
            <pc:docMk/>
            <pc:sldMk cId="4033263737" sldId="464"/>
            <ac:grpSpMk id="15" creationId="{A3610E02-255F-4E1B-B6EF-697AB1F0046E}"/>
          </ac:grpSpMkLst>
        </pc:grpChg>
        <pc:grpChg chg="add del mod">
          <ac:chgData name="Dann Bleeker Pedersen" userId="911d2b9d99de05ee" providerId="LiveId" clId="{60E2A6A6-74A7-4A77-AB64-ED2EF271B6F0}" dt="2021-02-16T17:40:38.217" v="5445" actId="165"/>
          <ac:grpSpMkLst>
            <pc:docMk/>
            <pc:sldMk cId="4033263737" sldId="464"/>
            <ac:grpSpMk id="16" creationId="{297885DB-6E2D-4780-9962-55F025740B78}"/>
          </ac:grpSpMkLst>
        </pc:grpChg>
      </pc:sldChg>
      <pc:sldChg chg="addSp modSp new mod">
        <pc:chgData name="Dann Bleeker Pedersen" userId="911d2b9d99de05ee" providerId="LiveId" clId="{60E2A6A6-74A7-4A77-AB64-ED2EF271B6F0}" dt="2021-02-16T17:41:53.355" v="5581" actId="1076"/>
        <pc:sldMkLst>
          <pc:docMk/>
          <pc:sldMk cId="2652724217" sldId="465"/>
        </pc:sldMkLst>
        <pc:spChg chg="mod">
          <ac:chgData name="Dann Bleeker Pedersen" userId="911d2b9d99de05ee" providerId="LiveId" clId="{60E2A6A6-74A7-4A77-AB64-ED2EF271B6F0}" dt="2021-02-16T17:41:53.355" v="5581" actId="1076"/>
          <ac:spMkLst>
            <pc:docMk/>
            <pc:sldMk cId="2652724217" sldId="465"/>
            <ac:spMk id="2" creationId="{EFBCE521-8999-4E43-8C8A-2033B56FCBCD}"/>
          </ac:spMkLst>
        </pc:spChg>
        <pc:spChg chg="mod">
          <ac:chgData name="Dann Bleeker Pedersen" userId="911d2b9d99de05ee" providerId="LiveId" clId="{60E2A6A6-74A7-4A77-AB64-ED2EF271B6F0}" dt="2021-02-16T17:41:09.070" v="5449"/>
          <ac:spMkLst>
            <pc:docMk/>
            <pc:sldMk cId="2652724217" sldId="465"/>
            <ac:spMk id="5" creationId="{7E0CDB10-1E9D-47D5-BA57-9EAF8BE75105}"/>
          </ac:spMkLst>
        </pc:spChg>
        <pc:spChg chg="mod">
          <ac:chgData name="Dann Bleeker Pedersen" userId="911d2b9d99de05ee" providerId="LiveId" clId="{60E2A6A6-74A7-4A77-AB64-ED2EF271B6F0}" dt="2021-02-16T17:41:09.070" v="5449"/>
          <ac:spMkLst>
            <pc:docMk/>
            <pc:sldMk cId="2652724217" sldId="465"/>
            <ac:spMk id="6" creationId="{73E6DE6E-4D6F-45BE-A134-1648A8ED14D9}"/>
          </ac:spMkLst>
        </pc:spChg>
        <pc:spChg chg="mod">
          <ac:chgData name="Dann Bleeker Pedersen" userId="911d2b9d99de05ee" providerId="LiveId" clId="{60E2A6A6-74A7-4A77-AB64-ED2EF271B6F0}" dt="2021-02-16T17:41:09.070" v="5449"/>
          <ac:spMkLst>
            <pc:docMk/>
            <pc:sldMk cId="2652724217" sldId="465"/>
            <ac:spMk id="7" creationId="{3F6F345B-EADE-4E63-857A-AAEAA77F90DF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8" creationId="{4600D489-EDF1-44B3-B530-842206A1B1C8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9" creationId="{B9B97BD6-D6E7-40C3-B786-E6ADAA1A66FB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10" creationId="{764A887B-1C43-4464-9E58-1AF28C9F3077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11" creationId="{4B089A6A-483F-4EAA-82AA-7B09D66D6D3E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12" creationId="{FA73A495-2CB3-44C5-A823-F8ADAEE9CFDE}"/>
          </ac:spMkLst>
        </pc:spChg>
        <pc:spChg chg="add mod">
          <ac:chgData name="Dann Bleeker Pedersen" userId="911d2b9d99de05ee" providerId="LiveId" clId="{60E2A6A6-74A7-4A77-AB64-ED2EF271B6F0}" dt="2021-02-16T17:41:34.105" v="5575" actId="1038"/>
          <ac:spMkLst>
            <pc:docMk/>
            <pc:sldMk cId="2652724217" sldId="465"/>
            <ac:spMk id="13" creationId="{B3BEE785-2C04-4634-8B1D-DA84D40891F1}"/>
          </ac:spMkLst>
        </pc:spChg>
        <pc:grpChg chg="add mod">
          <ac:chgData name="Dann Bleeker Pedersen" userId="911d2b9d99de05ee" providerId="LiveId" clId="{60E2A6A6-74A7-4A77-AB64-ED2EF271B6F0}" dt="2021-02-16T17:41:22.622" v="5467" actId="1037"/>
          <ac:grpSpMkLst>
            <pc:docMk/>
            <pc:sldMk cId="2652724217" sldId="465"/>
            <ac:grpSpMk id="4" creationId="{1593AB9E-63BA-46E1-BB33-F3F0CD3D995F}"/>
          </ac:grpSpMkLst>
        </pc:grpChg>
      </pc:sldChg>
      <pc:sldChg chg="addSp modSp new mod">
        <pc:chgData name="Dann Bleeker Pedersen" userId="911d2b9d99de05ee" providerId="LiveId" clId="{60E2A6A6-74A7-4A77-AB64-ED2EF271B6F0}" dt="2021-02-16T17:41:59.459" v="5582"/>
        <pc:sldMkLst>
          <pc:docMk/>
          <pc:sldMk cId="3276301327" sldId="466"/>
        </pc:sldMkLst>
        <pc:spChg chg="mod">
          <ac:chgData name="Dann Bleeker Pedersen" userId="911d2b9d99de05ee" providerId="LiveId" clId="{60E2A6A6-74A7-4A77-AB64-ED2EF271B6F0}" dt="2021-02-16T17:41:45.772" v="5578"/>
          <ac:spMkLst>
            <pc:docMk/>
            <pc:sldMk cId="3276301327" sldId="466"/>
            <ac:spMk id="2" creationId="{D6C2344A-9A5D-4373-9B3A-21A5ECE51594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4" creationId="{40BF0AA6-060C-40B8-8AE1-142581BA2DE4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5" creationId="{F081EFB5-7F0A-4C8D-A78A-90EC4DA0046F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6" creationId="{BF709854-90FD-4F43-A572-1D62CC4BEED3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7" creationId="{4F4B2603-863C-468C-ABDD-3DFC4B5DD687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8" creationId="{22C33052-ADC3-4123-AC2A-89D283EACE39}"/>
          </ac:spMkLst>
        </pc:spChg>
        <pc:spChg chg="add mod">
          <ac:chgData name="Dann Bleeker Pedersen" userId="911d2b9d99de05ee" providerId="LiveId" clId="{60E2A6A6-74A7-4A77-AB64-ED2EF271B6F0}" dt="2021-02-16T17:41:50.505" v="5579"/>
          <ac:spMkLst>
            <pc:docMk/>
            <pc:sldMk cId="3276301327" sldId="466"/>
            <ac:spMk id="9" creationId="{9F86D9B8-E9C3-4722-AEA6-15530081CD1E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0" creationId="{A2D8CE3B-FAE5-4EC8-A59B-F594FC38EDA0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1" creationId="{9F7D1BEB-B4EC-4DC3-85F1-90F3536DB49A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2" creationId="{461A35E6-BE59-4C74-A8C1-989FC2B52AC6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3" creationId="{40DE86A4-9570-47E9-97AA-B2942355C8E6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4" creationId="{ADCDE098-8A53-4FBF-9348-5964AD5A76E3}"/>
          </ac:spMkLst>
        </pc:spChg>
        <pc:spChg chg="add mod">
          <ac:chgData name="Dann Bleeker Pedersen" userId="911d2b9d99de05ee" providerId="LiveId" clId="{60E2A6A6-74A7-4A77-AB64-ED2EF271B6F0}" dt="2021-02-16T17:41:59.459" v="5582"/>
          <ac:spMkLst>
            <pc:docMk/>
            <pc:sldMk cId="3276301327" sldId="466"/>
            <ac:spMk id="15" creationId="{E8BA8043-581F-477F-A795-DD6D5C256B2F}"/>
          </ac:spMkLst>
        </pc:spChg>
      </pc:sldChg>
      <pc:sldChg chg="addSp delSp modSp new mod">
        <pc:chgData name="Dann Bleeker Pedersen" userId="911d2b9d99de05ee" providerId="LiveId" clId="{60E2A6A6-74A7-4A77-AB64-ED2EF271B6F0}" dt="2021-02-16T17:42:29.341" v="5589" actId="14100"/>
        <pc:sldMkLst>
          <pc:docMk/>
          <pc:sldMk cId="490340791" sldId="467"/>
        </pc:sldMkLst>
        <pc:spChg chg="mod">
          <ac:chgData name="Dann Bleeker Pedersen" userId="911d2b9d99de05ee" providerId="LiveId" clId="{60E2A6A6-74A7-4A77-AB64-ED2EF271B6F0}" dt="2021-02-16T17:42:08.257" v="5585"/>
          <ac:spMkLst>
            <pc:docMk/>
            <pc:sldMk cId="490340791" sldId="467"/>
            <ac:spMk id="2" creationId="{44EF63FE-31C9-4182-9303-738E1602EF29}"/>
          </ac:spMkLst>
        </pc:spChg>
        <pc:spChg chg="add del mod">
          <ac:chgData name="Dann Bleeker Pedersen" userId="911d2b9d99de05ee" providerId="LiveId" clId="{60E2A6A6-74A7-4A77-AB64-ED2EF271B6F0}" dt="2021-02-16T17:42:22.397" v="5587" actId="478"/>
          <ac:spMkLst>
            <pc:docMk/>
            <pc:sldMk cId="490340791" sldId="467"/>
            <ac:spMk id="4" creationId="{A47926FE-339E-4AD2-8A18-638D42B6BE38}"/>
          </ac:spMkLst>
        </pc:spChg>
        <pc:spChg chg="add del mod">
          <ac:chgData name="Dann Bleeker Pedersen" userId="911d2b9d99de05ee" providerId="LiveId" clId="{60E2A6A6-74A7-4A77-AB64-ED2EF271B6F0}" dt="2021-02-16T17:42:22.397" v="5587" actId="478"/>
          <ac:spMkLst>
            <pc:docMk/>
            <pc:sldMk cId="490340791" sldId="467"/>
            <ac:spMk id="5" creationId="{B8450FAA-C39B-4522-B444-48EEEC0428DB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6" creationId="{45CF206C-3142-4C09-ADF5-65519224FD53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7" creationId="{08A7A632-7CB5-49B4-A319-4E34676C6B1B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8" creationId="{344CF5F4-17F7-4F25-87A9-C9A39AFB0B45}"/>
          </ac:spMkLst>
        </pc:spChg>
        <pc:spChg chg="add del mod">
          <ac:chgData name="Dann Bleeker Pedersen" userId="911d2b9d99de05ee" providerId="LiveId" clId="{60E2A6A6-74A7-4A77-AB64-ED2EF271B6F0}" dt="2021-02-16T17:42:22.397" v="5587" actId="478"/>
          <ac:spMkLst>
            <pc:docMk/>
            <pc:sldMk cId="490340791" sldId="467"/>
            <ac:spMk id="9" creationId="{CA0D4D84-4069-4594-8689-A953BFD7C016}"/>
          </ac:spMkLst>
        </pc:spChg>
        <pc:spChg chg="add mod">
          <ac:chgData name="Dann Bleeker Pedersen" userId="911d2b9d99de05ee" providerId="LiveId" clId="{60E2A6A6-74A7-4A77-AB64-ED2EF271B6F0}" dt="2021-02-16T17:42:25.811" v="5588" actId="164"/>
          <ac:spMkLst>
            <pc:docMk/>
            <pc:sldMk cId="490340791" sldId="467"/>
            <ac:spMk id="10" creationId="{B967912B-4461-4B55-ACF9-456B55FB783C}"/>
          </ac:spMkLst>
        </pc:spChg>
        <pc:spChg chg="add mod">
          <ac:chgData name="Dann Bleeker Pedersen" userId="911d2b9d99de05ee" providerId="LiveId" clId="{60E2A6A6-74A7-4A77-AB64-ED2EF271B6F0}" dt="2021-02-16T17:42:25.811" v="5588" actId="164"/>
          <ac:spMkLst>
            <pc:docMk/>
            <pc:sldMk cId="490340791" sldId="467"/>
            <ac:spMk id="11" creationId="{F8567C23-2E19-4076-A031-991C3BC6AF6B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12" creationId="{58C9C109-8AB9-489D-93D7-10BC05084A85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13" creationId="{8B4FE90D-0BC7-4AA7-9ECA-B0249352EEB6}"/>
          </ac:spMkLst>
        </pc:spChg>
        <pc:spChg chg="add mod">
          <ac:chgData name="Dann Bleeker Pedersen" userId="911d2b9d99de05ee" providerId="LiveId" clId="{60E2A6A6-74A7-4A77-AB64-ED2EF271B6F0}" dt="2021-02-16T17:42:18.517" v="5586"/>
          <ac:spMkLst>
            <pc:docMk/>
            <pc:sldMk cId="490340791" sldId="467"/>
            <ac:spMk id="14" creationId="{777A73A6-86E1-4124-872D-C5128EC32B7D}"/>
          </ac:spMkLst>
        </pc:spChg>
        <pc:spChg chg="add mod">
          <ac:chgData name="Dann Bleeker Pedersen" userId="911d2b9d99de05ee" providerId="LiveId" clId="{60E2A6A6-74A7-4A77-AB64-ED2EF271B6F0}" dt="2021-02-16T17:42:25.811" v="5588" actId="164"/>
          <ac:spMkLst>
            <pc:docMk/>
            <pc:sldMk cId="490340791" sldId="467"/>
            <ac:spMk id="15" creationId="{56EF6571-C847-440D-BA95-5BB2B0AD654A}"/>
          </ac:spMkLst>
        </pc:spChg>
        <pc:grpChg chg="add mod">
          <ac:chgData name="Dann Bleeker Pedersen" userId="911d2b9d99de05ee" providerId="LiveId" clId="{60E2A6A6-74A7-4A77-AB64-ED2EF271B6F0}" dt="2021-02-16T17:42:29.341" v="5589" actId="14100"/>
          <ac:grpSpMkLst>
            <pc:docMk/>
            <pc:sldMk cId="490340791" sldId="467"/>
            <ac:grpSpMk id="16" creationId="{667CCC3C-03D3-403F-AD44-952E68B69DC7}"/>
          </ac:grpSpMkLst>
        </pc:grpChg>
      </pc:sldChg>
      <pc:sldChg chg="addSp delSp modSp new mod">
        <pc:chgData name="Dann Bleeker Pedersen" userId="911d2b9d99de05ee" providerId="LiveId" clId="{60E2A6A6-74A7-4A77-AB64-ED2EF271B6F0}" dt="2021-02-16T17:47:02.516" v="5783"/>
        <pc:sldMkLst>
          <pc:docMk/>
          <pc:sldMk cId="3521825445" sldId="468"/>
        </pc:sldMkLst>
        <pc:spChg chg="mod">
          <ac:chgData name="Dann Bleeker Pedersen" userId="911d2b9d99de05ee" providerId="LiveId" clId="{60E2A6A6-74A7-4A77-AB64-ED2EF271B6F0}" dt="2021-02-16T17:47:02.516" v="5783"/>
          <ac:spMkLst>
            <pc:docMk/>
            <pc:sldMk cId="3521825445" sldId="468"/>
            <ac:spMk id="2" creationId="{D136B953-C956-443F-A287-56471CB1B39B}"/>
          </ac:spMkLst>
        </pc:spChg>
        <pc:spChg chg="add del mod">
          <ac:chgData name="Dann Bleeker Pedersen" userId="911d2b9d99de05ee" providerId="LiveId" clId="{60E2A6A6-74A7-4A77-AB64-ED2EF271B6F0}" dt="2021-02-16T17:46:55.567" v="5781" actId="478"/>
          <ac:spMkLst>
            <pc:docMk/>
            <pc:sldMk cId="3521825445" sldId="468"/>
            <ac:spMk id="4" creationId="{58BB7D6D-D3F0-419A-B351-1B83F5133F35}"/>
          </ac:spMkLst>
        </pc:spChg>
        <pc:spChg chg="add del mod">
          <ac:chgData name="Dann Bleeker Pedersen" userId="911d2b9d99de05ee" providerId="LiveId" clId="{60E2A6A6-74A7-4A77-AB64-ED2EF271B6F0}" dt="2021-02-16T17:46:55.567" v="5781" actId="478"/>
          <ac:spMkLst>
            <pc:docMk/>
            <pc:sldMk cId="3521825445" sldId="468"/>
            <ac:spMk id="5" creationId="{50D9D68D-8D91-48A0-9AAC-52E9239872E1}"/>
          </ac:spMkLst>
        </pc:spChg>
        <pc:spChg chg="add mod">
          <ac:chgData name="Dann Bleeker Pedersen" userId="911d2b9d99de05ee" providerId="LiveId" clId="{60E2A6A6-74A7-4A77-AB64-ED2EF271B6F0}" dt="2021-02-16T17:43:56.775" v="5675" actId="6549"/>
          <ac:spMkLst>
            <pc:docMk/>
            <pc:sldMk cId="3521825445" sldId="468"/>
            <ac:spMk id="6" creationId="{A41D8622-A807-4050-90EC-8B0AED3A114E}"/>
          </ac:spMkLst>
        </pc:spChg>
        <pc:spChg chg="add mod">
          <ac:chgData name="Dann Bleeker Pedersen" userId="911d2b9d99de05ee" providerId="LiveId" clId="{60E2A6A6-74A7-4A77-AB64-ED2EF271B6F0}" dt="2021-02-16T17:44:32.328" v="5727" actId="14100"/>
          <ac:spMkLst>
            <pc:docMk/>
            <pc:sldMk cId="3521825445" sldId="468"/>
            <ac:spMk id="7" creationId="{38E88241-486B-45F8-874A-A887B7DE01CB}"/>
          </ac:spMkLst>
        </pc:spChg>
        <pc:spChg chg="add mod">
          <ac:chgData name="Dann Bleeker Pedersen" userId="911d2b9d99de05ee" providerId="LiveId" clId="{60E2A6A6-74A7-4A77-AB64-ED2EF271B6F0}" dt="2021-02-16T17:43:39.393" v="5670" actId="14100"/>
          <ac:spMkLst>
            <pc:docMk/>
            <pc:sldMk cId="3521825445" sldId="468"/>
            <ac:spMk id="8" creationId="{5C72F42A-EC63-4ABD-8863-E11EB3FBB73D}"/>
          </ac:spMkLst>
        </pc:spChg>
        <pc:spChg chg="add del mod">
          <ac:chgData name="Dann Bleeker Pedersen" userId="911d2b9d99de05ee" providerId="LiveId" clId="{60E2A6A6-74A7-4A77-AB64-ED2EF271B6F0}" dt="2021-02-16T17:46:55.567" v="5781" actId="478"/>
          <ac:spMkLst>
            <pc:docMk/>
            <pc:sldMk cId="3521825445" sldId="468"/>
            <ac:spMk id="9" creationId="{3D0F6C1F-B43B-4690-84B8-0DFD12E80A6C}"/>
          </ac:spMkLst>
        </pc:spChg>
        <pc:spChg chg="add del mod">
          <ac:chgData name="Dann Bleeker Pedersen" userId="911d2b9d99de05ee" providerId="LiveId" clId="{60E2A6A6-74A7-4A77-AB64-ED2EF271B6F0}" dt="2021-02-16T17:44:59.983" v="5731" actId="478"/>
          <ac:spMkLst>
            <pc:docMk/>
            <pc:sldMk cId="3521825445" sldId="468"/>
            <ac:spMk id="10" creationId="{4295A752-C901-4187-AC39-4DA6EF3CDB60}"/>
          </ac:spMkLst>
        </pc:spChg>
        <pc:spChg chg="add mod">
          <ac:chgData name="Dann Bleeker Pedersen" userId="911d2b9d99de05ee" providerId="LiveId" clId="{60E2A6A6-74A7-4A77-AB64-ED2EF271B6F0}" dt="2021-02-16T17:44:25.460" v="5726" actId="1038"/>
          <ac:spMkLst>
            <pc:docMk/>
            <pc:sldMk cId="3521825445" sldId="468"/>
            <ac:spMk id="15" creationId="{CBA042F4-1AC3-4FB6-B7F0-C0A06F9992B9}"/>
          </ac:spMkLst>
        </pc:spChg>
        <pc:spChg chg="add mod">
          <ac:chgData name="Dann Bleeker Pedersen" userId="911d2b9d99de05ee" providerId="LiveId" clId="{60E2A6A6-74A7-4A77-AB64-ED2EF271B6F0}" dt="2021-02-16T17:44:25.460" v="5726" actId="1038"/>
          <ac:spMkLst>
            <pc:docMk/>
            <pc:sldMk cId="3521825445" sldId="468"/>
            <ac:spMk id="16" creationId="{4CAA2A22-D2AC-4901-ABD9-66B874337716}"/>
          </ac:spMkLst>
        </pc:spChg>
        <pc:spChg chg="add mod">
          <ac:chgData name="Dann Bleeker Pedersen" userId="911d2b9d99de05ee" providerId="LiveId" clId="{60E2A6A6-74A7-4A77-AB64-ED2EF271B6F0}" dt="2021-02-16T17:44:25.460" v="5726" actId="1038"/>
          <ac:spMkLst>
            <pc:docMk/>
            <pc:sldMk cId="3521825445" sldId="468"/>
            <ac:spMk id="17" creationId="{F1C254CF-40E3-4761-A614-45FED5944208}"/>
          </ac:spMkLst>
        </pc:spChg>
        <pc:spChg chg="add mod">
          <ac:chgData name="Dann Bleeker Pedersen" userId="911d2b9d99de05ee" providerId="LiveId" clId="{60E2A6A6-74A7-4A77-AB64-ED2EF271B6F0}" dt="2021-02-16T17:45:17.846" v="5734" actId="1076"/>
          <ac:spMkLst>
            <pc:docMk/>
            <pc:sldMk cId="3521825445" sldId="468"/>
            <ac:spMk id="18" creationId="{69FD52BF-3198-40B2-ABFC-9AAD24A7D3C9}"/>
          </ac:spMkLst>
        </pc:spChg>
        <pc:spChg chg="add mod">
          <ac:chgData name="Dann Bleeker Pedersen" userId="911d2b9d99de05ee" providerId="LiveId" clId="{60E2A6A6-74A7-4A77-AB64-ED2EF271B6F0}" dt="2021-02-16T17:44:25.460" v="5726" actId="1038"/>
          <ac:spMkLst>
            <pc:docMk/>
            <pc:sldMk cId="3521825445" sldId="468"/>
            <ac:spMk id="19" creationId="{931C2267-8007-4C44-A937-7DB79F67834D}"/>
          </ac:spMkLst>
        </pc:spChg>
        <pc:spChg chg="add mod">
          <ac:chgData name="Dann Bleeker Pedersen" userId="911d2b9d99de05ee" providerId="LiveId" clId="{60E2A6A6-74A7-4A77-AB64-ED2EF271B6F0}" dt="2021-02-16T17:44:25.460" v="5726" actId="1038"/>
          <ac:spMkLst>
            <pc:docMk/>
            <pc:sldMk cId="3521825445" sldId="468"/>
            <ac:spMk id="20" creationId="{8B2FA4E2-E291-4914-B7D4-ED2654DFBE7D}"/>
          </ac:spMkLst>
        </pc:spChg>
        <pc:spChg chg="add mod">
          <ac:chgData name="Dann Bleeker Pedersen" userId="911d2b9d99de05ee" providerId="LiveId" clId="{60E2A6A6-74A7-4A77-AB64-ED2EF271B6F0}" dt="2021-02-16T17:46:21.686" v="5748" actId="6549"/>
          <ac:spMkLst>
            <pc:docMk/>
            <pc:sldMk cId="3521825445" sldId="468"/>
            <ac:spMk id="21" creationId="{11334367-ECBA-4FF4-8392-AF45243258D5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22" creationId="{C16A16A3-6A13-4F68-9C21-ACAF52829F25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23" creationId="{63FA380A-12C7-406B-806F-0CE07D131556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24" creationId="{E73C3259-1B2E-46B5-A2B6-3769DF70C919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29" creationId="{5FCC1DAC-AA1C-45FF-B183-B3251BA8A22F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0" creationId="{FB83A04C-A5B5-4C51-B1F9-3A533290789B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1" creationId="{1BEC4F29-B3A1-4FF0-B04A-797C07731A4A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2" creationId="{329ABDD7-ECAE-46BB-B3BE-9D7769E32D03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3" creationId="{68B895EC-1EC1-4E6D-BC8E-12F1FEDC8C91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4" creationId="{633AEA80-E2DF-4A86-BFFA-C137418D067C}"/>
          </ac:spMkLst>
        </pc:spChg>
        <pc:spChg chg="add del mod">
          <ac:chgData name="Dann Bleeker Pedersen" userId="911d2b9d99de05ee" providerId="LiveId" clId="{60E2A6A6-74A7-4A77-AB64-ED2EF271B6F0}" dt="2021-02-16T17:46:51.732" v="5780" actId="21"/>
          <ac:spMkLst>
            <pc:docMk/>
            <pc:sldMk cId="3521825445" sldId="468"/>
            <ac:spMk id="35" creationId="{BC1F6A32-378A-49CC-9FDC-FF784D490E58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36" creationId="{7DD198CC-7FEC-46C0-8CE8-D21B72B8EF82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37" creationId="{30D13CC5-5E23-43D8-96F9-57B2116C76F1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38" creationId="{EB0B6F52-EC3F-4DFC-997A-6752D0AD16FB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3" creationId="{13A9D534-F2C8-418D-963A-092018A22375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4" creationId="{F3577E22-2560-4DEA-B2DC-4886FCF5E3FE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5" creationId="{5DADFBF8-8C3F-4930-B92D-41401B4AF9E8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6" creationId="{B21A1CFD-FBC3-4B0F-A440-5D43A3FE6F1A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7" creationId="{73C9A6C2-7CC5-4123-9F95-76CBC93C017E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8" creationId="{7C79B1B3-A47B-4839-B79F-FAD24DECE710}"/>
          </ac:spMkLst>
        </pc:spChg>
        <pc:spChg chg="add mod">
          <ac:chgData name="Dann Bleeker Pedersen" userId="911d2b9d99de05ee" providerId="LiveId" clId="{60E2A6A6-74A7-4A77-AB64-ED2EF271B6F0}" dt="2021-02-16T17:46:55.841" v="5782"/>
          <ac:spMkLst>
            <pc:docMk/>
            <pc:sldMk cId="3521825445" sldId="468"/>
            <ac:spMk id="49" creationId="{2062305E-856A-4085-ABB9-039DA1893376}"/>
          </ac:spMkLst>
        </pc:spChg>
        <pc:graphicFrameChg chg="add mod">
          <ac:chgData name="Dann Bleeker Pedersen" userId="911d2b9d99de05ee" providerId="LiveId" clId="{60E2A6A6-74A7-4A77-AB64-ED2EF271B6F0}" dt="2021-02-16T17:45:09.056" v="5732" actId="14100"/>
          <ac:graphicFrameMkLst>
            <pc:docMk/>
            <pc:sldMk cId="3521825445" sldId="468"/>
            <ac:graphicFrameMk id="13" creationId="{6F8602FA-AADC-45BB-9D44-1A879C1BD783}"/>
          </ac:graphicFrameMkLst>
        </pc:graphicFrameChg>
        <pc:graphicFrameChg chg="add del mod">
          <ac:chgData name="Dann Bleeker Pedersen" userId="911d2b9d99de05ee" providerId="LiveId" clId="{60E2A6A6-74A7-4A77-AB64-ED2EF271B6F0}" dt="2021-02-16T17:46:51.732" v="5780" actId="21"/>
          <ac:graphicFrameMkLst>
            <pc:docMk/>
            <pc:sldMk cId="3521825445" sldId="468"/>
            <ac:graphicFrameMk id="27" creationId="{C4DCA329-A338-485F-9E6F-0D9713C80E4E}"/>
          </ac:graphicFrameMkLst>
        </pc:graphicFrameChg>
        <pc:graphicFrameChg chg="add mod">
          <ac:chgData name="Dann Bleeker Pedersen" userId="911d2b9d99de05ee" providerId="LiveId" clId="{60E2A6A6-74A7-4A77-AB64-ED2EF271B6F0}" dt="2021-02-16T17:46:55.841" v="5782"/>
          <ac:graphicFrameMkLst>
            <pc:docMk/>
            <pc:sldMk cId="3521825445" sldId="468"/>
            <ac:graphicFrameMk id="41" creationId="{9C69B56B-3554-4DE4-B4E9-E0DC8456FD3F}"/>
          </ac:graphicFrameMkLst>
        </pc:graphicFrameChg>
        <pc:cxnChg chg="add mod">
          <ac:chgData name="Dann Bleeker Pedersen" userId="911d2b9d99de05ee" providerId="LiveId" clId="{60E2A6A6-74A7-4A77-AB64-ED2EF271B6F0}" dt="2021-02-16T17:44:25.460" v="5726" actId="1038"/>
          <ac:cxnSpMkLst>
            <pc:docMk/>
            <pc:sldMk cId="3521825445" sldId="468"/>
            <ac:cxnSpMk id="11" creationId="{7BEFDD20-FE43-45DF-ABBF-693084F50CCE}"/>
          </ac:cxnSpMkLst>
        </pc:cxnChg>
        <pc:cxnChg chg="add mod">
          <ac:chgData name="Dann Bleeker Pedersen" userId="911d2b9d99de05ee" providerId="LiveId" clId="{60E2A6A6-74A7-4A77-AB64-ED2EF271B6F0}" dt="2021-02-16T17:44:25.460" v="5726" actId="1038"/>
          <ac:cxnSpMkLst>
            <pc:docMk/>
            <pc:sldMk cId="3521825445" sldId="468"/>
            <ac:cxnSpMk id="12" creationId="{852C9B81-8451-4ECE-93CC-D00DB877EC24}"/>
          </ac:cxnSpMkLst>
        </pc:cxnChg>
        <pc:cxnChg chg="add mod">
          <ac:chgData name="Dann Bleeker Pedersen" userId="911d2b9d99de05ee" providerId="LiveId" clId="{60E2A6A6-74A7-4A77-AB64-ED2EF271B6F0}" dt="2021-02-16T17:45:14.910" v="5733" actId="1076"/>
          <ac:cxnSpMkLst>
            <pc:docMk/>
            <pc:sldMk cId="3521825445" sldId="468"/>
            <ac:cxnSpMk id="14" creationId="{ECD2D53B-D519-46C3-AD50-E9DD8EA5B90C}"/>
          </ac:cxnSpMkLst>
        </pc:cxnChg>
        <pc:cxnChg chg="add del mod">
          <ac:chgData name="Dann Bleeker Pedersen" userId="911d2b9d99de05ee" providerId="LiveId" clId="{60E2A6A6-74A7-4A77-AB64-ED2EF271B6F0}" dt="2021-02-16T17:46:51.732" v="5780" actId="21"/>
          <ac:cxnSpMkLst>
            <pc:docMk/>
            <pc:sldMk cId="3521825445" sldId="468"/>
            <ac:cxnSpMk id="25" creationId="{5B7C8387-B9CD-4729-B3AC-10B831E07CC2}"/>
          </ac:cxnSpMkLst>
        </pc:cxnChg>
        <pc:cxnChg chg="add del mod">
          <ac:chgData name="Dann Bleeker Pedersen" userId="911d2b9d99de05ee" providerId="LiveId" clId="{60E2A6A6-74A7-4A77-AB64-ED2EF271B6F0}" dt="2021-02-16T17:46:51.732" v="5780" actId="21"/>
          <ac:cxnSpMkLst>
            <pc:docMk/>
            <pc:sldMk cId="3521825445" sldId="468"/>
            <ac:cxnSpMk id="26" creationId="{0A21AAB0-7317-45F4-B1CE-80CFBE99A579}"/>
          </ac:cxnSpMkLst>
        </pc:cxnChg>
        <pc:cxnChg chg="add del mod">
          <ac:chgData name="Dann Bleeker Pedersen" userId="911d2b9d99de05ee" providerId="LiveId" clId="{60E2A6A6-74A7-4A77-AB64-ED2EF271B6F0}" dt="2021-02-16T17:46:51.732" v="5780" actId="21"/>
          <ac:cxnSpMkLst>
            <pc:docMk/>
            <pc:sldMk cId="3521825445" sldId="468"/>
            <ac:cxnSpMk id="28" creationId="{D6845E59-886D-4FF2-83EF-CC7A5BC4266A}"/>
          </ac:cxnSpMkLst>
        </pc:cxnChg>
        <pc:cxnChg chg="add mod">
          <ac:chgData name="Dann Bleeker Pedersen" userId="911d2b9d99de05ee" providerId="LiveId" clId="{60E2A6A6-74A7-4A77-AB64-ED2EF271B6F0}" dt="2021-02-16T17:46:55.841" v="5782"/>
          <ac:cxnSpMkLst>
            <pc:docMk/>
            <pc:sldMk cId="3521825445" sldId="468"/>
            <ac:cxnSpMk id="39" creationId="{27D852E6-DE07-450C-8D83-047D1C814988}"/>
          </ac:cxnSpMkLst>
        </pc:cxnChg>
        <pc:cxnChg chg="add mod">
          <ac:chgData name="Dann Bleeker Pedersen" userId="911d2b9d99de05ee" providerId="LiveId" clId="{60E2A6A6-74A7-4A77-AB64-ED2EF271B6F0}" dt="2021-02-16T17:46:55.841" v="5782"/>
          <ac:cxnSpMkLst>
            <pc:docMk/>
            <pc:sldMk cId="3521825445" sldId="468"/>
            <ac:cxnSpMk id="40" creationId="{F704235C-F10D-4877-8272-3AE422761404}"/>
          </ac:cxnSpMkLst>
        </pc:cxnChg>
        <pc:cxnChg chg="add mod">
          <ac:chgData name="Dann Bleeker Pedersen" userId="911d2b9d99de05ee" providerId="LiveId" clId="{60E2A6A6-74A7-4A77-AB64-ED2EF271B6F0}" dt="2021-02-16T17:46:55.841" v="5782"/>
          <ac:cxnSpMkLst>
            <pc:docMk/>
            <pc:sldMk cId="3521825445" sldId="468"/>
            <ac:cxnSpMk id="42" creationId="{AFEE289D-20C2-4870-A605-F6A20724FBF5}"/>
          </ac:cxnSpMkLst>
        </pc:cxnChg>
      </pc:sldChg>
      <pc:sldChg chg="addSp delSp modSp new mod">
        <pc:chgData name="Dann Bleeker Pedersen" userId="911d2b9d99de05ee" providerId="LiveId" clId="{60E2A6A6-74A7-4A77-AB64-ED2EF271B6F0}" dt="2021-02-16T17:50:25.626" v="5870"/>
        <pc:sldMkLst>
          <pc:docMk/>
          <pc:sldMk cId="1450245640" sldId="469"/>
        </pc:sldMkLst>
        <pc:spChg chg="mod">
          <ac:chgData name="Dann Bleeker Pedersen" userId="911d2b9d99de05ee" providerId="LiveId" clId="{60E2A6A6-74A7-4A77-AB64-ED2EF271B6F0}" dt="2021-02-16T17:50:25.626" v="5870"/>
          <ac:spMkLst>
            <pc:docMk/>
            <pc:sldMk cId="1450245640" sldId="469"/>
            <ac:spMk id="2" creationId="{34805D39-0AFF-458F-8318-6085A656C1DE}"/>
          </ac:spMkLst>
        </pc:spChg>
        <pc:spChg chg="add mod">
          <ac:chgData name="Dann Bleeker Pedersen" userId="911d2b9d99de05ee" providerId="LiveId" clId="{60E2A6A6-74A7-4A77-AB64-ED2EF271B6F0}" dt="2021-02-16T17:48:03.817" v="5797" actId="164"/>
          <ac:spMkLst>
            <pc:docMk/>
            <pc:sldMk cId="1450245640" sldId="469"/>
            <ac:spMk id="4" creationId="{EEE4CD54-C0F6-44C3-9317-204CDE12D9DE}"/>
          </ac:spMkLst>
        </pc:spChg>
        <pc:spChg chg="add mod">
          <ac:chgData name="Dann Bleeker Pedersen" userId="911d2b9d99de05ee" providerId="LiveId" clId="{60E2A6A6-74A7-4A77-AB64-ED2EF271B6F0}" dt="2021-02-16T17:48:03.817" v="5797" actId="164"/>
          <ac:spMkLst>
            <pc:docMk/>
            <pc:sldMk cId="1450245640" sldId="469"/>
            <ac:spMk id="5" creationId="{1A8FDF89-8919-40BB-AB8B-7B01896B6BD1}"/>
          </ac:spMkLst>
        </pc:spChg>
        <pc:spChg chg="add del mod">
          <ac:chgData name="Dann Bleeker Pedersen" userId="911d2b9d99de05ee" providerId="LiveId" clId="{60E2A6A6-74A7-4A77-AB64-ED2EF271B6F0}" dt="2021-02-16T17:47:41.331" v="5791"/>
          <ac:spMkLst>
            <pc:docMk/>
            <pc:sldMk cId="1450245640" sldId="469"/>
            <ac:spMk id="6" creationId="{E75511ED-4CD1-47C6-BEB4-BE8FBEC64410}"/>
          </ac:spMkLst>
        </pc:spChg>
        <pc:spChg chg="add del mod">
          <ac:chgData name="Dann Bleeker Pedersen" userId="911d2b9d99de05ee" providerId="LiveId" clId="{60E2A6A6-74A7-4A77-AB64-ED2EF271B6F0}" dt="2021-02-16T17:47:41.331" v="5791"/>
          <ac:spMkLst>
            <pc:docMk/>
            <pc:sldMk cId="1450245640" sldId="469"/>
            <ac:spMk id="7" creationId="{8E929D5A-40B7-48BF-AD36-900CEFD21973}"/>
          </ac:spMkLst>
        </pc:spChg>
        <pc:spChg chg="add mod">
          <ac:chgData name="Dann Bleeker Pedersen" userId="911d2b9d99de05ee" providerId="LiveId" clId="{60E2A6A6-74A7-4A77-AB64-ED2EF271B6F0}" dt="2021-02-16T17:49:15.478" v="5836" actId="20577"/>
          <ac:spMkLst>
            <pc:docMk/>
            <pc:sldMk cId="1450245640" sldId="469"/>
            <ac:spMk id="8" creationId="{D5561CB4-3AD0-4FD9-9B61-F5EAE82C9067}"/>
          </ac:spMkLst>
        </pc:spChg>
        <pc:spChg chg="add mod">
          <ac:chgData name="Dann Bleeker Pedersen" userId="911d2b9d99de05ee" providerId="LiveId" clId="{60E2A6A6-74A7-4A77-AB64-ED2EF271B6F0}" dt="2021-02-16T17:48:01.434" v="5796" actId="164"/>
          <ac:spMkLst>
            <pc:docMk/>
            <pc:sldMk cId="1450245640" sldId="469"/>
            <ac:spMk id="9" creationId="{E38ADFB7-A2B3-4B0C-8815-7135E36032A4}"/>
          </ac:spMkLst>
        </pc:spChg>
        <pc:spChg chg="add mod">
          <ac:chgData name="Dann Bleeker Pedersen" userId="911d2b9d99de05ee" providerId="LiveId" clId="{60E2A6A6-74A7-4A77-AB64-ED2EF271B6F0}" dt="2021-02-16T17:49:09.879" v="5833" actId="20577"/>
          <ac:spMkLst>
            <pc:docMk/>
            <pc:sldMk cId="1450245640" sldId="469"/>
            <ac:spMk id="10" creationId="{6F25D7F6-F5E3-4E59-9FB5-707A1F0D6198}"/>
          </ac:spMkLst>
        </pc:spChg>
        <pc:spChg chg="add mod">
          <ac:chgData name="Dann Bleeker Pedersen" userId="911d2b9d99de05ee" providerId="LiveId" clId="{60E2A6A6-74A7-4A77-AB64-ED2EF271B6F0}" dt="2021-02-16T17:47:54.576" v="5795" actId="164"/>
          <ac:spMkLst>
            <pc:docMk/>
            <pc:sldMk cId="1450245640" sldId="469"/>
            <ac:spMk id="11" creationId="{33BB7411-74E0-4DC7-A0A7-0661F934B588}"/>
          </ac:spMkLst>
        </pc:spChg>
        <pc:spChg chg="add mod">
          <ac:chgData name="Dann Bleeker Pedersen" userId="911d2b9d99de05ee" providerId="LiveId" clId="{60E2A6A6-74A7-4A77-AB64-ED2EF271B6F0}" dt="2021-02-16T17:49:46.665" v="5857" actId="164"/>
          <ac:spMkLst>
            <pc:docMk/>
            <pc:sldMk cId="1450245640" sldId="469"/>
            <ac:spMk id="17" creationId="{7922F32D-57FE-4305-8E6A-67F1F14C7EA2}"/>
          </ac:spMkLst>
        </pc:spChg>
        <pc:spChg chg="add mod">
          <ac:chgData name="Dann Bleeker Pedersen" userId="911d2b9d99de05ee" providerId="LiveId" clId="{60E2A6A6-74A7-4A77-AB64-ED2EF271B6F0}" dt="2021-02-16T17:49:46.665" v="5857" actId="164"/>
          <ac:spMkLst>
            <pc:docMk/>
            <pc:sldMk cId="1450245640" sldId="469"/>
            <ac:spMk id="18" creationId="{865D74C6-4C92-41C1-ACEE-03191BBEF9EF}"/>
          </ac:spMkLst>
        </pc:spChg>
        <pc:spChg chg="add mod">
          <ac:chgData name="Dann Bleeker Pedersen" userId="911d2b9d99de05ee" providerId="LiveId" clId="{60E2A6A6-74A7-4A77-AB64-ED2EF271B6F0}" dt="2021-02-16T17:49:46.665" v="5857" actId="164"/>
          <ac:spMkLst>
            <pc:docMk/>
            <pc:sldMk cId="1450245640" sldId="469"/>
            <ac:spMk id="19" creationId="{7C461B96-FE95-49BA-817B-793A1C19D1F6}"/>
          </ac:spMkLst>
        </pc:spChg>
        <pc:spChg chg="mod">
          <ac:chgData name="Dann Bleeker Pedersen" userId="911d2b9d99de05ee" providerId="LiveId" clId="{60E2A6A6-74A7-4A77-AB64-ED2EF271B6F0}" dt="2021-02-16T17:49:51.552" v="5858" actId="571"/>
          <ac:spMkLst>
            <pc:docMk/>
            <pc:sldMk cId="1450245640" sldId="469"/>
            <ac:spMk id="25" creationId="{80248C12-DDDB-480F-8821-AA8F1A9C0617}"/>
          </ac:spMkLst>
        </pc:spChg>
        <pc:spChg chg="mod">
          <ac:chgData name="Dann Bleeker Pedersen" userId="911d2b9d99de05ee" providerId="LiveId" clId="{60E2A6A6-74A7-4A77-AB64-ED2EF271B6F0}" dt="2021-02-16T17:49:51.552" v="5858" actId="571"/>
          <ac:spMkLst>
            <pc:docMk/>
            <pc:sldMk cId="1450245640" sldId="469"/>
            <ac:spMk id="26" creationId="{6A8C82F8-9D66-4100-84C0-511D1EE74C5E}"/>
          </ac:spMkLst>
        </pc:spChg>
        <pc:spChg chg="mod">
          <ac:chgData name="Dann Bleeker Pedersen" userId="911d2b9d99de05ee" providerId="LiveId" clId="{60E2A6A6-74A7-4A77-AB64-ED2EF271B6F0}" dt="2021-02-16T17:49:51.552" v="5858" actId="571"/>
          <ac:spMkLst>
            <pc:docMk/>
            <pc:sldMk cId="1450245640" sldId="469"/>
            <ac:spMk id="27" creationId="{1A22FE5C-A371-4678-AD09-71C46E3E6067}"/>
          </ac:spMkLst>
        </pc:spChg>
        <pc:spChg chg="mod">
          <ac:chgData name="Dann Bleeker Pedersen" userId="911d2b9d99de05ee" providerId="LiveId" clId="{60E2A6A6-74A7-4A77-AB64-ED2EF271B6F0}" dt="2021-02-16T17:49:51.552" v="5858" actId="571"/>
          <ac:spMkLst>
            <pc:docMk/>
            <pc:sldMk cId="1450245640" sldId="469"/>
            <ac:spMk id="28" creationId="{3018379C-492A-45DB-8BD2-81D77CB5849F}"/>
          </ac:spMkLst>
        </pc:spChg>
        <pc:spChg chg="mod">
          <ac:chgData name="Dann Bleeker Pedersen" userId="911d2b9d99de05ee" providerId="LiveId" clId="{60E2A6A6-74A7-4A77-AB64-ED2EF271B6F0}" dt="2021-02-16T17:49:51.552" v="5858" actId="571"/>
          <ac:spMkLst>
            <pc:docMk/>
            <pc:sldMk cId="1450245640" sldId="469"/>
            <ac:spMk id="29" creationId="{20545967-9D0B-4953-8BD9-6A3F9796EC4B}"/>
          </ac:spMkLst>
        </pc:spChg>
        <pc:spChg chg="mod">
          <ac:chgData name="Dann Bleeker Pedersen" userId="911d2b9d99de05ee" providerId="LiveId" clId="{60E2A6A6-74A7-4A77-AB64-ED2EF271B6F0}" dt="2021-02-16T17:49:56.267" v="5859" actId="571"/>
          <ac:spMkLst>
            <pc:docMk/>
            <pc:sldMk cId="1450245640" sldId="469"/>
            <ac:spMk id="34" creationId="{D15A499D-A61F-4C17-AB0E-E3E028258899}"/>
          </ac:spMkLst>
        </pc:spChg>
        <pc:spChg chg="mod">
          <ac:chgData name="Dann Bleeker Pedersen" userId="911d2b9d99de05ee" providerId="LiveId" clId="{60E2A6A6-74A7-4A77-AB64-ED2EF271B6F0}" dt="2021-02-16T17:49:56.267" v="5859" actId="571"/>
          <ac:spMkLst>
            <pc:docMk/>
            <pc:sldMk cId="1450245640" sldId="469"/>
            <ac:spMk id="35" creationId="{E5221692-6AB3-49FA-83DD-FF6106818335}"/>
          </ac:spMkLst>
        </pc:spChg>
        <pc:spChg chg="mod">
          <ac:chgData name="Dann Bleeker Pedersen" userId="911d2b9d99de05ee" providerId="LiveId" clId="{60E2A6A6-74A7-4A77-AB64-ED2EF271B6F0}" dt="2021-02-16T17:49:56.267" v="5859" actId="571"/>
          <ac:spMkLst>
            <pc:docMk/>
            <pc:sldMk cId="1450245640" sldId="469"/>
            <ac:spMk id="36" creationId="{E006B349-F35C-4D79-B46A-F87E25049C42}"/>
          </ac:spMkLst>
        </pc:spChg>
        <pc:spChg chg="mod">
          <ac:chgData name="Dann Bleeker Pedersen" userId="911d2b9d99de05ee" providerId="LiveId" clId="{60E2A6A6-74A7-4A77-AB64-ED2EF271B6F0}" dt="2021-02-16T17:49:56.267" v="5859" actId="571"/>
          <ac:spMkLst>
            <pc:docMk/>
            <pc:sldMk cId="1450245640" sldId="469"/>
            <ac:spMk id="37" creationId="{390FC77E-ABF4-47D3-8D64-FD9F962934DF}"/>
          </ac:spMkLst>
        </pc:spChg>
        <pc:spChg chg="mod">
          <ac:chgData name="Dann Bleeker Pedersen" userId="911d2b9d99de05ee" providerId="LiveId" clId="{60E2A6A6-74A7-4A77-AB64-ED2EF271B6F0}" dt="2021-02-16T17:49:56.267" v="5859" actId="571"/>
          <ac:spMkLst>
            <pc:docMk/>
            <pc:sldMk cId="1450245640" sldId="469"/>
            <ac:spMk id="38" creationId="{CD5309C5-517F-41CE-AA9C-F733861B0BDB}"/>
          </ac:spMkLst>
        </pc:spChg>
        <pc:spChg chg="add mod">
          <ac:chgData name="Dann Bleeker Pedersen" userId="911d2b9d99de05ee" providerId="LiveId" clId="{60E2A6A6-74A7-4A77-AB64-ED2EF271B6F0}" dt="2021-02-16T17:50:17.633" v="5867" actId="1076"/>
          <ac:spMkLst>
            <pc:docMk/>
            <pc:sldMk cId="1450245640" sldId="469"/>
            <ac:spMk id="39" creationId="{695CE042-E327-4F48-8064-5B5428DD1E16}"/>
          </ac:spMkLst>
        </pc:spChg>
        <pc:spChg chg="add mod">
          <ac:chgData name="Dann Bleeker Pedersen" userId="911d2b9d99de05ee" providerId="LiveId" clId="{60E2A6A6-74A7-4A77-AB64-ED2EF271B6F0}" dt="2021-02-16T17:50:19.666" v="5868" actId="571"/>
          <ac:spMkLst>
            <pc:docMk/>
            <pc:sldMk cId="1450245640" sldId="469"/>
            <ac:spMk id="40" creationId="{C0EA0DFD-F35F-4526-BBB0-071D9DDA2FEF}"/>
          </ac:spMkLst>
        </pc:spChg>
        <pc:spChg chg="add mod">
          <ac:chgData name="Dann Bleeker Pedersen" userId="911d2b9d99de05ee" providerId="LiveId" clId="{60E2A6A6-74A7-4A77-AB64-ED2EF271B6F0}" dt="2021-02-16T17:50:21.498" v="5869" actId="571"/>
          <ac:spMkLst>
            <pc:docMk/>
            <pc:sldMk cId="1450245640" sldId="469"/>
            <ac:spMk id="41" creationId="{1C84B609-D43A-4D98-92D0-35050CB45478}"/>
          </ac:spMkLst>
        </pc:spChg>
        <pc:grpChg chg="add mod">
          <ac:chgData name="Dann Bleeker Pedersen" userId="911d2b9d99de05ee" providerId="LiveId" clId="{60E2A6A6-74A7-4A77-AB64-ED2EF271B6F0}" dt="2021-02-16T17:49:46.665" v="5857" actId="164"/>
          <ac:grpSpMkLst>
            <pc:docMk/>
            <pc:sldMk cId="1450245640" sldId="469"/>
            <ac:grpSpMk id="12" creationId="{5A6547F7-67DD-428B-B45F-6E10832808BC}"/>
          </ac:grpSpMkLst>
        </pc:grpChg>
        <pc:grpChg chg="add del mod">
          <ac:chgData name="Dann Bleeker Pedersen" userId="911d2b9d99de05ee" providerId="LiveId" clId="{60E2A6A6-74A7-4A77-AB64-ED2EF271B6F0}" dt="2021-02-16T17:49:19.824" v="5837" actId="478"/>
          <ac:grpSpMkLst>
            <pc:docMk/>
            <pc:sldMk cId="1450245640" sldId="469"/>
            <ac:grpSpMk id="13" creationId="{7946DF68-5AD0-49DA-9892-EF8A86287EF7}"/>
          </ac:grpSpMkLst>
        </pc:grpChg>
        <pc:grpChg chg="add del mod">
          <ac:chgData name="Dann Bleeker Pedersen" userId="911d2b9d99de05ee" providerId="LiveId" clId="{60E2A6A6-74A7-4A77-AB64-ED2EF271B6F0}" dt="2021-02-16T17:49:19.824" v="5837" actId="478"/>
          <ac:grpSpMkLst>
            <pc:docMk/>
            <pc:sldMk cId="1450245640" sldId="469"/>
            <ac:grpSpMk id="14" creationId="{AEDAC760-FDDB-4E89-9835-B869FC67246F}"/>
          </ac:grpSpMkLst>
        </pc:grpChg>
        <pc:grpChg chg="add mod">
          <ac:chgData name="Dann Bleeker Pedersen" userId="911d2b9d99de05ee" providerId="LiveId" clId="{60E2A6A6-74A7-4A77-AB64-ED2EF271B6F0}" dt="2021-02-16T17:50:09.144" v="5865" actId="554"/>
          <ac:grpSpMkLst>
            <pc:docMk/>
            <pc:sldMk cId="1450245640" sldId="469"/>
            <ac:grpSpMk id="20" creationId="{E7E05AA7-3A05-46D0-AB8E-43721446BFC0}"/>
          </ac:grpSpMkLst>
        </pc:grpChg>
        <pc:grpChg chg="add mod">
          <ac:chgData name="Dann Bleeker Pedersen" userId="911d2b9d99de05ee" providerId="LiveId" clId="{60E2A6A6-74A7-4A77-AB64-ED2EF271B6F0}" dt="2021-02-16T17:50:09.144" v="5865" actId="554"/>
          <ac:grpSpMkLst>
            <pc:docMk/>
            <pc:sldMk cId="1450245640" sldId="469"/>
            <ac:grpSpMk id="21" creationId="{658E12D7-CCB0-4186-902B-64911F706EBD}"/>
          </ac:grpSpMkLst>
        </pc:grpChg>
        <pc:grpChg chg="mod">
          <ac:chgData name="Dann Bleeker Pedersen" userId="911d2b9d99de05ee" providerId="LiveId" clId="{60E2A6A6-74A7-4A77-AB64-ED2EF271B6F0}" dt="2021-02-16T17:49:51.552" v="5858" actId="571"/>
          <ac:grpSpMkLst>
            <pc:docMk/>
            <pc:sldMk cId="1450245640" sldId="469"/>
            <ac:grpSpMk id="22" creationId="{3AA62717-EF36-40CF-8664-87C242683F8F}"/>
          </ac:grpSpMkLst>
        </pc:grpChg>
        <pc:grpChg chg="add mod">
          <ac:chgData name="Dann Bleeker Pedersen" userId="911d2b9d99de05ee" providerId="LiveId" clId="{60E2A6A6-74A7-4A77-AB64-ED2EF271B6F0}" dt="2021-02-16T17:50:09.144" v="5865" actId="554"/>
          <ac:grpSpMkLst>
            <pc:docMk/>
            <pc:sldMk cId="1450245640" sldId="469"/>
            <ac:grpSpMk id="30" creationId="{976439C5-0A9C-4D10-A2C6-2EF16A1C4E79}"/>
          </ac:grpSpMkLst>
        </pc:grpChg>
        <pc:grpChg chg="mod">
          <ac:chgData name="Dann Bleeker Pedersen" userId="911d2b9d99de05ee" providerId="LiveId" clId="{60E2A6A6-74A7-4A77-AB64-ED2EF271B6F0}" dt="2021-02-16T17:49:56.267" v="5859" actId="571"/>
          <ac:grpSpMkLst>
            <pc:docMk/>
            <pc:sldMk cId="1450245640" sldId="469"/>
            <ac:grpSpMk id="31" creationId="{B2F76492-F56B-466C-8A5F-767E2CAE173C}"/>
          </ac:grpSpMkLst>
        </pc:grpChg>
        <pc:graphicFrameChg chg="add mod">
          <ac:chgData name="Dann Bleeker Pedersen" userId="911d2b9d99de05ee" providerId="LiveId" clId="{60E2A6A6-74A7-4A77-AB64-ED2EF271B6F0}" dt="2021-02-16T17:49:46.665" v="5857" actId="164"/>
          <ac:graphicFrameMkLst>
            <pc:docMk/>
            <pc:sldMk cId="1450245640" sldId="469"/>
            <ac:graphicFrameMk id="15" creationId="{F719C31F-5E4C-4C6A-8CD3-2A16D2C4A236}"/>
          </ac:graphicFrameMkLst>
        </pc:graphicFrameChg>
        <pc:graphicFrameChg chg="mod">
          <ac:chgData name="Dann Bleeker Pedersen" userId="911d2b9d99de05ee" providerId="LiveId" clId="{60E2A6A6-74A7-4A77-AB64-ED2EF271B6F0}" dt="2021-02-16T17:49:51.552" v="5858" actId="571"/>
          <ac:graphicFrameMkLst>
            <pc:docMk/>
            <pc:sldMk cId="1450245640" sldId="469"/>
            <ac:graphicFrameMk id="23" creationId="{194C98AC-B7A7-4572-9401-2CA0CC6E01D8}"/>
          </ac:graphicFrameMkLst>
        </pc:graphicFrameChg>
        <pc:graphicFrameChg chg="mod">
          <ac:chgData name="Dann Bleeker Pedersen" userId="911d2b9d99de05ee" providerId="LiveId" clId="{60E2A6A6-74A7-4A77-AB64-ED2EF271B6F0}" dt="2021-02-16T17:49:56.267" v="5859" actId="571"/>
          <ac:graphicFrameMkLst>
            <pc:docMk/>
            <pc:sldMk cId="1450245640" sldId="469"/>
            <ac:graphicFrameMk id="32" creationId="{F54AB462-9114-4BF5-82BB-4ACABD1CBF51}"/>
          </ac:graphicFrameMkLst>
        </pc:graphicFrameChg>
        <pc:cxnChg chg="add mod">
          <ac:chgData name="Dann Bleeker Pedersen" userId="911d2b9d99de05ee" providerId="LiveId" clId="{60E2A6A6-74A7-4A77-AB64-ED2EF271B6F0}" dt="2021-02-16T17:49:46.665" v="5857" actId="164"/>
          <ac:cxnSpMkLst>
            <pc:docMk/>
            <pc:sldMk cId="1450245640" sldId="469"/>
            <ac:cxnSpMk id="16" creationId="{5AA9CD2E-5565-4027-BBE7-FB0B8E16BADB}"/>
          </ac:cxnSpMkLst>
        </pc:cxnChg>
        <pc:cxnChg chg="mod">
          <ac:chgData name="Dann Bleeker Pedersen" userId="911d2b9d99de05ee" providerId="LiveId" clId="{60E2A6A6-74A7-4A77-AB64-ED2EF271B6F0}" dt="2021-02-16T17:49:51.552" v="5858" actId="571"/>
          <ac:cxnSpMkLst>
            <pc:docMk/>
            <pc:sldMk cId="1450245640" sldId="469"/>
            <ac:cxnSpMk id="24" creationId="{31AE908F-6168-4745-89B2-2F04E04B199B}"/>
          </ac:cxnSpMkLst>
        </pc:cxnChg>
        <pc:cxnChg chg="mod">
          <ac:chgData name="Dann Bleeker Pedersen" userId="911d2b9d99de05ee" providerId="LiveId" clId="{60E2A6A6-74A7-4A77-AB64-ED2EF271B6F0}" dt="2021-02-16T17:49:56.267" v="5859" actId="571"/>
          <ac:cxnSpMkLst>
            <pc:docMk/>
            <pc:sldMk cId="1450245640" sldId="469"/>
            <ac:cxnSpMk id="33" creationId="{4CCB61B4-51BF-460C-940B-31D8458A591E}"/>
          </ac:cxnSpMkLst>
        </pc:cxnChg>
      </pc:sldChg>
      <pc:sldChg chg="addSp delSp modSp new mod">
        <pc:chgData name="Dann Bleeker Pedersen" userId="911d2b9d99de05ee" providerId="LiveId" clId="{60E2A6A6-74A7-4A77-AB64-ED2EF271B6F0}" dt="2021-02-16T17:52:50.214" v="5897" actId="571"/>
        <pc:sldMkLst>
          <pc:docMk/>
          <pc:sldMk cId="1868136044" sldId="470"/>
        </pc:sldMkLst>
        <pc:spChg chg="mod">
          <ac:chgData name="Dann Bleeker Pedersen" userId="911d2b9d99de05ee" providerId="LiveId" clId="{60E2A6A6-74A7-4A77-AB64-ED2EF271B6F0}" dt="2021-02-16T17:51:52.831" v="5887"/>
          <ac:spMkLst>
            <pc:docMk/>
            <pc:sldMk cId="1868136044" sldId="470"/>
            <ac:spMk id="2" creationId="{0C2A3744-547C-4374-92F3-85624F54BB03}"/>
          </ac:spMkLst>
        </pc:spChg>
        <pc:spChg chg="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8" creationId="{D98A5565-9C43-442D-88A8-71B18A7A6775}"/>
          </ac:spMkLst>
        </pc:spChg>
        <pc:spChg chg="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9" creationId="{F29020CC-FC68-4313-A67D-22BD45639554}"/>
          </ac:spMkLst>
        </pc:spChg>
        <pc:spChg chg="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10" creationId="{328437C3-495C-445C-A570-616B063DFDAA}"/>
          </ac:spMkLst>
        </pc:spChg>
        <pc:spChg chg="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11" creationId="{DF35B0B2-A19B-40D0-9429-1D039F3E52F8}"/>
          </ac:spMkLst>
        </pc:spChg>
        <pc:spChg chg="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12" creationId="{47B916A7-5654-4AD2-B28A-EC131442E332}"/>
          </ac:spMkLst>
        </pc:spChg>
        <pc:spChg chg="add mod">
          <ac:chgData name="Dann Bleeker Pedersen" userId="911d2b9d99de05ee" providerId="LiveId" clId="{60E2A6A6-74A7-4A77-AB64-ED2EF271B6F0}" dt="2021-02-16T17:51:07.685" v="5874" actId="14100"/>
          <ac:spMkLst>
            <pc:docMk/>
            <pc:sldMk cId="1868136044" sldId="470"/>
            <ac:spMk id="13" creationId="{E486C085-98CE-467A-9AC8-49820EABA5F5}"/>
          </ac:spMkLst>
        </pc:spChg>
        <pc:spChg chg="mod">
          <ac:chgData name="Dann Bleeker Pedersen" userId="911d2b9d99de05ee" providerId="LiveId" clId="{60E2A6A6-74A7-4A77-AB64-ED2EF271B6F0}" dt="2021-02-16T17:51:11.623" v="5875" actId="571"/>
          <ac:spMkLst>
            <pc:docMk/>
            <pc:sldMk cId="1868136044" sldId="470"/>
            <ac:spMk id="18" creationId="{7B516944-AE8E-4588-A721-747BE16012A0}"/>
          </ac:spMkLst>
        </pc:spChg>
        <pc:spChg chg="mod">
          <ac:chgData name="Dann Bleeker Pedersen" userId="911d2b9d99de05ee" providerId="LiveId" clId="{60E2A6A6-74A7-4A77-AB64-ED2EF271B6F0}" dt="2021-02-16T17:51:11.623" v="5875" actId="571"/>
          <ac:spMkLst>
            <pc:docMk/>
            <pc:sldMk cId="1868136044" sldId="470"/>
            <ac:spMk id="19" creationId="{EC7D4A91-7AEE-4323-8D2A-66A32EC69B20}"/>
          </ac:spMkLst>
        </pc:spChg>
        <pc:spChg chg="mod">
          <ac:chgData name="Dann Bleeker Pedersen" userId="911d2b9d99de05ee" providerId="LiveId" clId="{60E2A6A6-74A7-4A77-AB64-ED2EF271B6F0}" dt="2021-02-16T17:51:11.623" v="5875" actId="571"/>
          <ac:spMkLst>
            <pc:docMk/>
            <pc:sldMk cId="1868136044" sldId="470"/>
            <ac:spMk id="20" creationId="{FE441CEC-0D83-4C8A-B3A2-C42429F56A1E}"/>
          </ac:spMkLst>
        </pc:spChg>
        <pc:spChg chg="mod">
          <ac:chgData name="Dann Bleeker Pedersen" userId="911d2b9d99de05ee" providerId="LiveId" clId="{60E2A6A6-74A7-4A77-AB64-ED2EF271B6F0}" dt="2021-02-16T17:51:11.623" v="5875" actId="571"/>
          <ac:spMkLst>
            <pc:docMk/>
            <pc:sldMk cId="1868136044" sldId="470"/>
            <ac:spMk id="21" creationId="{DF24D5D0-1AE1-4EEA-BC2D-0E37576CA591}"/>
          </ac:spMkLst>
        </pc:spChg>
        <pc:spChg chg="mod">
          <ac:chgData name="Dann Bleeker Pedersen" userId="911d2b9d99de05ee" providerId="LiveId" clId="{60E2A6A6-74A7-4A77-AB64-ED2EF271B6F0}" dt="2021-02-16T17:51:11.623" v="5875" actId="571"/>
          <ac:spMkLst>
            <pc:docMk/>
            <pc:sldMk cId="1868136044" sldId="470"/>
            <ac:spMk id="22" creationId="{DD1B5C5E-904D-4302-B372-D7F3E6B20F52}"/>
          </ac:spMkLst>
        </pc:spChg>
        <pc:spChg chg="add del mod">
          <ac:chgData name="Dann Bleeker Pedersen" userId="911d2b9d99de05ee" providerId="LiveId" clId="{60E2A6A6-74A7-4A77-AB64-ED2EF271B6F0}" dt="2021-02-16T17:51:12.554" v="5876" actId="478"/>
          <ac:spMkLst>
            <pc:docMk/>
            <pc:sldMk cId="1868136044" sldId="470"/>
            <ac:spMk id="23" creationId="{2574FDA8-AE99-4CA9-B7F2-9F10906E279B}"/>
          </ac:spMkLst>
        </pc:spChg>
        <pc:spChg chg="add mod">
          <ac:chgData name="Dann Bleeker Pedersen" userId="911d2b9d99de05ee" providerId="LiveId" clId="{60E2A6A6-74A7-4A77-AB64-ED2EF271B6F0}" dt="2021-02-16T17:51:24.446" v="5879" actId="571"/>
          <ac:spMkLst>
            <pc:docMk/>
            <pc:sldMk cId="1868136044" sldId="470"/>
            <ac:spMk id="24" creationId="{2BE59721-F11D-4E32-AF87-B7B724F7702B}"/>
          </ac:spMkLst>
        </pc:spChg>
        <pc:spChg chg="mod">
          <ac:chgData name="Dann Bleeker Pedersen" userId="911d2b9d99de05ee" providerId="LiveId" clId="{60E2A6A6-74A7-4A77-AB64-ED2EF271B6F0}" dt="2021-02-16T17:51:31.951" v="5880" actId="571"/>
          <ac:spMkLst>
            <pc:docMk/>
            <pc:sldMk cId="1868136044" sldId="470"/>
            <ac:spMk id="29" creationId="{CDB04354-5C75-4E9D-8C55-AC1B4AD46B52}"/>
          </ac:spMkLst>
        </pc:spChg>
        <pc:spChg chg="mod">
          <ac:chgData name="Dann Bleeker Pedersen" userId="911d2b9d99de05ee" providerId="LiveId" clId="{60E2A6A6-74A7-4A77-AB64-ED2EF271B6F0}" dt="2021-02-16T17:51:31.951" v="5880" actId="571"/>
          <ac:spMkLst>
            <pc:docMk/>
            <pc:sldMk cId="1868136044" sldId="470"/>
            <ac:spMk id="30" creationId="{5C5BC56C-7E22-4EBB-9F84-478E56B1B7BD}"/>
          </ac:spMkLst>
        </pc:spChg>
        <pc:spChg chg="mod">
          <ac:chgData name="Dann Bleeker Pedersen" userId="911d2b9d99de05ee" providerId="LiveId" clId="{60E2A6A6-74A7-4A77-AB64-ED2EF271B6F0}" dt="2021-02-16T17:51:31.951" v="5880" actId="571"/>
          <ac:spMkLst>
            <pc:docMk/>
            <pc:sldMk cId="1868136044" sldId="470"/>
            <ac:spMk id="31" creationId="{6D5AFC25-EE19-4952-9599-FD1ABA79F382}"/>
          </ac:spMkLst>
        </pc:spChg>
        <pc:spChg chg="mod">
          <ac:chgData name="Dann Bleeker Pedersen" userId="911d2b9d99de05ee" providerId="LiveId" clId="{60E2A6A6-74A7-4A77-AB64-ED2EF271B6F0}" dt="2021-02-16T17:51:31.951" v="5880" actId="571"/>
          <ac:spMkLst>
            <pc:docMk/>
            <pc:sldMk cId="1868136044" sldId="470"/>
            <ac:spMk id="32" creationId="{41D6D8D5-10ED-4CB2-A3AC-513D7B66238E}"/>
          </ac:spMkLst>
        </pc:spChg>
        <pc:spChg chg="mod">
          <ac:chgData name="Dann Bleeker Pedersen" userId="911d2b9d99de05ee" providerId="LiveId" clId="{60E2A6A6-74A7-4A77-AB64-ED2EF271B6F0}" dt="2021-02-16T17:51:31.951" v="5880" actId="571"/>
          <ac:spMkLst>
            <pc:docMk/>
            <pc:sldMk cId="1868136044" sldId="470"/>
            <ac:spMk id="33" creationId="{0D5798CD-4584-493E-A206-43BB3E7636C6}"/>
          </ac:spMkLst>
        </pc:spChg>
        <pc:spChg chg="mod">
          <ac:chgData name="Dann Bleeker Pedersen" userId="911d2b9d99de05ee" providerId="LiveId" clId="{60E2A6A6-74A7-4A77-AB64-ED2EF271B6F0}" dt="2021-02-16T17:51:44.135" v="5885" actId="571"/>
          <ac:spMkLst>
            <pc:docMk/>
            <pc:sldMk cId="1868136044" sldId="470"/>
            <ac:spMk id="38" creationId="{598A670E-27FE-48D5-9DC3-2485F68F41A0}"/>
          </ac:spMkLst>
        </pc:spChg>
        <pc:spChg chg="mod">
          <ac:chgData name="Dann Bleeker Pedersen" userId="911d2b9d99de05ee" providerId="LiveId" clId="{60E2A6A6-74A7-4A77-AB64-ED2EF271B6F0}" dt="2021-02-16T17:51:44.135" v="5885" actId="571"/>
          <ac:spMkLst>
            <pc:docMk/>
            <pc:sldMk cId="1868136044" sldId="470"/>
            <ac:spMk id="39" creationId="{B81242CD-1200-46FE-A381-C097BE9ED8EC}"/>
          </ac:spMkLst>
        </pc:spChg>
        <pc:spChg chg="mod">
          <ac:chgData name="Dann Bleeker Pedersen" userId="911d2b9d99de05ee" providerId="LiveId" clId="{60E2A6A6-74A7-4A77-AB64-ED2EF271B6F0}" dt="2021-02-16T17:51:44.135" v="5885" actId="571"/>
          <ac:spMkLst>
            <pc:docMk/>
            <pc:sldMk cId="1868136044" sldId="470"/>
            <ac:spMk id="40" creationId="{F5381814-0201-4241-8EBA-CA3047DDDEDB}"/>
          </ac:spMkLst>
        </pc:spChg>
        <pc:spChg chg="mod">
          <ac:chgData name="Dann Bleeker Pedersen" userId="911d2b9d99de05ee" providerId="LiveId" clId="{60E2A6A6-74A7-4A77-AB64-ED2EF271B6F0}" dt="2021-02-16T17:51:44.135" v="5885" actId="571"/>
          <ac:spMkLst>
            <pc:docMk/>
            <pc:sldMk cId="1868136044" sldId="470"/>
            <ac:spMk id="41" creationId="{5A11C168-3A77-42A4-BE4C-A26E7952D8D9}"/>
          </ac:spMkLst>
        </pc:spChg>
        <pc:spChg chg="mod">
          <ac:chgData name="Dann Bleeker Pedersen" userId="911d2b9d99de05ee" providerId="LiveId" clId="{60E2A6A6-74A7-4A77-AB64-ED2EF271B6F0}" dt="2021-02-16T17:51:44.135" v="5885" actId="571"/>
          <ac:spMkLst>
            <pc:docMk/>
            <pc:sldMk cId="1868136044" sldId="470"/>
            <ac:spMk id="42" creationId="{8A7E4003-6070-42EF-AEA2-C2CB6CE1BF29}"/>
          </ac:spMkLst>
        </pc:spChg>
        <pc:spChg chg="add mod">
          <ac:chgData name="Dann Bleeker Pedersen" userId="911d2b9d99de05ee" providerId="LiveId" clId="{60E2A6A6-74A7-4A77-AB64-ED2EF271B6F0}" dt="2021-02-16T17:52:50.214" v="5897" actId="571"/>
          <ac:spMkLst>
            <pc:docMk/>
            <pc:sldMk cId="1868136044" sldId="470"/>
            <ac:spMk id="43" creationId="{4A681883-5BEE-487C-9FD1-AA8179D94DC2}"/>
          </ac:spMkLst>
        </pc:spChg>
        <pc:grpChg chg="add mod">
          <ac:chgData name="Dann Bleeker Pedersen" userId="911d2b9d99de05ee" providerId="LiveId" clId="{60E2A6A6-74A7-4A77-AB64-ED2EF271B6F0}" dt="2021-02-16T17:51:47.152" v="5886" actId="554"/>
          <ac:grpSpMkLst>
            <pc:docMk/>
            <pc:sldMk cId="1868136044" sldId="470"/>
            <ac:grpSpMk id="4" creationId="{C83B41FB-0CE9-4844-AA3E-9B7CCB7B6D8E}"/>
          </ac:grpSpMkLst>
        </pc:grpChg>
        <pc:grpChg chg="mod">
          <ac:chgData name="Dann Bleeker Pedersen" userId="911d2b9d99de05ee" providerId="LiveId" clId="{60E2A6A6-74A7-4A77-AB64-ED2EF271B6F0}" dt="2021-02-16T17:51:24.446" v="5879" actId="571"/>
          <ac:grpSpMkLst>
            <pc:docMk/>
            <pc:sldMk cId="1868136044" sldId="470"/>
            <ac:grpSpMk id="5" creationId="{88691176-871D-4C92-A6EB-49651AEA0248}"/>
          </ac:grpSpMkLst>
        </pc:grpChg>
        <pc:grpChg chg="add del mod">
          <ac:chgData name="Dann Bleeker Pedersen" userId="911d2b9d99de05ee" providerId="LiveId" clId="{60E2A6A6-74A7-4A77-AB64-ED2EF271B6F0}" dt="2021-02-16T17:51:12.554" v="5876" actId="478"/>
          <ac:grpSpMkLst>
            <pc:docMk/>
            <pc:sldMk cId="1868136044" sldId="470"/>
            <ac:grpSpMk id="14" creationId="{B632D477-2806-4A5B-BCFB-383DD5F75591}"/>
          </ac:grpSpMkLst>
        </pc:grpChg>
        <pc:grpChg chg="mod">
          <ac:chgData name="Dann Bleeker Pedersen" userId="911d2b9d99de05ee" providerId="LiveId" clId="{60E2A6A6-74A7-4A77-AB64-ED2EF271B6F0}" dt="2021-02-16T17:51:11.623" v="5875" actId="571"/>
          <ac:grpSpMkLst>
            <pc:docMk/>
            <pc:sldMk cId="1868136044" sldId="470"/>
            <ac:grpSpMk id="15" creationId="{1D1CD29A-D235-4000-8DB4-A40717D3B64B}"/>
          </ac:grpSpMkLst>
        </pc:grpChg>
        <pc:grpChg chg="add del mod">
          <ac:chgData name="Dann Bleeker Pedersen" userId="911d2b9d99de05ee" providerId="LiveId" clId="{60E2A6A6-74A7-4A77-AB64-ED2EF271B6F0}" dt="2021-02-16T17:51:33.409" v="5881" actId="478"/>
          <ac:grpSpMkLst>
            <pc:docMk/>
            <pc:sldMk cId="1868136044" sldId="470"/>
            <ac:grpSpMk id="25" creationId="{CBD7F216-2610-45A2-9AFA-52BCF13008BD}"/>
          </ac:grpSpMkLst>
        </pc:grpChg>
        <pc:grpChg chg="mod">
          <ac:chgData name="Dann Bleeker Pedersen" userId="911d2b9d99de05ee" providerId="LiveId" clId="{60E2A6A6-74A7-4A77-AB64-ED2EF271B6F0}" dt="2021-02-16T17:51:31.951" v="5880" actId="571"/>
          <ac:grpSpMkLst>
            <pc:docMk/>
            <pc:sldMk cId="1868136044" sldId="470"/>
            <ac:grpSpMk id="26" creationId="{A9403AAB-601D-47A6-B281-7B320E4859B4}"/>
          </ac:grpSpMkLst>
        </pc:grpChg>
        <pc:grpChg chg="add mod">
          <ac:chgData name="Dann Bleeker Pedersen" userId="911d2b9d99de05ee" providerId="LiveId" clId="{60E2A6A6-74A7-4A77-AB64-ED2EF271B6F0}" dt="2021-02-16T17:51:47.152" v="5886" actId="554"/>
          <ac:grpSpMkLst>
            <pc:docMk/>
            <pc:sldMk cId="1868136044" sldId="470"/>
            <ac:grpSpMk id="34" creationId="{6298A3CC-A0F0-40A8-B920-E80376EE4B97}"/>
          </ac:grpSpMkLst>
        </pc:grpChg>
        <pc:grpChg chg="mod">
          <ac:chgData name="Dann Bleeker Pedersen" userId="911d2b9d99de05ee" providerId="LiveId" clId="{60E2A6A6-74A7-4A77-AB64-ED2EF271B6F0}" dt="2021-02-16T17:51:44.135" v="5885" actId="571"/>
          <ac:grpSpMkLst>
            <pc:docMk/>
            <pc:sldMk cId="1868136044" sldId="470"/>
            <ac:grpSpMk id="35" creationId="{55EB00E0-E3D0-45BA-890D-AF7BEDD53564}"/>
          </ac:grpSpMkLst>
        </pc:grpChg>
        <pc:graphicFrameChg chg="mod">
          <ac:chgData name="Dann Bleeker Pedersen" userId="911d2b9d99de05ee" providerId="LiveId" clId="{60E2A6A6-74A7-4A77-AB64-ED2EF271B6F0}" dt="2021-02-16T17:51:24.446" v="5879" actId="571"/>
          <ac:graphicFrameMkLst>
            <pc:docMk/>
            <pc:sldMk cId="1868136044" sldId="470"/>
            <ac:graphicFrameMk id="6" creationId="{4523B98E-E3D1-4854-ACE3-52A2ED538121}"/>
          </ac:graphicFrameMkLst>
        </pc:graphicFrameChg>
        <pc:graphicFrameChg chg="mod">
          <ac:chgData name="Dann Bleeker Pedersen" userId="911d2b9d99de05ee" providerId="LiveId" clId="{60E2A6A6-74A7-4A77-AB64-ED2EF271B6F0}" dt="2021-02-16T17:51:11.623" v="5875" actId="571"/>
          <ac:graphicFrameMkLst>
            <pc:docMk/>
            <pc:sldMk cId="1868136044" sldId="470"/>
            <ac:graphicFrameMk id="16" creationId="{E1E364C5-2588-4775-AEB0-46C7EC916774}"/>
          </ac:graphicFrameMkLst>
        </pc:graphicFrameChg>
        <pc:graphicFrameChg chg="mod">
          <ac:chgData name="Dann Bleeker Pedersen" userId="911d2b9d99de05ee" providerId="LiveId" clId="{60E2A6A6-74A7-4A77-AB64-ED2EF271B6F0}" dt="2021-02-16T17:51:31.951" v="5880" actId="571"/>
          <ac:graphicFrameMkLst>
            <pc:docMk/>
            <pc:sldMk cId="1868136044" sldId="470"/>
            <ac:graphicFrameMk id="27" creationId="{631DDB47-F7F9-4CE0-A079-F86E53CF85C2}"/>
          </ac:graphicFrameMkLst>
        </pc:graphicFrameChg>
        <pc:graphicFrameChg chg="mod">
          <ac:chgData name="Dann Bleeker Pedersen" userId="911d2b9d99de05ee" providerId="LiveId" clId="{60E2A6A6-74A7-4A77-AB64-ED2EF271B6F0}" dt="2021-02-16T17:51:44.135" v="5885" actId="571"/>
          <ac:graphicFrameMkLst>
            <pc:docMk/>
            <pc:sldMk cId="1868136044" sldId="470"/>
            <ac:graphicFrameMk id="36" creationId="{804BF20C-3BBD-4056-A351-E4A58F2319E8}"/>
          </ac:graphicFrameMkLst>
        </pc:graphicFrameChg>
        <pc:cxnChg chg="mod">
          <ac:chgData name="Dann Bleeker Pedersen" userId="911d2b9d99de05ee" providerId="LiveId" clId="{60E2A6A6-74A7-4A77-AB64-ED2EF271B6F0}" dt="2021-02-16T17:51:24.446" v="5879" actId="571"/>
          <ac:cxnSpMkLst>
            <pc:docMk/>
            <pc:sldMk cId="1868136044" sldId="470"/>
            <ac:cxnSpMk id="7" creationId="{747CA921-F507-4818-929D-86425D66A27C}"/>
          </ac:cxnSpMkLst>
        </pc:cxnChg>
        <pc:cxnChg chg="mod">
          <ac:chgData name="Dann Bleeker Pedersen" userId="911d2b9d99de05ee" providerId="LiveId" clId="{60E2A6A6-74A7-4A77-AB64-ED2EF271B6F0}" dt="2021-02-16T17:51:11.623" v="5875" actId="571"/>
          <ac:cxnSpMkLst>
            <pc:docMk/>
            <pc:sldMk cId="1868136044" sldId="470"/>
            <ac:cxnSpMk id="17" creationId="{43BE26F9-310E-4C96-8804-56753855C941}"/>
          </ac:cxnSpMkLst>
        </pc:cxnChg>
        <pc:cxnChg chg="mod">
          <ac:chgData name="Dann Bleeker Pedersen" userId="911d2b9d99de05ee" providerId="LiveId" clId="{60E2A6A6-74A7-4A77-AB64-ED2EF271B6F0}" dt="2021-02-16T17:51:31.951" v="5880" actId="571"/>
          <ac:cxnSpMkLst>
            <pc:docMk/>
            <pc:sldMk cId="1868136044" sldId="470"/>
            <ac:cxnSpMk id="28" creationId="{C0DCB637-D8B7-4888-9D59-02E4CC189B2B}"/>
          </ac:cxnSpMkLst>
        </pc:cxnChg>
        <pc:cxnChg chg="mod">
          <ac:chgData name="Dann Bleeker Pedersen" userId="911d2b9d99de05ee" providerId="LiveId" clId="{60E2A6A6-74A7-4A77-AB64-ED2EF271B6F0}" dt="2021-02-16T17:51:44.135" v="5885" actId="571"/>
          <ac:cxnSpMkLst>
            <pc:docMk/>
            <pc:sldMk cId="1868136044" sldId="470"/>
            <ac:cxnSpMk id="37" creationId="{52B4F007-B7F6-4CFD-A14E-4EC7A61A5C02}"/>
          </ac:cxnSpMkLst>
        </pc:cxnChg>
      </pc:sldChg>
      <pc:sldChg chg="modSp new del mod">
        <pc:chgData name="Dann Bleeker Pedersen" userId="911d2b9d99de05ee" providerId="LiveId" clId="{60E2A6A6-74A7-4A77-AB64-ED2EF271B6F0}" dt="2021-02-16T17:53:16.177" v="5910" actId="47"/>
        <pc:sldMkLst>
          <pc:docMk/>
          <pc:sldMk cId="548447425" sldId="471"/>
        </pc:sldMkLst>
        <pc:spChg chg="mod">
          <ac:chgData name="Dann Bleeker Pedersen" userId="911d2b9d99de05ee" providerId="LiveId" clId="{60E2A6A6-74A7-4A77-AB64-ED2EF271B6F0}" dt="2021-02-16T17:52:04.206" v="5892"/>
          <ac:spMkLst>
            <pc:docMk/>
            <pc:sldMk cId="548447425" sldId="471"/>
            <ac:spMk id="2" creationId="{D9C9F7DE-79D7-41F0-A62B-386D5705A479}"/>
          </ac:spMkLst>
        </pc:spChg>
      </pc:sldChg>
      <pc:sldChg chg="addSp delSp modSp new mod">
        <pc:chgData name="Dann Bleeker Pedersen" userId="911d2b9d99de05ee" providerId="LiveId" clId="{60E2A6A6-74A7-4A77-AB64-ED2EF271B6F0}" dt="2021-02-16T17:53:13.909" v="5909" actId="20577"/>
        <pc:sldMkLst>
          <pc:docMk/>
          <pc:sldMk cId="2305570567" sldId="472"/>
        </pc:sldMkLst>
        <pc:spChg chg="mod">
          <ac:chgData name="Dann Bleeker Pedersen" userId="911d2b9d99de05ee" providerId="LiveId" clId="{60E2A6A6-74A7-4A77-AB64-ED2EF271B6F0}" dt="2021-02-16T17:53:13.909" v="5909" actId="20577"/>
          <ac:spMkLst>
            <pc:docMk/>
            <pc:sldMk cId="2305570567" sldId="472"/>
            <ac:spMk id="2" creationId="{DC24D187-EE1F-465E-9A97-91F02C0282EB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4" creationId="{797CB518-90B9-4A13-8BDF-686C030345C5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5" creationId="{044359B8-A397-43C0-B1E0-1A9FAABB5612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0" creationId="{7C561C50-1A72-412E-9197-649AB5C8D2B9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1" creationId="{EA2A977E-C340-42A1-B7FE-E9F9334B7622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2" creationId="{1C542BEF-F1FB-4294-B499-0210DAD92D4D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3" creationId="{F2C0849D-3E17-4256-9B97-70CA0AA085D6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4" creationId="{D64FE56B-B967-4EDC-B490-4035D823ECB1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5" creationId="{38318586-FCB6-46F1-8C60-9F7BFCE4EF7E}"/>
          </ac:spMkLst>
        </pc:spChg>
        <pc:spChg chg="add del mod">
          <ac:chgData name="Dann Bleeker Pedersen" userId="911d2b9d99de05ee" providerId="LiveId" clId="{60E2A6A6-74A7-4A77-AB64-ED2EF271B6F0}" dt="2021-02-16T17:52:43.879" v="5896" actId="478"/>
          <ac:spMkLst>
            <pc:docMk/>
            <pc:sldMk cId="2305570567" sldId="472"/>
            <ac:spMk id="16" creationId="{41065AEE-D76F-4B58-8BE0-9D3E7D5FFEF8}"/>
          </ac:spMkLst>
        </pc:spChg>
        <pc:spChg chg="mod">
          <ac:chgData name="Dann Bleeker Pedersen" userId="911d2b9d99de05ee" providerId="LiveId" clId="{60E2A6A6-74A7-4A77-AB64-ED2EF271B6F0}" dt="2021-02-16T17:53:07.545" v="5901" actId="14100"/>
          <ac:spMkLst>
            <pc:docMk/>
            <pc:sldMk cId="2305570567" sldId="472"/>
            <ac:spMk id="21" creationId="{14629594-4006-4882-A4B8-A3EA1282838A}"/>
          </ac:spMkLst>
        </pc:spChg>
        <pc:spChg chg="mod">
          <ac:chgData name="Dann Bleeker Pedersen" userId="911d2b9d99de05ee" providerId="LiveId" clId="{60E2A6A6-74A7-4A77-AB64-ED2EF271B6F0}" dt="2021-02-16T17:53:07.545" v="5901" actId="14100"/>
          <ac:spMkLst>
            <pc:docMk/>
            <pc:sldMk cId="2305570567" sldId="472"/>
            <ac:spMk id="22" creationId="{4CACE0A7-DC3A-4D76-9085-0FCAB75D89A6}"/>
          </ac:spMkLst>
        </pc:spChg>
        <pc:spChg chg="mod">
          <ac:chgData name="Dann Bleeker Pedersen" userId="911d2b9d99de05ee" providerId="LiveId" clId="{60E2A6A6-74A7-4A77-AB64-ED2EF271B6F0}" dt="2021-02-16T17:53:07.545" v="5901" actId="14100"/>
          <ac:spMkLst>
            <pc:docMk/>
            <pc:sldMk cId="2305570567" sldId="472"/>
            <ac:spMk id="23" creationId="{86974B2A-27B2-43DD-A968-5DD9F81D9174}"/>
          </ac:spMkLst>
        </pc:spChg>
        <pc:spChg chg="mod">
          <ac:chgData name="Dann Bleeker Pedersen" userId="911d2b9d99de05ee" providerId="LiveId" clId="{60E2A6A6-74A7-4A77-AB64-ED2EF271B6F0}" dt="2021-02-16T17:53:07.545" v="5901" actId="14100"/>
          <ac:spMkLst>
            <pc:docMk/>
            <pc:sldMk cId="2305570567" sldId="472"/>
            <ac:spMk id="24" creationId="{6EBB39B4-38BD-4A73-ADF0-9231B8FC433F}"/>
          </ac:spMkLst>
        </pc:spChg>
        <pc:spChg chg="mod">
          <ac:chgData name="Dann Bleeker Pedersen" userId="911d2b9d99de05ee" providerId="LiveId" clId="{60E2A6A6-74A7-4A77-AB64-ED2EF271B6F0}" dt="2021-02-16T17:53:07.545" v="5901" actId="14100"/>
          <ac:spMkLst>
            <pc:docMk/>
            <pc:sldMk cId="2305570567" sldId="472"/>
            <ac:spMk id="25" creationId="{DF6AEFEA-B518-4A39-967F-37CFA3B3642A}"/>
          </ac:spMkLst>
        </pc:spChg>
        <pc:spChg chg="add mod">
          <ac:chgData name="Dann Bleeker Pedersen" userId="911d2b9d99de05ee" providerId="LiveId" clId="{60E2A6A6-74A7-4A77-AB64-ED2EF271B6F0}" dt="2021-02-16T17:53:00.982" v="5899" actId="14100"/>
          <ac:spMkLst>
            <pc:docMk/>
            <pc:sldMk cId="2305570567" sldId="472"/>
            <ac:spMk id="26" creationId="{3B9179CE-0480-4038-BE97-205A9EA4325C}"/>
          </ac:spMkLst>
        </pc:spChg>
        <pc:grpChg chg="add mod">
          <ac:chgData name="Dann Bleeker Pedersen" userId="911d2b9d99de05ee" providerId="LiveId" clId="{60E2A6A6-74A7-4A77-AB64-ED2EF271B6F0}" dt="2021-02-16T17:53:07.545" v="5901" actId="14100"/>
          <ac:grpSpMkLst>
            <pc:docMk/>
            <pc:sldMk cId="2305570567" sldId="472"/>
            <ac:grpSpMk id="17" creationId="{6C89D6AC-0C2F-4EEE-A4A2-E56DA0E4593B}"/>
          </ac:grpSpMkLst>
        </pc:grpChg>
        <pc:grpChg chg="mod">
          <ac:chgData name="Dann Bleeker Pedersen" userId="911d2b9d99de05ee" providerId="LiveId" clId="{60E2A6A6-74A7-4A77-AB64-ED2EF271B6F0}" dt="2021-02-16T17:53:07.545" v="5901" actId="14100"/>
          <ac:grpSpMkLst>
            <pc:docMk/>
            <pc:sldMk cId="2305570567" sldId="472"/>
            <ac:grpSpMk id="18" creationId="{EE058B74-4330-4AD7-B256-03C98B098D2C}"/>
          </ac:grpSpMkLst>
        </pc:grpChg>
        <pc:graphicFrameChg chg="add del mod">
          <ac:chgData name="Dann Bleeker Pedersen" userId="911d2b9d99de05ee" providerId="LiveId" clId="{60E2A6A6-74A7-4A77-AB64-ED2EF271B6F0}" dt="2021-02-16T17:52:43.879" v="5896" actId="478"/>
          <ac:graphicFrameMkLst>
            <pc:docMk/>
            <pc:sldMk cId="2305570567" sldId="472"/>
            <ac:graphicFrameMk id="8" creationId="{4068DD68-C1EF-4F69-9F28-D93503D717B2}"/>
          </ac:graphicFrameMkLst>
        </pc:graphicFrameChg>
        <pc:graphicFrameChg chg="mod">
          <ac:chgData name="Dann Bleeker Pedersen" userId="911d2b9d99de05ee" providerId="LiveId" clId="{60E2A6A6-74A7-4A77-AB64-ED2EF271B6F0}" dt="2021-02-16T17:53:07.545" v="5901" actId="14100"/>
          <ac:graphicFrameMkLst>
            <pc:docMk/>
            <pc:sldMk cId="2305570567" sldId="472"/>
            <ac:graphicFrameMk id="19" creationId="{6326E629-1108-41EC-988D-2DDD6C1C1E40}"/>
          </ac:graphicFrameMkLst>
        </pc:graphicFrameChg>
        <pc:cxnChg chg="add del mod">
          <ac:chgData name="Dann Bleeker Pedersen" userId="911d2b9d99de05ee" providerId="LiveId" clId="{60E2A6A6-74A7-4A77-AB64-ED2EF271B6F0}" dt="2021-02-16T17:52:43.879" v="5896" actId="478"/>
          <ac:cxnSpMkLst>
            <pc:docMk/>
            <pc:sldMk cId="2305570567" sldId="472"/>
            <ac:cxnSpMk id="6" creationId="{9DEAFAFE-9C69-46F8-83A2-9D2F154951DA}"/>
          </ac:cxnSpMkLst>
        </pc:cxnChg>
        <pc:cxnChg chg="add del mod">
          <ac:chgData name="Dann Bleeker Pedersen" userId="911d2b9d99de05ee" providerId="LiveId" clId="{60E2A6A6-74A7-4A77-AB64-ED2EF271B6F0}" dt="2021-02-16T17:52:43.879" v="5896" actId="478"/>
          <ac:cxnSpMkLst>
            <pc:docMk/>
            <pc:sldMk cId="2305570567" sldId="472"/>
            <ac:cxnSpMk id="7" creationId="{C7FBC1C0-6BEF-4C3A-A1EE-DF3F7EBF4CF5}"/>
          </ac:cxnSpMkLst>
        </pc:cxnChg>
        <pc:cxnChg chg="add del mod">
          <ac:chgData name="Dann Bleeker Pedersen" userId="911d2b9d99de05ee" providerId="LiveId" clId="{60E2A6A6-74A7-4A77-AB64-ED2EF271B6F0}" dt="2021-02-16T17:52:43.879" v="5896" actId="478"/>
          <ac:cxnSpMkLst>
            <pc:docMk/>
            <pc:sldMk cId="2305570567" sldId="472"/>
            <ac:cxnSpMk id="9" creationId="{E649BB7B-0FF1-4A3D-BC05-2E3B3D788C8B}"/>
          </ac:cxnSpMkLst>
        </pc:cxnChg>
        <pc:cxnChg chg="mod">
          <ac:chgData name="Dann Bleeker Pedersen" userId="911d2b9d99de05ee" providerId="LiveId" clId="{60E2A6A6-74A7-4A77-AB64-ED2EF271B6F0}" dt="2021-02-16T17:53:07.545" v="5901" actId="14100"/>
          <ac:cxnSpMkLst>
            <pc:docMk/>
            <pc:sldMk cId="2305570567" sldId="472"/>
            <ac:cxnSpMk id="20" creationId="{DF954640-F744-445E-9E48-2A75D08FB931}"/>
          </ac:cxnSpMkLst>
        </pc:cxnChg>
      </pc:sldChg>
      <pc:sldChg chg="addSp modSp new mod">
        <pc:chgData name="Dann Bleeker Pedersen" userId="911d2b9d99de05ee" providerId="LiveId" clId="{60E2A6A6-74A7-4A77-AB64-ED2EF271B6F0}" dt="2021-02-16T17:54:18.092" v="5936" actId="20577"/>
        <pc:sldMkLst>
          <pc:docMk/>
          <pc:sldMk cId="2063736966" sldId="473"/>
        </pc:sldMkLst>
        <pc:spChg chg="mod">
          <ac:chgData name="Dann Bleeker Pedersen" userId="911d2b9d99de05ee" providerId="LiveId" clId="{60E2A6A6-74A7-4A77-AB64-ED2EF271B6F0}" dt="2021-02-16T17:54:18.092" v="5936" actId="20577"/>
          <ac:spMkLst>
            <pc:docMk/>
            <pc:sldMk cId="2063736966" sldId="473"/>
            <ac:spMk id="2" creationId="{C9104898-98EC-47F2-A888-92F0E654ACE9}"/>
          </ac:spMkLst>
        </pc:spChg>
        <pc:graphicFrameChg chg="add mod modGraphic">
          <ac:chgData name="Dann Bleeker Pedersen" userId="911d2b9d99de05ee" providerId="LiveId" clId="{60E2A6A6-74A7-4A77-AB64-ED2EF271B6F0}" dt="2021-02-16T17:54:03.979" v="5932" actId="1037"/>
          <ac:graphicFrameMkLst>
            <pc:docMk/>
            <pc:sldMk cId="2063736966" sldId="473"/>
            <ac:graphicFrameMk id="4" creationId="{6AAF0E00-8A2D-43CC-916D-28ADE2B9D819}"/>
          </ac:graphicFrameMkLst>
        </pc:graphicFrameChg>
      </pc:sldChg>
      <pc:sldChg chg="new del">
        <pc:chgData name="Dann Bleeker Pedersen" userId="911d2b9d99de05ee" providerId="LiveId" clId="{60E2A6A6-74A7-4A77-AB64-ED2EF271B6F0}" dt="2021-02-16T17:53:32.939" v="5914" actId="680"/>
        <pc:sldMkLst>
          <pc:docMk/>
          <pc:sldMk cId="3200313269" sldId="473"/>
        </pc:sldMkLst>
      </pc:sldChg>
      <pc:sldChg chg="addSp modSp new mod">
        <pc:chgData name="Dann Bleeker Pedersen" userId="911d2b9d99de05ee" providerId="LiveId" clId="{60E2A6A6-74A7-4A77-AB64-ED2EF271B6F0}" dt="2021-02-16T17:55:38.988" v="6087" actId="14100"/>
        <pc:sldMkLst>
          <pc:docMk/>
          <pc:sldMk cId="966373892" sldId="474"/>
        </pc:sldMkLst>
        <pc:spChg chg="mod">
          <ac:chgData name="Dann Bleeker Pedersen" userId="911d2b9d99de05ee" providerId="LiveId" clId="{60E2A6A6-74A7-4A77-AB64-ED2EF271B6F0}" dt="2021-02-16T17:54:50.436" v="5938"/>
          <ac:spMkLst>
            <pc:docMk/>
            <pc:sldMk cId="966373892" sldId="474"/>
            <ac:spMk id="2" creationId="{4AA33C38-32E1-4D68-8999-7CE0041C55FD}"/>
          </ac:spMkLst>
        </pc:spChg>
        <pc:spChg chg="mod">
          <ac:chgData name="Dann Bleeker Pedersen" userId="911d2b9d99de05ee" providerId="LiveId" clId="{60E2A6A6-74A7-4A77-AB64-ED2EF271B6F0}" dt="2021-02-16T17:54:57.428" v="5939"/>
          <ac:spMkLst>
            <pc:docMk/>
            <pc:sldMk cId="966373892" sldId="474"/>
            <ac:spMk id="8" creationId="{993B4FAC-FB7D-49CC-B212-22CA0B9E7610}"/>
          </ac:spMkLst>
        </pc:spChg>
        <pc:spChg chg="mod">
          <ac:chgData name="Dann Bleeker Pedersen" userId="911d2b9d99de05ee" providerId="LiveId" clId="{60E2A6A6-74A7-4A77-AB64-ED2EF271B6F0}" dt="2021-02-16T17:54:57.428" v="5939"/>
          <ac:spMkLst>
            <pc:docMk/>
            <pc:sldMk cId="966373892" sldId="474"/>
            <ac:spMk id="9" creationId="{31CFDDA4-0213-43AF-B76C-68F9140C2083}"/>
          </ac:spMkLst>
        </pc:spChg>
        <pc:spChg chg="mod">
          <ac:chgData name="Dann Bleeker Pedersen" userId="911d2b9d99de05ee" providerId="LiveId" clId="{60E2A6A6-74A7-4A77-AB64-ED2EF271B6F0}" dt="2021-02-16T17:54:57.428" v="5939"/>
          <ac:spMkLst>
            <pc:docMk/>
            <pc:sldMk cId="966373892" sldId="474"/>
            <ac:spMk id="10" creationId="{D66EA25B-47AA-4855-A778-CA502D076969}"/>
          </ac:spMkLst>
        </pc:spChg>
        <pc:spChg chg="mod">
          <ac:chgData name="Dann Bleeker Pedersen" userId="911d2b9d99de05ee" providerId="LiveId" clId="{60E2A6A6-74A7-4A77-AB64-ED2EF271B6F0}" dt="2021-02-16T17:54:57.428" v="5939"/>
          <ac:spMkLst>
            <pc:docMk/>
            <pc:sldMk cId="966373892" sldId="474"/>
            <ac:spMk id="11" creationId="{316CCFFE-1ABA-4B42-B025-D0E6442FF266}"/>
          </ac:spMkLst>
        </pc:spChg>
        <pc:spChg chg="mod">
          <ac:chgData name="Dann Bleeker Pedersen" userId="911d2b9d99de05ee" providerId="LiveId" clId="{60E2A6A6-74A7-4A77-AB64-ED2EF271B6F0}" dt="2021-02-16T17:54:57.428" v="5939"/>
          <ac:spMkLst>
            <pc:docMk/>
            <pc:sldMk cId="966373892" sldId="474"/>
            <ac:spMk id="12" creationId="{2294CBEC-6A18-4AC2-8C48-FB44711E1D5C}"/>
          </ac:spMkLst>
        </pc:spChg>
        <pc:spChg chg="add mod">
          <ac:chgData name="Dann Bleeker Pedersen" userId="911d2b9d99de05ee" providerId="LiveId" clId="{60E2A6A6-74A7-4A77-AB64-ED2EF271B6F0}" dt="2021-02-16T17:55:38.988" v="6087" actId="14100"/>
          <ac:spMkLst>
            <pc:docMk/>
            <pc:sldMk cId="966373892" sldId="474"/>
            <ac:spMk id="13" creationId="{D7E59779-BF29-41ED-AF96-0A3E2B30522F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15" creationId="{56325405-CD14-4256-8030-54ACE029CBCC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16" creationId="{5D97CB35-780D-4E0B-9C63-B9F100C5123D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19" creationId="{18883817-82F6-4B9C-A550-D441DD68E5A2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20" creationId="{370E6C47-917B-4ED8-902E-C275630304B7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23" creationId="{4B025384-292C-4B58-BD17-902F197BD3E3}"/>
          </ac:spMkLst>
        </pc:spChg>
        <pc:spChg chg="mod">
          <ac:chgData name="Dann Bleeker Pedersen" userId="911d2b9d99de05ee" providerId="LiveId" clId="{60E2A6A6-74A7-4A77-AB64-ED2EF271B6F0}" dt="2021-02-16T17:55:07.367" v="5940"/>
          <ac:spMkLst>
            <pc:docMk/>
            <pc:sldMk cId="966373892" sldId="474"/>
            <ac:spMk id="24" creationId="{18180974-B854-41FD-B7A6-F7A5A0D6D0DB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26" creationId="{D89B8E0F-AB1D-4BCE-8EE9-DBB09857CB9F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27" creationId="{E9BA016B-F7A9-45AA-8600-BDADD57A58E4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28" creationId="{07F8277F-E744-45E5-9C99-7E056E7C3D75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29" creationId="{FD4C68E8-C53B-49EE-81CC-D3F2F3BBDC36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0" creationId="{EE81F11D-DADA-42B2-8542-9BE72A0EE8C1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1" creationId="{58199A45-2BCD-4C43-8694-D4DE0FE1DADE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2" creationId="{BCE41782-44C8-4E15-BE3C-C614FAD4CC33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3" creationId="{DEF5A377-13D5-4712-A738-7D680406608A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4" creationId="{59493A3D-F2CB-45D7-B2DD-1315F40E12FF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5" creationId="{35E2E5A0-431B-49CD-AF84-2C93C238FF1B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6" creationId="{1970FADE-F7B6-48DC-AA5B-8E7DEB9FF7B5}"/>
          </ac:spMkLst>
        </pc:spChg>
        <pc:spChg chg="add mod">
          <ac:chgData name="Dann Bleeker Pedersen" userId="911d2b9d99de05ee" providerId="LiveId" clId="{60E2A6A6-74A7-4A77-AB64-ED2EF271B6F0}" dt="2021-02-16T17:55:29.228" v="6086" actId="1038"/>
          <ac:spMkLst>
            <pc:docMk/>
            <pc:sldMk cId="966373892" sldId="474"/>
            <ac:spMk id="37" creationId="{FFF9028A-8836-4491-A3D3-78F2E2FC8F16}"/>
          </ac:spMkLst>
        </pc:spChg>
        <pc:grpChg chg="add mod">
          <ac:chgData name="Dann Bleeker Pedersen" userId="911d2b9d99de05ee" providerId="LiveId" clId="{60E2A6A6-74A7-4A77-AB64-ED2EF271B6F0}" dt="2021-02-16T17:55:38.988" v="6087" actId="14100"/>
          <ac:grpSpMkLst>
            <pc:docMk/>
            <pc:sldMk cId="966373892" sldId="474"/>
            <ac:grpSpMk id="4" creationId="{EC1D99BA-F022-4109-ABFA-82E3595073B6}"/>
          </ac:grpSpMkLst>
        </pc:grpChg>
        <pc:grpChg chg="mod">
          <ac:chgData name="Dann Bleeker Pedersen" userId="911d2b9d99de05ee" providerId="LiveId" clId="{60E2A6A6-74A7-4A77-AB64-ED2EF271B6F0}" dt="2021-02-16T17:54:57.428" v="5939"/>
          <ac:grpSpMkLst>
            <pc:docMk/>
            <pc:sldMk cId="966373892" sldId="474"/>
            <ac:grpSpMk id="5" creationId="{3F90F9DB-E5F2-49F5-9917-DC7885B27E47}"/>
          </ac:grpSpMkLst>
        </pc:grpChg>
        <pc:grpChg chg="add mod">
          <ac:chgData name="Dann Bleeker Pedersen" userId="911d2b9d99de05ee" providerId="LiveId" clId="{60E2A6A6-74A7-4A77-AB64-ED2EF271B6F0}" dt="2021-02-16T17:55:29.228" v="6086" actId="1038"/>
          <ac:grpSpMkLst>
            <pc:docMk/>
            <pc:sldMk cId="966373892" sldId="474"/>
            <ac:grpSpMk id="14" creationId="{B0706024-16F5-4199-968D-640246BF73DF}"/>
          </ac:grpSpMkLst>
        </pc:grpChg>
        <pc:grpChg chg="add mod">
          <ac:chgData name="Dann Bleeker Pedersen" userId="911d2b9d99de05ee" providerId="LiveId" clId="{60E2A6A6-74A7-4A77-AB64-ED2EF271B6F0}" dt="2021-02-16T17:55:29.228" v="6086" actId="1038"/>
          <ac:grpSpMkLst>
            <pc:docMk/>
            <pc:sldMk cId="966373892" sldId="474"/>
            <ac:grpSpMk id="18" creationId="{D60759A7-BA0A-4F79-A5AF-92AF4DCB22FD}"/>
          </ac:grpSpMkLst>
        </pc:grpChg>
        <pc:grpChg chg="add mod">
          <ac:chgData name="Dann Bleeker Pedersen" userId="911d2b9d99de05ee" providerId="LiveId" clId="{60E2A6A6-74A7-4A77-AB64-ED2EF271B6F0}" dt="2021-02-16T17:55:29.228" v="6086" actId="1038"/>
          <ac:grpSpMkLst>
            <pc:docMk/>
            <pc:sldMk cId="966373892" sldId="474"/>
            <ac:grpSpMk id="22" creationId="{DB57500B-9ED2-4A0C-ACE4-7EE06B178FBE}"/>
          </ac:grpSpMkLst>
        </pc:grpChg>
        <pc:graphicFrameChg chg="mod">
          <ac:chgData name="Dann Bleeker Pedersen" userId="911d2b9d99de05ee" providerId="LiveId" clId="{60E2A6A6-74A7-4A77-AB64-ED2EF271B6F0}" dt="2021-02-16T17:54:57.428" v="5939"/>
          <ac:graphicFrameMkLst>
            <pc:docMk/>
            <pc:sldMk cId="966373892" sldId="474"/>
            <ac:graphicFrameMk id="6" creationId="{3106F09C-E378-4D53-840F-B92E23139B9D}"/>
          </ac:graphicFrameMkLst>
        </pc:graphicFrameChg>
        <pc:cxnChg chg="mod">
          <ac:chgData name="Dann Bleeker Pedersen" userId="911d2b9d99de05ee" providerId="LiveId" clId="{60E2A6A6-74A7-4A77-AB64-ED2EF271B6F0}" dt="2021-02-16T17:54:57.428" v="5939"/>
          <ac:cxnSpMkLst>
            <pc:docMk/>
            <pc:sldMk cId="966373892" sldId="474"/>
            <ac:cxnSpMk id="7" creationId="{0EF4401D-6505-4A8F-930C-DECBF5E9B86D}"/>
          </ac:cxnSpMkLst>
        </pc:cxnChg>
        <pc:cxnChg chg="mod">
          <ac:chgData name="Dann Bleeker Pedersen" userId="911d2b9d99de05ee" providerId="LiveId" clId="{60E2A6A6-74A7-4A77-AB64-ED2EF271B6F0}" dt="2021-02-16T17:55:07.367" v="5940"/>
          <ac:cxnSpMkLst>
            <pc:docMk/>
            <pc:sldMk cId="966373892" sldId="474"/>
            <ac:cxnSpMk id="17" creationId="{650A3483-7FFE-4FAE-8B18-5A93949CE59B}"/>
          </ac:cxnSpMkLst>
        </pc:cxnChg>
        <pc:cxnChg chg="mod">
          <ac:chgData name="Dann Bleeker Pedersen" userId="911d2b9d99de05ee" providerId="LiveId" clId="{60E2A6A6-74A7-4A77-AB64-ED2EF271B6F0}" dt="2021-02-16T17:55:07.367" v="5940"/>
          <ac:cxnSpMkLst>
            <pc:docMk/>
            <pc:sldMk cId="966373892" sldId="474"/>
            <ac:cxnSpMk id="21" creationId="{48FCD8FC-C94E-49FA-BD84-3BAB19DAEAD5}"/>
          </ac:cxnSpMkLst>
        </pc:cxnChg>
        <pc:cxnChg chg="mod">
          <ac:chgData name="Dann Bleeker Pedersen" userId="911d2b9d99de05ee" providerId="LiveId" clId="{60E2A6A6-74A7-4A77-AB64-ED2EF271B6F0}" dt="2021-02-16T17:55:07.367" v="5940"/>
          <ac:cxnSpMkLst>
            <pc:docMk/>
            <pc:sldMk cId="966373892" sldId="474"/>
            <ac:cxnSpMk id="25" creationId="{75C88095-73C8-4812-9C18-10CA0E91EAE3}"/>
          </ac:cxnSpMkLst>
        </pc:cxnChg>
      </pc:sldChg>
      <pc:sldChg chg="addSp modSp new mod">
        <pc:chgData name="Dann Bleeker Pedersen" userId="911d2b9d99de05ee" providerId="LiveId" clId="{60E2A6A6-74A7-4A77-AB64-ED2EF271B6F0}" dt="2021-02-16T17:58:46.201" v="6109" actId="20577"/>
        <pc:sldMkLst>
          <pc:docMk/>
          <pc:sldMk cId="1498535891" sldId="475"/>
        </pc:sldMkLst>
        <pc:spChg chg="mod">
          <ac:chgData name="Dann Bleeker Pedersen" userId="911d2b9d99de05ee" providerId="LiveId" clId="{60E2A6A6-74A7-4A77-AB64-ED2EF271B6F0}" dt="2021-02-16T17:58:46.201" v="6109" actId="20577"/>
          <ac:spMkLst>
            <pc:docMk/>
            <pc:sldMk cId="1498535891" sldId="475"/>
            <ac:spMk id="2" creationId="{6F8D7A46-C7F4-4B67-AE45-E5DC1D1D88CC}"/>
          </ac:spMkLst>
        </pc:spChg>
        <pc:spChg chg="mod">
          <ac:chgData name="Dann Bleeker Pedersen" userId="911d2b9d99de05ee" providerId="LiveId" clId="{60E2A6A6-74A7-4A77-AB64-ED2EF271B6F0}" dt="2021-02-16T17:58:42.854" v="6093"/>
          <ac:spMkLst>
            <pc:docMk/>
            <pc:sldMk cId="1498535891" sldId="475"/>
            <ac:spMk id="5" creationId="{F4B838DD-C8A7-49F0-B798-3AA618DF6BA9}"/>
          </ac:spMkLst>
        </pc:spChg>
        <pc:spChg chg="mod">
          <ac:chgData name="Dann Bleeker Pedersen" userId="911d2b9d99de05ee" providerId="LiveId" clId="{60E2A6A6-74A7-4A77-AB64-ED2EF271B6F0}" dt="2021-02-16T17:58:42.854" v="6093"/>
          <ac:spMkLst>
            <pc:docMk/>
            <pc:sldMk cId="1498535891" sldId="475"/>
            <ac:spMk id="6" creationId="{B207B80C-B338-4FEE-903B-975A279B3A37}"/>
          </ac:spMkLst>
        </pc:spChg>
        <pc:spChg chg="mod">
          <ac:chgData name="Dann Bleeker Pedersen" userId="911d2b9d99de05ee" providerId="LiveId" clId="{60E2A6A6-74A7-4A77-AB64-ED2EF271B6F0}" dt="2021-02-16T17:58:42.854" v="6093"/>
          <ac:spMkLst>
            <pc:docMk/>
            <pc:sldMk cId="1498535891" sldId="475"/>
            <ac:spMk id="8" creationId="{15285D82-2EE8-439D-82D3-CA2580A99C77}"/>
          </ac:spMkLst>
        </pc:spChg>
        <pc:spChg chg="mod">
          <ac:chgData name="Dann Bleeker Pedersen" userId="911d2b9d99de05ee" providerId="LiveId" clId="{60E2A6A6-74A7-4A77-AB64-ED2EF271B6F0}" dt="2021-02-16T17:58:42.854" v="6093"/>
          <ac:spMkLst>
            <pc:docMk/>
            <pc:sldMk cId="1498535891" sldId="475"/>
            <ac:spMk id="9" creationId="{C970E7D1-7D32-42A6-919D-7F42937C7191}"/>
          </ac:spMkLst>
        </pc:spChg>
        <pc:grpChg chg="add mod">
          <ac:chgData name="Dann Bleeker Pedersen" userId="911d2b9d99de05ee" providerId="LiveId" clId="{60E2A6A6-74A7-4A77-AB64-ED2EF271B6F0}" dt="2021-02-16T17:58:42.854" v="6093"/>
          <ac:grpSpMkLst>
            <pc:docMk/>
            <pc:sldMk cId="1498535891" sldId="475"/>
            <ac:grpSpMk id="4" creationId="{D0617330-8027-477F-BECF-C73077E6CB26}"/>
          </ac:grpSpMkLst>
        </pc:grpChg>
        <pc:grpChg chg="add mod">
          <ac:chgData name="Dann Bleeker Pedersen" userId="911d2b9d99de05ee" providerId="LiveId" clId="{60E2A6A6-74A7-4A77-AB64-ED2EF271B6F0}" dt="2021-02-16T17:58:42.854" v="6093"/>
          <ac:grpSpMkLst>
            <pc:docMk/>
            <pc:sldMk cId="1498535891" sldId="475"/>
            <ac:grpSpMk id="7" creationId="{80EC4CAC-A237-4FB8-9ABB-5E17EF2AE7B2}"/>
          </ac:grpSpMkLst>
        </pc:grpChg>
      </pc:sldChg>
      <pc:sldChg chg="addSp modSp new mod">
        <pc:chgData name="Dann Bleeker Pedersen" userId="911d2b9d99de05ee" providerId="LiveId" clId="{60E2A6A6-74A7-4A77-AB64-ED2EF271B6F0}" dt="2021-02-16T17:59:55.108" v="6159" actId="20577"/>
        <pc:sldMkLst>
          <pc:docMk/>
          <pc:sldMk cId="1784843901" sldId="476"/>
        </pc:sldMkLst>
        <pc:spChg chg="mod">
          <ac:chgData name="Dann Bleeker Pedersen" userId="911d2b9d99de05ee" providerId="LiveId" clId="{60E2A6A6-74A7-4A77-AB64-ED2EF271B6F0}" dt="2021-02-16T17:59:55.108" v="6159" actId="20577"/>
          <ac:spMkLst>
            <pc:docMk/>
            <pc:sldMk cId="1784843901" sldId="476"/>
            <ac:spMk id="2" creationId="{14C59E76-53DA-408D-AA2A-09B59BDDA55B}"/>
          </ac:spMkLst>
        </pc:spChg>
        <pc:spChg chg="add mod">
          <ac:chgData name="Dann Bleeker Pedersen" userId="911d2b9d99de05ee" providerId="LiveId" clId="{60E2A6A6-74A7-4A77-AB64-ED2EF271B6F0}" dt="2021-02-16T17:59:43.898" v="6122" actId="20577"/>
          <ac:spMkLst>
            <pc:docMk/>
            <pc:sldMk cId="1784843901" sldId="476"/>
            <ac:spMk id="4" creationId="{00BD7DAC-C1D7-481E-9E3F-0234CCB0AE64}"/>
          </ac:spMkLst>
        </pc:spChg>
        <pc:spChg chg="add mod">
          <ac:chgData name="Dann Bleeker Pedersen" userId="911d2b9d99de05ee" providerId="LiveId" clId="{60E2A6A6-74A7-4A77-AB64-ED2EF271B6F0}" dt="2021-02-16T17:59:48.033" v="6133" actId="20577"/>
          <ac:spMkLst>
            <pc:docMk/>
            <pc:sldMk cId="1784843901" sldId="476"/>
            <ac:spMk id="5" creationId="{7EDAFB72-CECA-4F27-936E-EB279AA5FFB1}"/>
          </ac:spMkLst>
        </pc:spChg>
        <pc:cxnChg chg="add mod">
          <ac:chgData name="Dann Bleeker Pedersen" userId="911d2b9d99de05ee" providerId="LiveId" clId="{60E2A6A6-74A7-4A77-AB64-ED2EF271B6F0}" dt="2021-02-16T17:59:38.004" v="6111"/>
          <ac:cxnSpMkLst>
            <pc:docMk/>
            <pc:sldMk cId="1784843901" sldId="476"/>
            <ac:cxnSpMk id="6" creationId="{5282A8EE-6B86-499B-B987-92EC3F24606A}"/>
          </ac:cxnSpMkLst>
        </pc:cxnChg>
      </pc:sldChg>
      <pc:sldChg chg="addSp delSp modSp new mod">
        <pc:chgData name="Dann Bleeker Pedersen" userId="911d2b9d99de05ee" providerId="LiveId" clId="{60E2A6A6-74A7-4A77-AB64-ED2EF271B6F0}" dt="2021-02-16T18:13:22.047" v="6541" actId="27918"/>
        <pc:sldMkLst>
          <pc:docMk/>
          <pc:sldMk cId="1046926940" sldId="477"/>
        </pc:sldMkLst>
        <pc:spChg chg="mod">
          <ac:chgData name="Dann Bleeker Pedersen" userId="911d2b9d99de05ee" providerId="LiveId" clId="{60E2A6A6-74A7-4A77-AB64-ED2EF271B6F0}" dt="2021-02-16T18:01:24.324" v="6179" actId="20577"/>
          <ac:spMkLst>
            <pc:docMk/>
            <pc:sldMk cId="1046926940" sldId="477"/>
            <ac:spMk id="2" creationId="{F93B77D2-12BE-41E3-B597-86F76D981890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" creationId="{1800D904-2F27-4C64-AD01-99CDD5FB266F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5" creationId="{60675092-F7B5-4454-878F-456644484225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6" creationId="{A645191C-D7E0-4415-8402-11C7C73F32B1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21" creationId="{8F30E8D4-B3AC-4FEE-A5F9-1F3903610415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2" creationId="{30859C4E-6B8A-47F4-ABFB-B59D25649BAE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3" creationId="{B4B35F0C-9684-4329-8648-3918A1943F55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4" creationId="{BBC503A8-7521-4A33-B261-8CE42F06AAFE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5" creationId="{35B20BBC-C585-479E-9788-3EC268BCBC00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6" creationId="{099019F0-7F1A-4C24-AACD-EB87ADA8211B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7" creationId="{5A7A4229-39F2-4502-B28D-1B3F36687CC1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8" creationId="{97BD6C65-3026-49B4-B709-6E866109BDAC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39" creationId="{9E6D82F0-52B0-4C17-87D3-A0C7F6BCE520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0" creationId="{77B62E23-C1F0-4CA5-9BBE-4A76F2556650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1" creationId="{D6A0FD84-218E-4F01-944B-98A8DDC16205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2" creationId="{D10E9606-DF92-4299-9FF2-2A61FB6785D6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3" creationId="{082FE236-E470-48FD-910A-9ECFA25948FF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4" creationId="{E88F7F0E-2698-4403-9105-CEF57CCBA8D2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5" creationId="{7FEE0550-6BBD-413E-8AE3-249112A82D13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46" creationId="{647241B7-76DE-48EF-BF94-504AF9657EA3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57" creationId="{4EF71FC6-8694-48F7-9A21-C6E93E843D4D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58" creationId="{6190115F-BE2F-4337-93AC-C9CBF208C0DD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66" creationId="{6E2682B3-63BA-41E1-9910-0359006864DC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68" creationId="{B0AD4CDE-F7AC-4DD1-9826-1F4C2DDA56A6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69" creationId="{2E9912ED-BB63-408E-999D-8EDCB62D24B4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0" creationId="{BF1594A6-9CE9-4FB0-8367-1CA9C2EC5C4E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1" creationId="{F03B91C0-A2B7-4527-AD20-EBF353408658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2" creationId="{A9D95EB7-9673-4BB4-9328-E5D1E7B5491D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3" creationId="{AB341215-7661-4661-B7F2-6CF82EA233F7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4" creationId="{C0A2EDD4-24F1-4B42-9345-8A5821AC09BC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5" creationId="{7AAE9D51-F6D2-4DBC-A6AE-7713B636FA19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6" creationId="{072B4AC5-39CB-47A0-99BE-C172ED2D09A2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7" creationId="{8D627FC1-7C4C-4903-86BF-7082FEC2D5A3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8" creationId="{66E7A405-23F2-43B8-8C82-F3EE056CADA7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79" creationId="{CBDCD4E6-E81B-4125-88DA-DC76CC0A1093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80" creationId="{48414389-C0FA-49FF-88F8-4BCAA13893FC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81" creationId="{FB4A4C7C-9775-4760-BE34-FEE41BA57095}"/>
          </ac:spMkLst>
        </pc:spChg>
        <pc:spChg chg="mod">
          <ac:chgData name="Dann Bleeker Pedersen" userId="911d2b9d99de05ee" providerId="LiveId" clId="{60E2A6A6-74A7-4A77-AB64-ED2EF271B6F0}" dt="2021-02-16T18:01:49.650" v="6182" actId="14100"/>
          <ac:spMkLst>
            <pc:docMk/>
            <pc:sldMk cId="1046926940" sldId="477"/>
            <ac:spMk id="82" creationId="{1E502D84-F596-489B-95B7-1A2FD32B02B4}"/>
          </ac:spMkLst>
        </pc:spChg>
        <pc:spChg chg="add del mod">
          <ac:chgData name="Dann Bleeker Pedersen" userId="911d2b9d99de05ee" providerId="LiveId" clId="{60E2A6A6-74A7-4A77-AB64-ED2EF271B6F0}" dt="2021-02-16T18:01:50.241" v="6183"/>
          <ac:spMkLst>
            <pc:docMk/>
            <pc:sldMk cId="1046926940" sldId="477"/>
            <ac:spMk id="83" creationId="{25E7CC97-8284-4AC7-915B-E535932A24AC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24" creationId="{9CE26EC0-2635-42F9-82B7-C1A8CB4F7BC2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25" creationId="{CB30355A-3FD6-44B2-B47F-F112C5F208FD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26" creationId="{C0FCF0F1-EF00-4B6D-B692-B6A4405F8001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41" creationId="{E3EB6E85-6BB2-45D6-BA20-10B86B1FE52B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2" creationId="{D1A5CA63-E955-4A3D-8472-0EBD02CB7E31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3" creationId="{0F56EEDC-D3DD-460F-B0F2-04E0CA1DA6AF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4" creationId="{2C3DCD47-0038-4D6C-AE45-23BA32DC6C5E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5" creationId="{DEDB81F3-2642-43CC-BA9C-60CC129C8DEF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6" creationId="{A28E4214-1510-42AC-A254-A63113C3F27D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7" creationId="{42B12AAF-96C8-47AE-86DB-C0112B30539D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8" creationId="{C1AEDEA6-D5B0-428A-94E7-9156E06CA47B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59" creationId="{304E8C6D-DFD4-4D5B-9310-F0BA7B3814F1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0" creationId="{8F2C82FE-0E82-4054-9945-6CC379C6B274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1" creationId="{5F9445AC-D16A-4626-8951-EA8283C655ED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2" creationId="{F650FC6C-CD79-481B-A042-0865D248723C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3" creationId="{9E8B3330-BB1D-4E6F-9BE1-08E8324D2AAE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4" creationId="{62174CD9-2BCB-46E6-B7BE-919378CF4D7E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5" creationId="{F914C3BB-FC3E-4D10-A520-C4116D86F59F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66" creationId="{85265DC9-86F5-46BB-B9C4-6DD39A763EED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77" creationId="{22CB7203-239C-4886-80BC-10CB40E5C72A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178" creationId="{2406F1C1-FDA4-49FA-88AF-4CC1182CCF44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86" creationId="{535B92A2-8499-4ADC-AB98-1A8E4B1C46D5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88" creationId="{9960FCF6-6221-4EBD-B3AF-78EF8CBE6FE6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89" creationId="{86461D04-23A1-4D64-801A-4A5EA3DCB8E4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0" creationId="{707C0977-35AF-4C03-8AC9-07F3D38D8E96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1" creationId="{9D5BD5A4-04C7-4A0E-8E5A-F1807328F0B1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2" creationId="{CE93FBA8-5117-425C-BE28-1D2E01C57812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3" creationId="{85FF55BD-E438-4578-94FE-0C1B657D92E5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4" creationId="{DE250606-497F-4306-8D25-C4B515A84E53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5" creationId="{B1E9B27A-8574-49C8-A419-3589B21F8E1C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6" creationId="{C650300F-E6BA-4EF9-B93E-807DD657E0BF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7" creationId="{A7104DD5-CD8A-405E-9CCE-4ECB8697CC4B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8" creationId="{E543B6B8-5ED0-4446-80AB-366D19738995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199" creationId="{D28A9A01-58B4-4318-A389-B65E25A229F5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200" creationId="{2C94EE8C-AB0D-40ED-B2FE-7EAD1F9EAB8E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201" creationId="{823F2FD5-73D5-4203-9078-A5B569FD537D}"/>
          </ac:spMkLst>
        </pc:spChg>
        <pc:spChg chg="mod">
          <ac:chgData name="Dann Bleeker Pedersen" userId="911d2b9d99de05ee" providerId="LiveId" clId="{60E2A6A6-74A7-4A77-AB64-ED2EF271B6F0}" dt="2021-02-16T18:02:14.679" v="6185"/>
          <ac:spMkLst>
            <pc:docMk/>
            <pc:sldMk cId="1046926940" sldId="477"/>
            <ac:spMk id="202" creationId="{2D9FD66D-A53E-4144-923D-CAC550A3C93A}"/>
          </ac:spMkLst>
        </pc:spChg>
        <pc:spChg chg="add del mod">
          <ac:chgData name="Dann Bleeker Pedersen" userId="911d2b9d99de05ee" providerId="LiveId" clId="{60E2A6A6-74A7-4A77-AB64-ED2EF271B6F0}" dt="2021-02-16T18:02:18.210" v="6186"/>
          <ac:spMkLst>
            <pc:docMk/>
            <pc:sldMk cId="1046926940" sldId="477"/>
            <ac:spMk id="203" creationId="{A9DEBEF8-26C4-43F4-B927-1052E8130136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04" creationId="{E34245B0-16DB-4116-987A-EBE246C6AC20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05" creationId="{3C217FE4-74D6-4C25-B4E6-A0C4628E5039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06" creationId="{9DC46403-C2F2-48AF-A858-245E0C700B1F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21" creationId="{B0C25610-37D7-4B44-9F5C-083DF3495639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33" creationId="{FA377498-D60D-4F13-93C2-61798EFBC528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34" creationId="{A530D075-261E-4AB4-9525-3D929F40675F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35" creationId="{65E1CFAB-2AD6-487C-B51E-5D76FB6654A1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36" creationId="{3FE6CB89-E997-49CB-AC1D-C0309F9E1159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37" creationId="{962B0406-0EBE-4B78-A743-71FD5F738762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38" creationId="{245E9A06-3D86-4D51-81B8-60B7F8ECDFDD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39" creationId="{67BC2A2A-54F2-4B27-BBDC-38ED24E87097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40" creationId="{C4B7F32D-CCF0-434D-9245-89161A6FD13D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1" creationId="{520DCC30-6B4D-4F91-BD12-145E95D6CC2A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2" creationId="{58C4A573-33EC-40B5-B0E7-5858D0F10AC1}"/>
          </ac:spMkLst>
        </pc:spChg>
        <pc:spChg chg="add mod">
          <ac:chgData name="Dann Bleeker Pedersen" userId="911d2b9d99de05ee" providerId="LiveId" clId="{60E2A6A6-74A7-4A77-AB64-ED2EF271B6F0}" dt="2021-02-16T18:12:40.703" v="6537" actId="27636"/>
          <ac:spMkLst>
            <pc:docMk/>
            <pc:sldMk cId="1046926940" sldId="477"/>
            <ac:spMk id="243" creationId="{1BC2EFE8-78DB-4C96-B9DC-6C2533192488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4" creationId="{7BA7FBDB-3A8D-4D08-A2C1-2F3521A50885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5" creationId="{34987D09-DBD5-46C9-8DCE-D8ACDCD9CAE5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6" creationId="{2925AEDE-E49B-4A14-BF3F-588E4EF1091E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47" creationId="{75F05E89-8EF2-4A5C-91ED-4ABDA8938A79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58" creationId="{E8C9A0E3-DEBA-4811-97DA-59E9DBC5AD6B}"/>
          </ac:spMkLst>
        </pc:spChg>
        <pc:spChg chg="add 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59" creationId="{7DF00D25-B68F-4824-8597-A967BC705925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67" creationId="{FCE5D2E1-2E07-48A8-ADD7-4F4CEF33F745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69" creationId="{A9511735-95E5-4AF0-9A16-F9CC3BCDB396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0" creationId="{0E4125AA-D3AC-449F-8C4C-CEE3B5BF05F9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1" creationId="{DC8C9CAB-36C6-4E40-AC88-4B8489BBBA45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2" creationId="{3C04C7B9-7E73-4D99-9F7C-275870D5AFF9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3" creationId="{8695BEBC-9585-466D-9D86-97242BCED5EF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4" creationId="{217E257C-69CC-4C15-8E08-DB1415C22064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5" creationId="{D72ABFC6-A4BC-4AF7-8DB6-A490C4997A0A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6" creationId="{E2930329-EFBD-4B3F-B380-73AA61DA736B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7" creationId="{60AD8C76-B27D-41E6-BF15-D3DB8A630B7A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8" creationId="{E45A5BA1-4777-4E81-98A7-FCB24A9B5E5D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79" creationId="{011EC32A-4025-4BA6-954F-1418DDADE7D2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80" creationId="{916368DD-4BF9-482D-9334-C1AAAC1942F7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81" creationId="{251BAAC6-1A55-4472-BB63-EE50C04A7278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82" creationId="{E940BA82-F1DE-44DA-ABEB-4B03F1B0242D}"/>
          </ac:spMkLst>
        </pc:spChg>
        <pc:spChg chg="mod">
          <ac:chgData name="Dann Bleeker Pedersen" userId="911d2b9d99de05ee" providerId="LiveId" clId="{60E2A6A6-74A7-4A77-AB64-ED2EF271B6F0}" dt="2021-02-16T18:06:04.044" v="6326" actId="1035"/>
          <ac:spMkLst>
            <pc:docMk/>
            <pc:sldMk cId="1046926940" sldId="477"/>
            <ac:spMk id="283" creationId="{B966BA03-6900-48BC-851D-65A4DBBFD6F6}"/>
          </ac:spMkLst>
        </pc:spChg>
        <pc:spChg chg="add del mod">
          <ac:chgData name="Dann Bleeker Pedersen" userId="911d2b9d99de05ee" providerId="LiveId" clId="{60E2A6A6-74A7-4A77-AB64-ED2EF271B6F0}" dt="2021-02-16T18:02:53.531" v="6221" actId="478"/>
          <ac:spMkLst>
            <pc:docMk/>
            <pc:sldMk cId="1046926940" sldId="477"/>
            <ac:spMk id="284" creationId="{5C2DD097-9D01-4153-A91B-5C236B035813}"/>
          </ac:spMkLst>
        </pc:spChg>
        <pc:grpChg chg="add del mod">
          <ac:chgData name="Dann Bleeker Pedersen" userId="911d2b9d99de05ee" providerId="LiveId" clId="{60E2A6A6-74A7-4A77-AB64-ED2EF271B6F0}" dt="2021-02-16T18:01:50.241" v="6183"/>
          <ac:grpSpMkLst>
            <pc:docMk/>
            <pc:sldMk cId="1046926940" sldId="477"/>
            <ac:grpSpMk id="65" creationId="{1B25129B-A55E-4800-AEDA-51990D0F3C27}"/>
          </ac:grpSpMkLst>
        </pc:grpChg>
        <pc:grpChg chg="mod">
          <ac:chgData name="Dann Bleeker Pedersen" userId="911d2b9d99de05ee" providerId="LiveId" clId="{60E2A6A6-74A7-4A77-AB64-ED2EF271B6F0}" dt="2021-02-16T18:01:49.650" v="6182" actId="14100"/>
          <ac:grpSpMkLst>
            <pc:docMk/>
            <pc:sldMk cId="1046926940" sldId="477"/>
            <ac:grpSpMk id="67" creationId="{1F30293A-0BBE-44C0-9E1F-DEC4D78E0DB1}"/>
          </ac:grpSpMkLst>
        </pc:grpChg>
        <pc:grpChg chg="add del mod">
          <ac:chgData name="Dann Bleeker Pedersen" userId="911d2b9d99de05ee" providerId="LiveId" clId="{60E2A6A6-74A7-4A77-AB64-ED2EF271B6F0}" dt="2021-02-16T18:02:18.210" v="6186"/>
          <ac:grpSpMkLst>
            <pc:docMk/>
            <pc:sldMk cId="1046926940" sldId="477"/>
            <ac:grpSpMk id="185" creationId="{7911FAE3-C57B-4C49-A6F7-FB5BE030D678}"/>
          </ac:grpSpMkLst>
        </pc:grpChg>
        <pc:grpChg chg="mod">
          <ac:chgData name="Dann Bleeker Pedersen" userId="911d2b9d99de05ee" providerId="LiveId" clId="{60E2A6A6-74A7-4A77-AB64-ED2EF271B6F0}" dt="2021-02-16T18:02:14.679" v="6185"/>
          <ac:grpSpMkLst>
            <pc:docMk/>
            <pc:sldMk cId="1046926940" sldId="477"/>
            <ac:grpSpMk id="187" creationId="{18CC8146-6529-4A54-8CFF-99A288072D47}"/>
          </ac:grpSpMkLst>
        </pc:grpChg>
        <pc:grpChg chg="add mod">
          <ac:chgData name="Dann Bleeker Pedersen" userId="911d2b9d99de05ee" providerId="LiveId" clId="{60E2A6A6-74A7-4A77-AB64-ED2EF271B6F0}" dt="2021-02-16T18:06:04.044" v="6326" actId="1035"/>
          <ac:grpSpMkLst>
            <pc:docMk/>
            <pc:sldMk cId="1046926940" sldId="477"/>
            <ac:grpSpMk id="266" creationId="{73D41323-08EC-4CE5-B724-465792C0F0AA}"/>
          </ac:grpSpMkLst>
        </pc:grpChg>
        <pc:grpChg chg="mod">
          <ac:chgData name="Dann Bleeker Pedersen" userId="911d2b9d99de05ee" providerId="LiveId" clId="{60E2A6A6-74A7-4A77-AB64-ED2EF271B6F0}" dt="2021-02-16T18:06:04.044" v="6326" actId="1035"/>
          <ac:grpSpMkLst>
            <pc:docMk/>
            <pc:sldMk cId="1046926940" sldId="477"/>
            <ac:grpSpMk id="268" creationId="{5282D09F-F6B1-4B35-BAC4-10AC29B5D784}"/>
          </ac:grpSpMkLst>
        </pc:grpChg>
        <pc:graphicFrameChg chg="add mod">
          <ac:chgData name="Dann Bleeker Pedersen" userId="911d2b9d99de05ee" providerId="LiveId" clId="{60E2A6A6-74A7-4A77-AB64-ED2EF271B6F0}" dt="2021-02-16T18:12:48.352" v="6539" actId="14100"/>
          <ac:graphicFrameMkLst>
            <pc:docMk/>
            <pc:sldMk cId="1046926940" sldId="477"/>
            <ac:graphicFrameMk id="222" creationId="{5C90CA6A-6AC0-4DD2-A2F7-2F6C7AD7ED97}"/>
          </ac:graphicFrameMkLst>
        </pc:graphicFrame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7" creationId="{40971D6A-23EB-4AF6-9B69-865E7181F841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8" creationId="{14B05E07-DE72-44EA-B19A-80C046D4E09A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9" creationId="{8E1D202A-93F3-4F24-8817-2F2FE0A59854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0" creationId="{23711EFA-15F9-4FDB-B39F-5EACA2E21BEF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1" creationId="{07160C4A-95D3-4E48-955A-751F4C22872B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2" creationId="{D95F3D31-D650-408A-8B17-F1F4A9C0BA23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3" creationId="{15C0FE24-64A0-42B8-BCD3-DB88228C34F3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4" creationId="{370F43B0-F326-4A7C-8133-958DD3786CFA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5" creationId="{411899CB-38FC-4533-A6F6-9BD250E13BF6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6" creationId="{8204CB2A-7EC1-4A63-BC51-E681E4FAF31E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7" creationId="{18B32B2B-99D0-4B37-95EF-6182AD61B22A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8" creationId="{EEBD6566-109D-42BC-A78F-41F7379441E4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19" creationId="{C45E3DDA-4EAF-4DC4-AA36-5013D5F3048B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0" creationId="{491FB1EC-1707-4052-BE24-B550ABB27C1C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2" creationId="{CD124328-53F8-443E-8716-0687CB37ED79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3" creationId="{6DB1762B-092A-4ECA-B4C2-F90FFAC66E17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4" creationId="{98F79249-E8AC-43BA-AB79-3CA385594D47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5" creationId="{C761C4E0-1D92-47B3-9DEB-6BCEE9C49B39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6" creationId="{27D1F31C-1A4C-46F2-9FB7-D60ABDCBB23C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7" creationId="{6F142353-8F5F-45CD-AA52-07F75E160ED7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8" creationId="{BC626AAA-A86F-487A-BC9D-6FEA3494B860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29" creationId="{EA616351-1E5E-4338-A34F-8A619E5CB530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30" creationId="{CB823778-4D8F-4D36-A6FA-E14E5D7B946B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31" creationId="{22EA0B5E-3AB3-4522-8B64-FE6C53CD9632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47" creationId="{DC7F691B-3213-4053-B08D-F7DF09EB6CF9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48" creationId="{39FE2536-C227-4420-8C34-2223109CA495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49" creationId="{D5821143-948F-4505-A6C5-DA372155B48F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0" creationId="{E758D27D-0189-44A4-8532-CE95065EFB0B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1" creationId="{720A4A8D-3113-4620-B9B6-37D87F775303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2" creationId="{A0FF75A0-73D5-4CC6-AFBA-FFBAA23D4542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3" creationId="{C7D819FB-5238-4DF5-A564-365B80FDE4F9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4" creationId="{AF87A51C-C042-432B-80CF-620D0C1FF73E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5" creationId="{34BB10E2-E320-40F6-AF49-72E92DE000AA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6" creationId="{A2E157B5-A1A9-4B73-9F52-F89A1F7CCE15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59" creationId="{B025172A-BADF-4C11-8E38-6541F6125931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60" creationId="{EB16EE96-F13A-4257-B35D-767154912A27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61" creationId="{C95C330F-8D3B-4D43-A553-F2BB13E23E8C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62" creationId="{0F77A60F-1FF4-403A-977B-AEDCFA7101D9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63" creationId="{769705B2-C22A-4967-8451-9AD1A93379A0}"/>
          </ac:cxnSpMkLst>
        </pc:cxnChg>
        <pc:cxnChg chg="add del mod">
          <ac:chgData name="Dann Bleeker Pedersen" userId="911d2b9d99de05ee" providerId="LiveId" clId="{60E2A6A6-74A7-4A77-AB64-ED2EF271B6F0}" dt="2021-02-16T18:01:50.241" v="6183"/>
          <ac:cxnSpMkLst>
            <pc:docMk/>
            <pc:sldMk cId="1046926940" sldId="477"/>
            <ac:cxnSpMk id="64" creationId="{ED58AAE5-6A26-454B-84A5-53968E8365A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27" creationId="{89F69FEA-A0A6-4C7E-9985-7C9BD8C0BEF5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28" creationId="{9C91758C-84DF-40E5-93FC-38610A7D1F28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29" creationId="{B6C1AF04-334B-42D7-8689-15F3A2C5CD52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0" creationId="{06C7C9B5-C72E-4731-8577-F81B5FDED212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1" creationId="{9F067A71-DB81-4328-B95B-C67F55591CD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2" creationId="{A386C3B3-C065-49F7-B450-15A13B83CDA6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3" creationId="{EA6340AA-A318-40EB-B4C7-CC8A35DAA37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4" creationId="{E8E74C24-3961-4595-9190-75B482763A2F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5" creationId="{0A93BCEE-AC25-416B-B668-26AD1DDA9F55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6" creationId="{349B6EED-621A-4A4E-9C09-6E7A262712FE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7" creationId="{C21995AE-A284-4A08-8121-F0866D56735D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8" creationId="{98DE2880-E3AA-41A3-A106-86C49D7ACF1D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39" creationId="{37B83C1D-143E-49DA-B968-ECE7CAAB1B7D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0" creationId="{7D8A9D7F-5183-4AC2-A260-EBD1D9CC52A6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2" creationId="{EA7FD11B-9076-4B2A-BF1A-67C61CB29213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3" creationId="{5B374920-7977-48B8-9369-8EF4D3360F7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4" creationId="{9E90B014-1F2E-41D0-929B-9E0C92C13B0D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5" creationId="{DA876E85-546F-4DE6-BA21-9D09F2F306E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6" creationId="{5146FE7B-AA91-4DCB-9339-2DEC99EE76ED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7" creationId="{82BF5F24-5ED7-4C0C-918E-1A6A7BF0928B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8" creationId="{F17D08EF-2ECB-4709-B264-164BADD9FE8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49" creationId="{F7DF45D0-9394-4B2E-B284-B1BDC7046836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50" creationId="{DFF7EBFA-1E29-4B1D-989E-71CD85110874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51" creationId="{25FBB030-CDF5-4E27-B7DD-171D7A566915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67" creationId="{31C80C5E-AEA9-4051-8D03-46FD207AD686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68" creationId="{444B73CD-36AC-4929-B3D5-C2FF692C7274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69" creationId="{192A610D-82A6-4D5B-8E7A-AD93E6B12130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0" creationId="{EAB814E2-0CB9-4516-A35B-F8569E0EF6BE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1" creationId="{01A668BC-A1CA-4D75-BA9D-CEE64E522448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2" creationId="{50F20F74-1575-4DA8-BD12-9CB378FFC454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3" creationId="{7E5BD10A-FE92-4B96-9CDF-CF7505709B8C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4" creationId="{49A03545-6D58-4C9E-8C49-DBFDE476EDF5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5" creationId="{604C81B7-49D3-4670-9C50-8A58ADAF39EA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6" creationId="{E12A5597-389C-48F5-87B6-573CBE39C1FB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79" creationId="{9801869D-7B89-4703-91BA-DDD0F5122B1E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80" creationId="{E6EA6268-D4C6-48C2-96B3-588E50EA8A22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81" creationId="{869DE0E7-06F9-4AA7-95AE-F629C1EFBA35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82" creationId="{EB183A27-17DC-4B76-9DD1-01679668E178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83" creationId="{2E9A764F-C807-4C74-9319-F4CEFD893DB7}"/>
          </ac:cxnSpMkLst>
        </pc:cxnChg>
        <pc:cxnChg chg="add del mod">
          <ac:chgData name="Dann Bleeker Pedersen" userId="911d2b9d99de05ee" providerId="LiveId" clId="{60E2A6A6-74A7-4A77-AB64-ED2EF271B6F0}" dt="2021-02-16T18:02:18.210" v="6186"/>
          <ac:cxnSpMkLst>
            <pc:docMk/>
            <pc:sldMk cId="1046926940" sldId="477"/>
            <ac:cxnSpMk id="184" creationId="{B7168610-BD81-4260-865D-F323B222E181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07" creationId="{F75DDB2D-F5EB-4210-AA45-3C0C283EBDCF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08" creationId="{097DF43B-D677-483B-B322-6210E8AC9CCB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09" creationId="{24A5B36A-1C87-4F0D-9E70-6CC91B8E1533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0" creationId="{7DEE610E-E217-4C3D-B806-C21B982514B9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1" creationId="{3B42E6D1-B4CE-4B58-AED4-990A85E56406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2" creationId="{235E01F1-EDB6-43C6-9358-E558C29A7C91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3" creationId="{2CF670F7-3505-4FF4-B22A-AB92C5580892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4" creationId="{3546E2C7-C031-4309-9D55-6A72E5C35B6C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5" creationId="{B8DB105B-868D-4697-94F9-01E6BF565720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6" creationId="{B8C95486-9529-4F58-9C82-3A021CCC4B0A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7" creationId="{FD2B1435-98FF-4520-B840-CE4D0C3D7CC2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8" creationId="{A32ABB08-8FB7-444E-BB7A-1D25C61ED583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19" creationId="{19B72C2F-A506-429D-B8AC-FDAB8686A506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0" creationId="{7BB3768A-D2BD-4B2A-9CCD-32090476CDAC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3" creationId="{2147D481-BDEB-43C9-83E0-FA45FB5F2CA9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4" creationId="{ABB7B48C-2F42-4B43-874A-A1B0488408F9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5" creationId="{14EDF1A5-3548-4E0D-AA62-7B0155772612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6" creationId="{08515AD9-CD94-4E14-9774-F6310E52DC54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7" creationId="{90DAC52D-DB45-4F8C-82F7-3E14B30C4AD2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8" creationId="{4CEBEF5B-9435-4212-B669-0018B7960B27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29" creationId="{BA48F7DC-7423-486E-87DB-4348694CFEF1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30" creationId="{B9CE2338-F907-4B67-BD5E-45287C96DBB4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31" creationId="{3DB9FB7C-EF8A-4239-8E21-F23C99321CE2}"/>
          </ac:cxnSpMkLst>
        </pc:cxnChg>
        <pc:cxnChg chg="add mod">
          <ac:chgData name="Dann Bleeker Pedersen" userId="911d2b9d99de05ee" providerId="LiveId" clId="{60E2A6A6-74A7-4A77-AB64-ED2EF271B6F0}" dt="2021-02-16T18:12:40.703" v="6537" actId="27636"/>
          <ac:cxnSpMkLst>
            <pc:docMk/>
            <pc:sldMk cId="1046926940" sldId="477"/>
            <ac:cxnSpMk id="232" creationId="{2622304E-E29C-46E6-9687-1C360946A0FF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48" creationId="{6F61BADE-93C8-4C36-B1A8-728B874B9AAD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49" creationId="{C71C19A4-BA61-4F2C-BA48-128DA4CDCB55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0" creationId="{D7FF956F-9B3B-48BB-B61B-13EC8F7AB9C0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1" creationId="{AFEBBDBB-F2B5-4A5A-A23B-6C0A0651EC3A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2" creationId="{83A9CA88-EB7E-4261-847D-7098F1A633F8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3" creationId="{EBD4C7F4-EBDB-41A8-9D7A-8FA14FAD00E3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4" creationId="{F31BA3EF-38EC-4637-8BF9-3DC6CECBF3AA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5" creationId="{FF59DC93-AF55-4C6A-8058-579B79A7A7EA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6" creationId="{F0DAA357-BE6C-4897-9579-DC1F611C5B58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57" creationId="{33101995-C0ED-46B3-9663-82641D4627D1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0" creationId="{775D12D2-E3E2-4827-873E-879CF5D17F19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1" creationId="{C1483A93-7B6D-4A6C-A29C-CF982A6700FB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2" creationId="{D3D763C0-437D-4493-AB37-16FED3025EE1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3" creationId="{FDDE95B4-D846-4326-A397-C4CE3517D890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4" creationId="{559DAC35-5E7C-404F-A820-4397FCA3C456}"/>
          </ac:cxnSpMkLst>
        </pc:cxnChg>
        <pc:cxnChg chg="add mod">
          <ac:chgData name="Dann Bleeker Pedersen" userId="911d2b9d99de05ee" providerId="LiveId" clId="{60E2A6A6-74A7-4A77-AB64-ED2EF271B6F0}" dt="2021-02-16T18:06:04.044" v="6326" actId="1035"/>
          <ac:cxnSpMkLst>
            <pc:docMk/>
            <pc:sldMk cId="1046926940" sldId="477"/>
            <ac:cxnSpMk id="265" creationId="{3333452B-65B7-4984-AB00-AFB2F1FB8DD0}"/>
          </ac:cxnSpMkLst>
        </pc:cxnChg>
      </pc:sldChg>
      <pc:sldChg chg="modSp new mod">
        <pc:chgData name="Dann Bleeker Pedersen" userId="911d2b9d99de05ee" providerId="LiveId" clId="{60E2A6A6-74A7-4A77-AB64-ED2EF271B6F0}" dt="2021-02-16T18:10:02.274" v="6438"/>
        <pc:sldMkLst>
          <pc:docMk/>
          <pc:sldMk cId="2669845257" sldId="478"/>
        </pc:sldMkLst>
        <pc:spChg chg="mod">
          <ac:chgData name="Dann Bleeker Pedersen" userId="911d2b9d99de05ee" providerId="LiveId" clId="{60E2A6A6-74A7-4A77-AB64-ED2EF271B6F0}" dt="2021-02-16T18:10:02.274" v="6438"/>
          <ac:spMkLst>
            <pc:docMk/>
            <pc:sldMk cId="2669845257" sldId="478"/>
            <ac:spMk id="2" creationId="{341AF016-5149-4C68-9F08-C9D867D47BB4}"/>
          </ac:spMkLst>
        </pc:spChg>
      </pc:sldChg>
      <pc:sldChg chg="modSp new mod">
        <pc:chgData name="Dann Bleeker Pedersen" userId="911d2b9d99de05ee" providerId="LiveId" clId="{60E2A6A6-74A7-4A77-AB64-ED2EF271B6F0}" dt="2021-02-16T18:10:20.919" v="6451" actId="20577"/>
        <pc:sldMkLst>
          <pc:docMk/>
          <pc:sldMk cId="4283615797" sldId="479"/>
        </pc:sldMkLst>
        <pc:spChg chg="mod">
          <ac:chgData name="Dann Bleeker Pedersen" userId="911d2b9d99de05ee" providerId="LiveId" clId="{60E2A6A6-74A7-4A77-AB64-ED2EF271B6F0}" dt="2021-02-16T18:10:20.919" v="6451" actId="20577"/>
          <ac:spMkLst>
            <pc:docMk/>
            <pc:sldMk cId="4283615797" sldId="479"/>
            <ac:spMk id="2" creationId="{B3A7904E-A71A-4B5F-971B-72829165F24B}"/>
          </ac:spMkLst>
        </pc:spChg>
      </pc:sldChg>
      <pc:sldChg chg="modSp new mod">
        <pc:chgData name="Dann Bleeker Pedersen" userId="911d2b9d99de05ee" providerId="LiveId" clId="{60E2A6A6-74A7-4A77-AB64-ED2EF271B6F0}" dt="2021-02-16T18:10:33.584" v="6463" actId="20577"/>
        <pc:sldMkLst>
          <pc:docMk/>
          <pc:sldMk cId="4149103584" sldId="480"/>
        </pc:sldMkLst>
        <pc:spChg chg="mod">
          <ac:chgData name="Dann Bleeker Pedersen" userId="911d2b9d99de05ee" providerId="LiveId" clId="{60E2A6A6-74A7-4A77-AB64-ED2EF271B6F0}" dt="2021-02-16T18:10:33.584" v="6463" actId="20577"/>
          <ac:spMkLst>
            <pc:docMk/>
            <pc:sldMk cId="4149103584" sldId="480"/>
            <ac:spMk id="2" creationId="{37AEE1A7-94C7-4083-9A0D-FA552ED959D0}"/>
          </ac:spMkLst>
        </pc:spChg>
      </pc:sldChg>
      <pc:sldChg chg="modSp new mod">
        <pc:chgData name="Dann Bleeker Pedersen" userId="911d2b9d99de05ee" providerId="LiveId" clId="{60E2A6A6-74A7-4A77-AB64-ED2EF271B6F0}" dt="2021-02-16T18:10:45.764" v="6473" actId="20577"/>
        <pc:sldMkLst>
          <pc:docMk/>
          <pc:sldMk cId="1446213796" sldId="481"/>
        </pc:sldMkLst>
        <pc:spChg chg="mod">
          <ac:chgData name="Dann Bleeker Pedersen" userId="911d2b9d99de05ee" providerId="LiveId" clId="{60E2A6A6-74A7-4A77-AB64-ED2EF271B6F0}" dt="2021-02-16T18:10:45.764" v="6473" actId="20577"/>
          <ac:spMkLst>
            <pc:docMk/>
            <pc:sldMk cId="1446213796" sldId="481"/>
            <ac:spMk id="2" creationId="{C83241C6-B9C4-4B28-8395-A25C36A0CC23}"/>
          </ac:spMkLst>
        </pc:spChg>
      </pc:sldChg>
      <pc:sldChg chg="new del">
        <pc:chgData name="Dann Bleeker Pedersen" userId="911d2b9d99de05ee" providerId="LiveId" clId="{60E2A6A6-74A7-4A77-AB64-ED2EF271B6F0}" dt="2021-02-16T18:10:52.907" v="6476" actId="680"/>
        <pc:sldMkLst>
          <pc:docMk/>
          <pc:sldMk cId="540125132" sldId="482"/>
        </pc:sldMkLst>
      </pc:sldChg>
      <pc:sldChg chg="modSp new mod">
        <pc:chgData name="Dann Bleeker Pedersen" userId="911d2b9d99de05ee" providerId="LiveId" clId="{60E2A6A6-74A7-4A77-AB64-ED2EF271B6F0}" dt="2021-02-16T18:10:57.961" v="6486" actId="20577"/>
        <pc:sldMkLst>
          <pc:docMk/>
          <pc:sldMk cId="3520097459" sldId="482"/>
        </pc:sldMkLst>
        <pc:spChg chg="mod">
          <ac:chgData name="Dann Bleeker Pedersen" userId="911d2b9d99de05ee" providerId="LiveId" clId="{60E2A6A6-74A7-4A77-AB64-ED2EF271B6F0}" dt="2021-02-16T18:10:57.961" v="6486" actId="20577"/>
          <ac:spMkLst>
            <pc:docMk/>
            <pc:sldMk cId="3520097459" sldId="482"/>
            <ac:spMk id="2" creationId="{384B5917-112B-4939-9E45-230688620BD0}"/>
          </ac:spMkLst>
        </pc:spChg>
      </pc:sldChg>
      <pc:sldChg chg="modSp new mod">
        <pc:chgData name="Dann Bleeker Pedersen" userId="911d2b9d99de05ee" providerId="LiveId" clId="{60E2A6A6-74A7-4A77-AB64-ED2EF271B6F0}" dt="2021-02-16T18:11:08.001" v="6504" actId="20577"/>
        <pc:sldMkLst>
          <pc:docMk/>
          <pc:sldMk cId="2246364727" sldId="483"/>
        </pc:sldMkLst>
        <pc:spChg chg="mod">
          <ac:chgData name="Dann Bleeker Pedersen" userId="911d2b9d99de05ee" providerId="LiveId" clId="{60E2A6A6-74A7-4A77-AB64-ED2EF271B6F0}" dt="2021-02-16T18:11:08.001" v="6504" actId="20577"/>
          <ac:spMkLst>
            <pc:docMk/>
            <pc:sldMk cId="2246364727" sldId="483"/>
            <ac:spMk id="2" creationId="{329FD38B-A691-4142-B89E-DFEDAB587E4A}"/>
          </ac:spMkLst>
        </pc:spChg>
      </pc:sldChg>
      <pc:sldChg chg="modSp new mod">
        <pc:chgData name="Dann Bleeker Pedersen" userId="911d2b9d99de05ee" providerId="LiveId" clId="{60E2A6A6-74A7-4A77-AB64-ED2EF271B6F0}" dt="2021-02-16T18:11:22.742" v="6523" actId="20577"/>
        <pc:sldMkLst>
          <pc:docMk/>
          <pc:sldMk cId="4077765057" sldId="484"/>
        </pc:sldMkLst>
        <pc:spChg chg="mod">
          <ac:chgData name="Dann Bleeker Pedersen" userId="911d2b9d99de05ee" providerId="LiveId" clId="{60E2A6A6-74A7-4A77-AB64-ED2EF271B6F0}" dt="2021-02-16T18:11:22.742" v="6523" actId="20577"/>
          <ac:spMkLst>
            <pc:docMk/>
            <pc:sldMk cId="4077765057" sldId="484"/>
            <ac:spMk id="2" creationId="{A323F876-39E3-44D6-93C2-81141A6C831D}"/>
          </ac:spMkLst>
        </pc:spChg>
      </pc:sldChg>
      <pc:sldChg chg="modSp new mod">
        <pc:chgData name="Dann Bleeker Pedersen" userId="911d2b9d99de05ee" providerId="LiveId" clId="{60E2A6A6-74A7-4A77-AB64-ED2EF271B6F0}" dt="2021-02-16T18:11:33.927" v="6526"/>
        <pc:sldMkLst>
          <pc:docMk/>
          <pc:sldMk cId="3086614521" sldId="485"/>
        </pc:sldMkLst>
        <pc:spChg chg="mod">
          <ac:chgData name="Dann Bleeker Pedersen" userId="911d2b9d99de05ee" providerId="LiveId" clId="{60E2A6A6-74A7-4A77-AB64-ED2EF271B6F0}" dt="2021-02-16T18:11:33.927" v="6526"/>
          <ac:spMkLst>
            <pc:docMk/>
            <pc:sldMk cId="3086614521" sldId="485"/>
            <ac:spMk id="2" creationId="{E68A28A0-28AB-4CD2-A931-49CC9429F167}"/>
          </ac:spMkLst>
        </pc:spChg>
      </pc:sldChg>
      <pc:sldMasterChg chg="modSp mod delSldLayout modSldLayout">
        <pc:chgData name="Dann Bleeker Pedersen" userId="911d2b9d99de05ee" providerId="LiveId" clId="{60E2A6A6-74A7-4A77-AB64-ED2EF271B6F0}" dt="2021-02-16T18:11:53.526" v="6528" actId="478"/>
        <pc:sldMasterMkLst>
          <pc:docMk/>
          <pc:sldMasterMk cId="4193522406" sldId="2147483672"/>
        </pc:sldMasterMkLst>
        <pc:spChg chg="mod">
          <ac:chgData name="Dann Bleeker Pedersen" userId="911d2b9d99de05ee" providerId="LiveId" clId="{60E2A6A6-74A7-4A77-AB64-ED2EF271B6F0}" dt="2021-02-16T18:06:50.952" v="6328" actId="14100"/>
          <ac:spMkLst>
            <pc:docMk/>
            <pc:sldMasterMk cId="4193522406" sldId="2147483672"/>
            <ac:spMk id="6" creationId="{00000000-0000-0000-0000-000000000000}"/>
          </ac:spMkLst>
        </pc:spChg>
        <pc:sldLayoutChg chg="modSp mod">
          <pc:chgData name="Dann Bleeker Pedersen" userId="911d2b9d99de05ee" providerId="LiveId" clId="{60E2A6A6-74A7-4A77-AB64-ED2EF271B6F0}" dt="2021-02-16T18:08:03.599" v="6433" actId="553"/>
          <pc:sldLayoutMkLst>
            <pc:docMk/>
            <pc:sldMasterMk cId="4193522406" sldId="2147483672"/>
            <pc:sldLayoutMk cId="1452599284" sldId="2147483674"/>
          </pc:sldLayoutMkLst>
          <pc:spChg chg="mod">
            <ac:chgData name="Dann Bleeker Pedersen" userId="911d2b9d99de05ee" providerId="LiveId" clId="{60E2A6A6-74A7-4A77-AB64-ED2EF271B6F0}" dt="2021-02-16T18:08:03.599" v="6433" actId="553"/>
            <ac:spMkLst>
              <pc:docMk/>
              <pc:sldMasterMk cId="4193522406" sldId="2147483672"/>
              <pc:sldLayoutMk cId="1452599284" sldId="2147483674"/>
              <ac:spMk id="8" creationId="{DCD0FC11-AE13-4643-A6EF-61A9E9C7D7CD}"/>
            </ac:spMkLst>
          </pc:spChg>
        </pc:sldLayoutChg>
        <pc:sldLayoutChg chg="modSp mod">
          <pc:chgData name="Dann Bleeker Pedersen" userId="911d2b9d99de05ee" providerId="LiveId" clId="{60E2A6A6-74A7-4A77-AB64-ED2EF271B6F0}" dt="2021-02-16T18:07:11.491" v="6353" actId="553"/>
          <pc:sldLayoutMkLst>
            <pc:docMk/>
            <pc:sldMasterMk cId="4193522406" sldId="2147483672"/>
            <pc:sldLayoutMk cId="4001822029" sldId="2147483675"/>
          </pc:sldLayoutMkLst>
          <pc:spChg chg="mod">
            <ac:chgData name="Dann Bleeker Pedersen" userId="911d2b9d99de05ee" providerId="LiveId" clId="{60E2A6A6-74A7-4A77-AB64-ED2EF271B6F0}" dt="2021-02-16T18:07:11.491" v="6353" actId="553"/>
            <ac:spMkLst>
              <pc:docMk/>
              <pc:sldMasterMk cId="4193522406" sldId="2147483672"/>
              <pc:sldLayoutMk cId="4001822029" sldId="2147483675"/>
              <ac:spMk id="7" creationId="{59CA4EAF-B81D-4F64-B3B4-DFED4C9D4B40}"/>
            </ac:spMkLst>
          </pc:spChg>
        </pc:sldLayoutChg>
        <pc:sldLayoutChg chg="addSp delSp modSp mod">
          <pc:chgData name="Dann Bleeker Pedersen" userId="911d2b9d99de05ee" providerId="LiveId" clId="{60E2A6A6-74A7-4A77-AB64-ED2EF271B6F0}" dt="2021-02-16T18:11:53.526" v="6528" actId="478"/>
          <pc:sldLayoutMkLst>
            <pc:docMk/>
            <pc:sldMasterMk cId="4193522406" sldId="2147483672"/>
            <pc:sldLayoutMk cId="1356590983" sldId="2147483676"/>
          </pc:sldLayoutMkLst>
          <pc:spChg chg="add del mod ord">
            <ac:chgData name="Dann Bleeker Pedersen" userId="911d2b9d99de05ee" providerId="LiveId" clId="{60E2A6A6-74A7-4A77-AB64-ED2EF271B6F0}" dt="2021-02-16T12:59:16.670" v="154" actId="478"/>
            <ac:spMkLst>
              <pc:docMk/>
              <pc:sldMasterMk cId="4193522406" sldId="2147483672"/>
              <pc:sldLayoutMk cId="1356590983" sldId="2147483676"/>
              <ac:spMk id="4" creationId="{CBF64649-7FF8-4282-93F1-0BB04C35CC8B}"/>
            </ac:spMkLst>
          </pc:spChg>
          <pc:spChg chg="add del mod">
            <ac:chgData name="Dann Bleeker Pedersen" userId="911d2b9d99de05ee" providerId="LiveId" clId="{60E2A6A6-74A7-4A77-AB64-ED2EF271B6F0}" dt="2021-02-16T12:59:16.670" v="154" actId="478"/>
            <ac:spMkLst>
              <pc:docMk/>
              <pc:sldMasterMk cId="4193522406" sldId="2147483672"/>
              <pc:sldLayoutMk cId="1356590983" sldId="2147483676"/>
              <ac:spMk id="5" creationId="{D062B7D0-611D-494E-8417-96B9F771EAD6}"/>
            </ac:spMkLst>
          </pc:spChg>
          <pc:spChg chg="add del mod ord">
            <ac:chgData name="Dann Bleeker Pedersen" userId="911d2b9d99de05ee" providerId="LiveId" clId="{60E2A6A6-74A7-4A77-AB64-ED2EF271B6F0}" dt="2021-02-16T18:11:53.526" v="6528" actId="478"/>
            <ac:spMkLst>
              <pc:docMk/>
              <pc:sldMasterMk cId="4193522406" sldId="2147483672"/>
              <pc:sldLayoutMk cId="1356590983" sldId="2147483676"/>
              <ac:spMk id="6" creationId="{FB7FD4C6-CA36-4B85-994C-AB21084A39EB}"/>
            </ac:spMkLst>
          </pc:spChg>
          <pc:spChg chg="mod">
            <ac:chgData name="Dann Bleeker Pedersen" userId="911d2b9d99de05ee" providerId="LiveId" clId="{60E2A6A6-74A7-4A77-AB64-ED2EF271B6F0}" dt="2021-02-16T18:07:27.543" v="6379" actId="553"/>
            <ac:spMkLst>
              <pc:docMk/>
              <pc:sldMasterMk cId="4193522406" sldId="2147483672"/>
              <pc:sldLayoutMk cId="1356590983" sldId="2147483676"/>
              <ac:spMk id="7" creationId="{04AD6294-031C-4D9D-9E85-63C27EDEC808}"/>
            </ac:spMkLst>
          </pc:spChg>
          <pc:spChg chg="add del mod ord">
            <ac:chgData name="Dann Bleeker Pedersen" userId="911d2b9d99de05ee" providerId="LiveId" clId="{60E2A6A6-74A7-4A77-AB64-ED2EF271B6F0}" dt="2021-02-16T18:11:53.526" v="6528" actId="478"/>
            <ac:spMkLst>
              <pc:docMk/>
              <pc:sldMasterMk cId="4193522406" sldId="2147483672"/>
              <pc:sldLayoutMk cId="1356590983" sldId="2147483676"/>
              <ac:spMk id="8" creationId="{3230F8F6-4FF6-4AD7-8536-29C31DB1574F}"/>
            </ac:spMkLst>
          </pc:spChg>
        </pc:sldLayoutChg>
        <pc:sldLayoutChg chg="modSp mod">
          <pc:chgData name="Dann Bleeker Pedersen" userId="911d2b9d99de05ee" providerId="LiveId" clId="{60E2A6A6-74A7-4A77-AB64-ED2EF271B6F0}" dt="2021-02-16T18:07:42.954" v="6401" actId="553"/>
          <pc:sldLayoutMkLst>
            <pc:docMk/>
            <pc:sldMasterMk cId="4193522406" sldId="2147483672"/>
            <pc:sldLayoutMk cId="1509829800" sldId="2147483677"/>
          </pc:sldLayoutMkLst>
          <pc:spChg chg="mod">
            <ac:chgData name="Dann Bleeker Pedersen" userId="911d2b9d99de05ee" providerId="LiveId" clId="{60E2A6A6-74A7-4A77-AB64-ED2EF271B6F0}" dt="2021-02-16T18:07:42.954" v="6401" actId="553"/>
            <ac:spMkLst>
              <pc:docMk/>
              <pc:sldMasterMk cId="4193522406" sldId="2147483672"/>
              <pc:sldLayoutMk cId="1509829800" sldId="2147483677"/>
              <ac:spMk id="3" creationId="{DBD23866-4F7E-4D9B-BD95-ECC5B6A2F5DB}"/>
            </ac:spMkLst>
          </pc:spChg>
        </pc:sldLayoutChg>
        <pc:sldLayoutChg chg="del">
          <pc:chgData name="Dann Bleeker Pedersen" userId="911d2b9d99de05ee" providerId="LiveId" clId="{60E2A6A6-74A7-4A77-AB64-ED2EF271B6F0}" dt="2021-02-16T12:49:39.436" v="114" actId="2696"/>
          <pc:sldLayoutMkLst>
            <pc:docMk/>
            <pc:sldMasterMk cId="4193522406" sldId="2147483672"/>
            <pc:sldLayoutMk cId="3531031895" sldId="2147483679"/>
          </pc:sldLayoutMkLst>
        </pc:sldLayoutChg>
        <pc:sldLayoutChg chg="del">
          <pc:chgData name="Dann Bleeker Pedersen" userId="911d2b9d99de05ee" providerId="LiveId" clId="{60E2A6A6-74A7-4A77-AB64-ED2EF271B6F0}" dt="2021-02-16T18:11:16.836" v="6507" actId="47"/>
          <pc:sldLayoutMkLst>
            <pc:docMk/>
            <pc:sldMasterMk cId="4193522406" sldId="2147483672"/>
            <pc:sldLayoutMk cId="1591692989" sldId="2147483681"/>
          </pc:sldLayoutMkLst>
        </pc:sldLayoutChg>
        <pc:sldLayoutChg chg="del">
          <pc:chgData name="Dann Bleeker Pedersen" userId="911d2b9d99de05ee" providerId="LiveId" clId="{60E2A6A6-74A7-4A77-AB64-ED2EF271B6F0}" dt="2021-02-16T12:50:55.687" v="117" actId="2696"/>
          <pc:sldLayoutMkLst>
            <pc:docMk/>
            <pc:sldMasterMk cId="4193522406" sldId="2147483672"/>
            <pc:sldLayoutMk cId="3192405383" sldId="2147483681"/>
          </pc:sldLayoutMkLst>
        </pc:sldLayoutChg>
        <pc:sldLayoutChg chg="del">
          <pc:chgData name="Dann Bleeker Pedersen" userId="911d2b9d99de05ee" providerId="LiveId" clId="{60E2A6A6-74A7-4A77-AB64-ED2EF271B6F0}" dt="2021-02-16T18:08:48.424" v="6434" actId="47"/>
          <pc:sldLayoutMkLst>
            <pc:docMk/>
            <pc:sldMasterMk cId="4193522406" sldId="2147483672"/>
            <pc:sldLayoutMk cId="899895091" sldId="214748368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853372434017593E-2"/>
          <c:y val="3.3398821218074658E-2"/>
          <c:w val="0.87976539589442815"/>
          <c:h val="0.9449901768172888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noFill/>
            <a:ln w="25343">
              <a:noFill/>
            </a:ln>
          </c:spPr>
          <c:invertIfNegative val="0"/>
          <c:cat>
            <c:numRef>
              <c:f>Sheet1!$A$2:$A$16</c:f>
              <c:numCache>
                <c:formatCode>General</c:formatCode>
                <c:ptCount val="15"/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1">
                  <c:v>307.0000000000349</c:v>
                </c:pt>
                <c:pt idx="2">
                  <c:v>309.00000000003513</c:v>
                </c:pt>
                <c:pt idx="3">
                  <c:v>327.00000000003718</c:v>
                </c:pt>
                <c:pt idx="4">
                  <c:v>333.86000000003799</c:v>
                </c:pt>
                <c:pt idx="5">
                  <c:v>336.16000000003822</c:v>
                </c:pt>
                <c:pt idx="6">
                  <c:v>335.00000000003809</c:v>
                </c:pt>
                <c:pt idx="8">
                  <c:v>335.00000000003809</c:v>
                </c:pt>
                <c:pt idx="9">
                  <c:v>338.00000000003843</c:v>
                </c:pt>
                <c:pt idx="10">
                  <c:v>366.88000000004172</c:v>
                </c:pt>
                <c:pt idx="11">
                  <c:v>371.36585000004226</c:v>
                </c:pt>
                <c:pt idx="12">
                  <c:v>390.07585000004434</c:v>
                </c:pt>
                <c:pt idx="13">
                  <c:v>354.03585000004023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94-443D-8F85-27DBECE161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1"/>
            </a:solidFill>
            <a:ln w="25343">
              <a:noFill/>
            </a:ln>
          </c:spPr>
          <c:invertIfNegative val="0"/>
          <c:dLbls>
            <c:dLbl>
              <c:idx val="0"/>
              <c:layout>
                <c:manualLayout>
                  <c:x val="0.38414022945888326"/>
                  <c:y val="2.0524329129980728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F94-443D-8F85-27DBECE16154}"/>
                </c:ext>
              </c:extLst>
            </c:dLbl>
            <c:dLbl>
              <c:idx val="1"/>
              <c:layout>
                <c:manualLayout>
                  <c:x val="3.3510619026190236E-2"/>
                  <c:y val="2.1834199688433864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94-443D-8F85-27DBECE16154}"/>
                </c:ext>
              </c:extLst>
            </c:dLbl>
            <c:dLbl>
              <c:idx val="2"/>
              <c:layout>
                <c:manualLayout>
                  <c:x val="6.2900452704320431E-2"/>
                  <c:y val="2.3144070246886583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94-443D-8F85-27DBECE16154}"/>
                </c:ext>
              </c:extLst>
            </c:dLbl>
            <c:dLbl>
              <c:idx val="3"/>
              <c:layout>
                <c:manualLayout>
                  <c:x val="3.9652696249428021E-2"/>
                  <c:y val="2.445394080533958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94-443D-8F85-27DBECE16154}"/>
                </c:ext>
              </c:extLst>
            </c:dLbl>
            <c:dLbl>
              <c:idx val="4"/>
              <c:layout>
                <c:manualLayout>
                  <c:x val="3.2462478062754707E-2"/>
                  <c:y val="2.5763811363791467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94-443D-8F85-27DBECE16154}"/>
                </c:ext>
              </c:extLst>
            </c:dLbl>
            <c:dLbl>
              <c:idx val="5"/>
              <c:layout>
                <c:manualLayout>
                  <c:x val="3.83447023132647E-2"/>
                  <c:y val="2.7073681922245019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F94-443D-8F85-27DBECE16154}"/>
                </c:ext>
              </c:extLst>
            </c:dLbl>
            <c:dLbl>
              <c:idx val="6"/>
              <c:layout>
                <c:manualLayout>
                  <c:x val="-3.368699894245053E-2"/>
                  <c:y val="2.838355248069746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94-443D-8F85-27DBECE16154}"/>
                </c:ext>
              </c:extLst>
            </c:dLbl>
            <c:dLbl>
              <c:idx val="7"/>
              <c:layout>
                <c:manualLayout>
                  <c:x val="0.41771271733582399"/>
                  <c:y val="2.9693423039149902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94-443D-8F85-27DBECE16154}"/>
                </c:ext>
              </c:extLst>
            </c:dLbl>
            <c:dLbl>
              <c:idx val="8"/>
              <c:layout>
                <c:manualLayout>
                  <c:x val="3.2101597089799427E-2"/>
                  <c:y val="3.1003293597604564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94-443D-8F85-27DBECE16154}"/>
                </c:ext>
              </c:extLst>
            </c:dLbl>
            <c:dLbl>
              <c:idx val="9"/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rgbClr val="FFFFFF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F-2F94-443D-8F85-27DBECE16154}"/>
                </c:ext>
              </c:extLst>
            </c:dLbl>
            <c:dLbl>
              <c:idx val="10"/>
              <c:layout>
                <c:manualLayout>
                  <c:x val="3.6242556374775359E-2"/>
                  <c:y val="3.3623034714509448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94-443D-8F85-27DBECE16154}"/>
                </c:ext>
              </c:extLst>
            </c:dLbl>
            <c:dLbl>
              <c:idx val="11"/>
              <c:layout>
                <c:manualLayout>
                  <c:x val="6.5033046812979167E-2"/>
                  <c:y val="3.4932905272961889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94-443D-8F85-27DBECE16154}"/>
                </c:ext>
              </c:extLst>
            </c:dLbl>
            <c:dLbl>
              <c:idx val="12"/>
              <c:layout>
                <c:manualLayout>
                  <c:x val="3.9785045417543463E-2"/>
                  <c:y val="3.6242775831415441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94-443D-8F85-27DBECE16154}"/>
                </c:ext>
              </c:extLst>
            </c:dLbl>
            <c:dLbl>
              <c:idx val="13"/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rgbClr val="FFFFFF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2F94-443D-8F85-27DBECE16154}"/>
                </c:ext>
              </c:extLst>
            </c:dLbl>
            <c:dLbl>
              <c:idx val="14"/>
              <c:layout>
                <c:manualLayout>
                  <c:x val="0.43773131312807656"/>
                  <c:y val="3.8860445520947362E-3"/>
                </c:manualLayout>
              </c:layout>
              <c:spPr>
                <a:noFill/>
                <a:ln w="25343">
                  <a:noFill/>
                </a:ln>
              </c:spPr>
              <c:txPr>
                <a:bodyPr/>
                <a:lstStyle/>
                <a:p>
                  <a:pPr>
                    <a:defRPr sz="1197" b="0" i="0" u="none" strike="noStrike" baseline="0">
                      <a:solidFill>
                        <a:schemeClr val="tx1"/>
                      </a:solidFill>
                      <a:latin typeface="Adelle BS Office"/>
                      <a:ea typeface="Adelle BS Office"/>
                      <a:cs typeface="Adelle BS Office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94-443D-8F85-27DBECE16154}"/>
                </c:ext>
              </c:extLst>
            </c:dLbl>
            <c:spPr>
              <a:noFill/>
              <a:ln w="2534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97" b="0" i="0" u="none" strike="noStrike" baseline="0">
                    <a:solidFill>
                      <a:schemeClr val="tx1"/>
                    </a:solidFill>
                    <a:latin typeface="Adelle BS Office"/>
                    <a:ea typeface="Adelle BS Office"/>
                    <a:cs typeface="Adelle BS Office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Sheet1!$A$2:$A$16</c:f>
              <c:numCache>
                <c:formatCode>General</c:formatCode>
                <c:ptCount val="15"/>
              </c:numCache>
            </c:numRef>
          </c:cat>
          <c:val>
            <c:numRef>
              <c:f>Sheet1!$C$2:$C$16</c:f>
              <c:numCache>
                <c:formatCode>#,##0;#,##0</c:formatCode>
                <c:ptCount val="15"/>
                <c:pt idx="0" formatCode="#,##0_);\(#,##0\)">
                  <c:v>307.0000000000349</c:v>
                </c:pt>
                <c:pt idx="1">
                  <c:v>2.0000000000002274</c:v>
                </c:pt>
                <c:pt idx="2">
                  <c:v>18.000000000002046</c:v>
                </c:pt>
                <c:pt idx="3">
                  <c:v>6.8600000000007935</c:v>
                </c:pt>
                <c:pt idx="4">
                  <c:v>2.3000000000002729</c:v>
                </c:pt>
                <c:pt idx="5">
                  <c:v>5.645000000000624</c:v>
                </c:pt>
                <c:pt idx="6">
                  <c:v>6.8050000000007804</c:v>
                </c:pt>
                <c:pt idx="7" formatCode="#,##0_);\(#,##0\)">
                  <c:v>335.00000000003809</c:v>
                </c:pt>
                <c:pt idx="8">
                  <c:v>3.0000000000003411</c:v>
                </c:pt>
                <c:pt idx="9">
                  <c:v>28.880000000003278</c:v>
                </c:pt>
                <c:pt idx="10">
                  <c:v>4.4858500000005375</c:v>
                </c:pt>
                <c:pt idx="11">
                  <c:v>18.710000000002108</c:v>
                </c:pt>
                <c:pt idx="12">
                  <c:v>7.9600000000008846</c:v>
                </c:pt>
                <c:pt idx="13">
                  <c:v>44.000000000005002</c:v>
                </c:pt>
                <c:pt idx="14" formatCode="#,##0_);\(#,##0\)">
                  <c:v>354.03585000004023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F94-443D-8F85-27DBECE16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830582095"/>
        <c:axId val="1"/>
      </c:barChart>
      <c:catAx>
        <c:axId val="83058209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12672">
            <a:solidFill>
              <a:schemeClr val="tx1"/>
            </a:solidFill>
            <a:prstDash val="solid"/>
          </a:ln>
        </c:sp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398.03584999999998"/>
          <c:min val="0"/>
        </c:scaling>
        <c:delete val="0"/>
        <c:axPos val="t"/>
        <c:numFmt formatCode="General" sourceLinked="1"/>
        <c:majorTickMark val="none"/>
        <c:minorTickMark val="none"/>
        <c:tickLblPos val="none"/>
        <c:spPr>
          <a:ln w="6336">
            <a:noFill/>
          </a:ln>
        </c:spPr>
        <c:crossAx val="830582095"/>
        <c:crosses val="autoZero"/>
        <c:crossBetween val="between"/>
      </c:valAx>
      <c:spPr>
        <a:noFill/>
        <a:ln w="2534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7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da-D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382CA3-B560-47CD-BD48-FD4E0CDC82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6" name="ButtomBox">
            <a:extLst>
              <a:ext uri="{FF2B5EF4-FFF2-40B4-BE49-F238E27FC236}">
                <a16:creationId xmlns:a16="http://schemas.microsoft.com/office/drawing/2014/main" id="{20C3E9AD-F95D-4473-9224-8E95F8E16FDE}"/>
              </a:ext>
            </a:extLst>
          </p:cNvPr>
          <p:cNvSpPr/>
          <p:nvPr/>
        </p:nvSpPr>
        <p:spPr>
          <a:xfrm>
            <a:off x="1693" y="9263774"/>
            <a:ext cx="7313507" cy="3374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61" tIns="48331" rIns="96661" bIns="48331"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1B3A22-D2E3-4FF5-9BC6-8836E60A3E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690" y="9263774"/>
            <a:ext cx="1244426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pPr algn="ctr"/>
            <a:fld id="{8BBE9EC4-8F44-4CF0-8A4B-61B019A15D23}" type="datetime2">
              <a:rPr lang="da-DK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 februar 2021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FE313-A64B-45DA-93DD-8853BE49D3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5279" y="9263774"/>
            <a:ext cx="3169920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r>
              <a:rPr lang="da-DK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StruktureretSundFornuft.dk | </a:t>
            </a:r>
            <a:fld id="{536E8740-708A-4D06-8D78-DA6656316D8B}" type="slidenum">
              <a:rPr lang="en-US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003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601436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731520" y="3961233"/>
            <a:ext cx="5852160" cy="5128338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8" name="ButtomBox">
            <a:extLst>
              <a:ext uri="{FF2B5EF4-FFF2-40B4-BE49-F238E27FC236}">
                <a16:creationId xmlns:a16="http://schemas.microsoft.com/office/drawing/2014/main" id="{21F0A814-4AFB-440A-ADE7-8DA651D80146}"/>
              </a:ext>
            </a:extLst>
          </p:cNvPr>
          <p:cNvSpPr/>
          <p:nvPr/>
        </p:nvSpPr>
        <p:spPr>
          <a:xfrm>
            <a:off x="1693" y="9263774"/>
            <a:ext cx="7313507" cy="33742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661" tIns="48331" rIns="96661" bIns="48331"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2013BECE-8686-4CF2-9CF7-BEDFA13EA131}"/>
              </a:ext>
            </a:extLst>
          </p:cNvPr>
          <p:cNvSpPr txBox="1">
            <a:spLocks/>
          </p:cNvSpPr>
          <p:nvPr/>
        </p:nvSpPr>
        <p:spPr>
          <a:xfrm>
            <a:off x="1690" y="9263774"/>
            <a:ext cx="1244426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defPPr>
              <a:defRPr lang="da-DK"/>
            </a:defPPr>
            <a:lvl1pPr marL="0" algn="r" defTabSz="9144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BBE9EC4-8F44-4CF0-8A4B-61B019A15D23}" type="datetime2">
              <a:rPr lang="da-DK" sz="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ctr"/>
              <a:t>16. februar 2021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1B50959-0822-4B85-A9C9-0D67932E7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5279" y="9263774"/>
            <a:ext cx="3169920" cy="337426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/>
            </a:lvl1pPr>
          </a:lstStyle>
          <a:p>
            <a:r>
              <a:rPr lang="da-DK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StruktureretSundFornuft.dk | </a:t>
            </a:r>
            <a:fld id="{536E8740-708A-4D06-8D78-DA6656316D8B}" type="slidenum">
              <a:rPr lang="en-US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25017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179388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358775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538163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719138" indent="0" algn="l" defTabSz="914400" rtl="0" eaLnBrk="1" latinLnBrk="0" hangingPunct="1">
      <a:defRPr sz="10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/>
          <a:lstStyle/>
          <a:p>
            <a:fld id="{7AF83CC3-55FA-48C5-A62B-7CCA4DCD15F3}" type="slidenum">
              <a:rPr lang="da-DK" smtClean="0"/>
              <a:t>1</a:t>
            </a:fld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38A97-1FBF-4B12-9FE6-3C6F44F5D2F5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/>
          <a:lstStyle/>
          <a:p>
            <a:fld id="{4F45CBB0-A475-4DA6-A327-E9FE87BB0949}" type="datetime2">
              <a:rPr lang="da-DK" smtClean="0"/>
              <a:t>16. februar 2021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441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6B07B79-9A51-47AA-81BA-BF4D7FB4F2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37177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6B07B79-9A51-47AA-81BA-BF4D7FB4F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40368" y="3986434"/>
            <a:ext cx="5510012" cy="36912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subtitle style</a:t>
            </a:r>
            <a:endParaRPr lang="da-DK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40368" y="2799923"/>
            <a:ext cx="5510012" cy="129222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a-DK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35079-2751-47A1-8A45-7E09964CAC68}"/>
              </a:ext>
            </a:extLst>
          </p:cNvPr>
          <p:cNvSpPr/>
          <p:nvPr userDrawn="1"/>
        </p:nvSpPr>
        <p:spPr>
          <a:xfrm>
            <a:off x="0" y="0"/>
            <a:ext cx="6096000" cy="6868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007996-A0BB-46E5-B19D-65E7238FDFF7}"/>
              </a:ext>
            </a:extLst>
          </p:cNvPr>
          <p:cNvSpPr/>
          <p:nvPr userDrawn="1"/>
        </p:nvSpPr>
        <p:spPr>
          <a:xfrm>
            <a:off x="7727033" y="6171034"/>
            <a:ext cx="382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chemeClr val="bg2"/>
                </a:solidFill>
                <a:latin typeface="+mj-lt"/>
              </a:rPr>
              <a:t>StruktureretSundFornuft.dk</a:t>
            </a:r>
            <a:endParaRPr lang="en-US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2D044-1785-4F6C-925B-87B443E24933}"/>
              </a:ext>
            </a:extLst>
          </p:cNvPr>
          <p:cNvSpPr/>
          <p:nvPr userDrawn="1"/>
        </p:nvSpPr>
        <p:spPr>
          <a:xfrm>
            <a:off x="6096000" y="6540366"/>
            <a:ext cx="6096000" cy="32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99DE7E-E9B5-4A08-8321-445D30E60B0C}"/>
              </a:ext>
            </a:extLst>
          </p:cNvPr>
          <p:cNvSpPr txBox="1"/>
          <p:nvPr userDrawn="1"/>
        </p:nvSpPr>
        <p:spPr>
          <a:xfrm>
            <a:off x="7061848" y="5873620"/>
            <a:ext cx="4920602" cy="371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Dann Bleeker Pedersen</a:t>
            </a:r>
          </a:p>
        </p:txBody>
      </p:sp>
    </p:spTree>
    <p:extLst>
      <p:ext uri="{BB962C8B-B14F-4D97-AF65-F5344CB8AC3E}">
        <p14:creationId xmlns:p14="http://schemas.microsoft.com/office/powerpoint/2010/main" val="2450474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CA4EAF-B81D-4F64-B3B4-DFED4C9D4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88000" y="6546761"/>
            <a:ext cx="2304000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1822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4AD6294-031C-4D9D-9E85-63C27EDEC8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88000" y="6546761"/>
            <a:ext cx="2304000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659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D23866-4F7E-4D9B-BD95-ECC5B6A2F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88000" y="6546761"/>
            <a:ext cx="2304000" cy="30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9829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tionsadskillelse"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ct 34" hidden="1">
            <a:extLst>
              <a:ext uri="{FF2B5EF4-FFF2-40B4-BE49-F238E27FC236}">
                <a16:creationId xmlns:a16="http://schemas.microsoft.com/office/drawing/2014/main" id="{0CEC960D-57C5-4786-866D-C4EFD48A94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92954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35" name="Object 34" hidden="1">
                        <a:extLst>
                          <a:ext uri="{FF2B5EF4-FFF2-40B4-BE49-F238E27FC236}">
                            <a16:creationId xmlns:a16="http://schemas.microsoft.com/office/drawing/2014/main" id="{0CEC960D-57C5-4786-866D-C4EFD48A94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7491" y="3173785"/>
            <a:ext cx="8733030" cy="510430"/>
          </a:xfrm>
        </p:spPr>
        <p:txBody>
          <a:bodyPr anchor="b">
            <a:normAutofit/>
          </a:bodyPr>
          <a:lstStyle>
            <a:lvl1pPr algn="ctr"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0260" y="2718362"/>
            <a:ext cx="3312563" cy="341123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CD0FC11-AE13-4643-A6EF-61A9E9C7D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88000" y="6546761"/>
            <a:ext cx="2304000" cy="3072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DE88B7B-8294-45E6-8CF7-9B3D554CF01C}"/>
              </a:ext>
            </a:extLst>
          </p:cNvPr>
          <p:cNvCxnSpPr>
            <a:cxnSpLocks/>
          </p:cNvCxnSpPr>
          <p:nvPr userDrawn="1"/>
        </p:nvCxnSpPr>
        <p:spPr>
          <a:xfrm>
            <a:off x="1590261" y="3925515"/>
            <a:ext cx="910748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865525E-7EEE-4269-B689-F6F44501665F}"/>
              </a:ext>
            </a:extLst>
          </p:cNvPr>
          <p:cNvCxnSpPr>
            <a:cxnSpLocks/>
          </p:cNvCxnSpPr>
          <p:nvPr userDrawn="1"/>
        </p:nvCxnSpPr>
        <p:spPr>
          <a:xfrm flipV="1">
            <a:off x="1628997" y="2882899"/>
            <a:ext cx="0" cy="108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D00E937-149A-4D17-A84B-A74E4B2C27B5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62823" y="2882899"/>
            <a:ext cx="0" cy="1080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BE35532-5154-4D53-8579-D5E13B2CE9EB}"/>
              </a:ext>
            </a:extLst>
          </p:cNvPr>
          <p:cNvCxnSpPr>
            <a:cxnSpLocks/>
          </p:cNvCxnSpPr>
          <p:nvPr userDrawn="1"/>
        </p:nvCxnSpPr>
        <p:spPr>
          <a:xfrm>
            <a:off x="1590261" y="2920999"/>
            <a:ext cx="2880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E042D0-E5A1-438F-BE58-8D480441364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782823" y="2920999"/>
            <a:ext cx="2880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59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6B07B79-9A51-47AA-81BA-BF4D7FB4F2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39841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6B07B79-9A51-47AA-81BA-BF4D7FB4F2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D894F14-C8A1-4C43-BE36-E44983558060}"/>
              </a:ext>
            </a:extLst>
          </p:cNvPr>
          <p:cNvSpPr/>
          <p:nvPr userDrawn="1"/>
        </p:nvSpPr>
        <p:spPr>
          <a:xfrm>
            <a:off x="6095999" y="0"/>
            <a:ext cx="6114081" cy="68681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035079-2751-47A1-8A45-7E09964CAC68}"/>
              </a:ext>
            </a:extLst>
          </p:cNvPr>
          <p:cNvSpPr/>
          <p:nvPr userDrawn="1"/>
        </p:nvSpPr>
        <p:spPr>
          <a:xfrm>
            <a:off x="0" y="0"/>
            <a:ext cx="6096000" cy="686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972" y="4007404"/>
            <a:ext cx="5510012" cy="369122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subtitle style</a:t>
            </a:r>
            <a:endParaRPr lang="da-DK" noProof="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972" y="2799923"/>
            <a:ext cx="5510012" cy="1292225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a-DK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43D4A9-5AD8-4340-A15B-2B161A60341F}"/>
              </a:ext>
            </a:extLst>
          </p:cNvPr>
          <p:cNvSpPr/>
          <p:nvPr userDrawn="1"/>
        </p:nvSpPr>
        <p:spPr>
          <a:xfrm>
            <a:off x="1535783" y="6171034"/>
            <a:ext cx="3820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chemeClr val="bg2"/>
                </a:solidFill>
                <a:latin typeface="+mj-lt"/>
              </a:rPr>
              <a:t>StruktureretSundFornuft.dk</a:t>
            </a:r>
            <a:endParaRPr lang="en-US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83EBA8-55F1-4618-936A-CA57032246EA}"/>
              </a:ext>
            </a:extLst>
          </p:cNvPr>
          <p:cNvSpPr txBox="1"/>
          <p:nvPr userDrawn="1"/>
        </p:nvSpPr>
        <p:spPr>
          <a:xfrm>
            <a:off x="870598" y="5873620"/>
            <a:ext cx="4920602" cy="371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Dann Bleeker Pedersen</a:t>
            </a:r>
          </a:p>
        </p:txBody>
      </p:sp>
    </p:spTree>
    <p:extLst>
      <p:ext uri="{BB962C8B-B14F-4D97-AF65-F5344CB8AC3E}">
        <p14:creationId xmlns:p14="http://schemas.microsoft.com/office/powerpoint/2010/main" val="2708253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Object 42" hidden="1">
            <a:extLst>
              <a:ext uri="{FF2B5EF4-FFF2-40B4-BE49-F238E27FC236}">
                <a16:creationId xmlns:a16="http://schemas.microsoft.com/office/drawing/2014/main" id="{6E8CF85F-E4F2-445B-AB35-574BF6213B4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17511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9" imgH="409" progId="TCLayout.ActiveDocument.1">
                  <p:embed/>
                </p:oleObj>
              </mc:Choice>
              <mc:Fallback>
                <p:oleObj name="think-cell Slide" r:id="rId3" imgW="409" imgH="409" progId="TCLayout.ActiveDocument.1">
                  <p:embed/>
                  <p:pic>
                    <p:nvPicPr>
                      <p:cNvPr id="43" name="Object 42" hidden="1">
                        <a:extLst>
                          <a:ext uri="{FF2B5EF4-FFF2-40B4-BE49-F238E27FC236}">
                            <a16:creationId xmlns:a16="http://schemas.microsoft.com/office/drawing/2014/main" id="{6E8CF85F-E4F2-445B-AB35-574BF6213B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5709B8C-1D98-424D-8E21-EC065F874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INDHOLD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6C5FA2-2C94-44BC-AAAA-9AE4E3F37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SP Agenda Notice" hidden="1">
            <a:extLst>
              <a:ext uri="{FF2B5EF4-FFF2-40B4-BE49-F238E27FC236}">
                <a16:creationId xmlns:a16="http://schemas.microsoft.com/office/drawing/2014/main" id="{6649A4F1-5602-4D6F-900F-BE7800D10F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344400" y="48315"/>
            <a:ext cx="2743200" cy="0"/>
          </a:xfrm>
          <a:prstGeom prst="rect">
            <a:avLst/>
          </a:prstGeo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buFontTx/>
              <a:buNone/>
              <a:defRPr sz="800" b="0" i="0" baseline="0">
                <a:solidFill>
                  <a:schemeClr val="tx1"/>
                </a:solidFill>
              </a:defRPr>
            </a:lvl1pPr>
            <a:lvl2pPr marL="172641" marR="0" indent="-171450" algn="l" defTabSz="68459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800" baseline="0">
                <a:solidFill>
                  <a:schemeClr val="tx1"/>
                </a:solidFill>
              </a:defRPr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 dirty="0"/>
              <a:t>This is the SlideProof Agenda Layout</a:t>
            </a:r>
          </a:p>
          <a:p>
            <a:pPr lvl="0"/>
            <a:r>
              <a:rPr lang="en-US" noProof="0" dirty="0"/>
              <a:t>http://www.veodin.com/slideproof/manual/agenda/</a:t>
            </a:r>
          </a:p>
          <a:p>
            <a:pPr lvl="0"/>
            <a:r>
              <a:rPr lang="en-US" noProof="0" dirty="0"/>
              <a:t>Use the Selection Pane (Alt+F10) to make the hidden shapes of the Agenda visible. Make sure you group them again after editing and rename them with SlideProof &gt; Agenda &gt; Rename Agenda Groups</a:t>
            </a:r>
          </a:p>
          <a:p>
            <a:pPr lvl="0"/>
            <a:r>
              <a:rPr lang="en-US" noProof="0" dirty="0"/>
              <a:t>Expected group names are: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SP Agenda Section</a:t>
            </a:r>
          </a:p>
          <a:p>
            <a:pPr lvl="1"/>
            <a:r>
              <a:rPr lang="en-US" noProof="0" dirty="0"/>
              <a:t>SP Agenda Section Highlight</a:t>
            </a:r>
          </a:p>
          <a:p>
            <a:pPr lvl="1"/>
            <a:r>
              <a:rPr lang="en-US" noProof="0" dirty="0"/>
              <a:t>SP Agenda Subsection</a:t>
            </a:r>
          </a:p>
          <a:p>
            <a:pPr lvl="1"/>
            <a:r>
              <a:rPr lang="en-US" noProof="0" dirty="0"/>
              <a:t>SP Agenda Subsection Highlight</a:t>
            </a:r>
          </a:p>
          <a:p>
            <a:pPr lvl="0"/>
            <a:r>
              <a:rPr lang="en-US" noProof="0" dirty="0"/>
              <a:t>Any shapes or images inside the groups will appear on the agenda pages. This notice (SP Agenda Notice) will not appear on the agenda pages.</a:t>
            </a:r>
          </a:p>
          <a:p>
            <a:pPr lvl="0"/>
            <a:r>
              <a:rPr lang="en-US" noProof="0" dirty="0"/>
              <a:t>Valid text placeholders are: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Section number:</a:t>
            </a:r>
          </a:p>
          <a:p>
            <a:pPr lvl="1"/>
            <a:r>
              <a:rPr lang="en-US" noProof="0" dirty="0"/>
              <a:t>&lt;N&gt; for Arabic number 1, 2, 3</a:t>
            </a:r>
          </a:p>
          <a:p>
            <a:pPr lvl="1"/>
            <a:r>
              <a:rPr lang="en-US" noProof="0" dirty="0"/>
              <a:t>&lt;R&gt; for Roman numeral I, II, III</a:t>
            </a:r>
          </a:p>
          <a:p>
            <a:pPr lvl="1"/>
            <a:r>
              <a:rPr lang="en-US" noProof="0" dirty="0"/>
              <a:t>&lt;RL&gt; for lower-case Roman numeral </a:t>
            </a:r>
            <a:r>
              <a:rPr lang="en-US" noProof="0" dirty="0" err="1"/>
              <a:t>i</a:t>
            </a:r>
            <a:r>
              <a:rPr lang="en-US" noProof="0" dirty="0"/>
              <a:t>, ii, iii</a:t>
            </a:r>
          </a:p>
          <a:p>
            <a:pPr lvl="1"/>
            <a:r>
              <a:rPr lang="en-US" noProof="0" dirty="0"/>
              <a:t>&lt;A&gt; for alphabetic character A, B, C</a:t>
            </a:r>
          </a:p>
          <a:p>
            <a:pPr lvl="1"/>
            <a:r>
              <a:rPr lang="en-US" noProof="0" dirty="0"/>
              <a:t>&lt;AL&gt; for lower-case Alphabetic character</a:t>
            </a:r>
          </a:p>
          <a:p>
            <a:pPr lvl="1"/>
            <a:r>
              <a:rPr lang="en-US" noProof="0" dirty="0"/>
              <a:t>&lt;TEXT&gt;</a:t>
            </a:r>
          </a:p>
          <a:p>
            <a:pPr lvl="1"/>
            <a:r>
              <a:rPr lang="en-US" noProof="0" dirty="0"/>
              <a:t>&lt;RESPONSIBLE&gt;</a:t>
            </a:r>
          </a:p>
          <a:p>
            <a:pPr lvl="1"/>
            <a:r>
              <a:rPr lang="en-US" noProof="0" dirty="0"/>
              <a:t>&lt;TIMESLOT&gt;</a:t>
            </a:r>
          </a:p>
          <a:p>
            <a:pPr lvl="1"/>
            <a:r>
              <a:rPr lang="en-US" noProof="0" dirty="0"/>
              <a:t>&lt;DURATION&gt; for duration</a:t>
            </a:r>
          </a:p>
          <a:p>
            <a:pPr lvl="1"/>
            <a:r>
              <a:rPr lang="en-US" noProof="0" dirty="0"/>
              <a:t>&lt;P&gt; for page number</a:t>
            </a:r>
          </a:p>
          <a:p>
            <a:pPr lvl="0"/>
            <a:r>
              <a:rPr lang="en-US" noProof="0" dirty="0"/>
              <a:t>If you want the agenda to be vertically centered on each Agenda slide, rename this layout to: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SP Agenda Vertical</a:t>
            </a:r>
          </a:p>
        </p:txBody>
      </p:sp>
      <p:grpSp>
        <p:nvGrpSpPr>
          <p:cNvPr id="5" name="SP Agenda Section" hidden="1">
            <a:extLst>
              <a:ext uri="{FF2B5EF4-FFF2-40B4-BE49-F238E27FC236}">
                <a16:creationId xmlns:a16="http://schemas.microsoft.com/office/drawing/2014/main" id="{9782C0C6-91F5-489C-A803-59C93FC8BA73}"/>
              </a:ext>
            </a:extLst>
          </p:cNvPr>
          <p:cNvGrpSpPr/>
          <p:nvPr userDrawn="1"/>
        </p:nvGrpSpPr>
        <p:grpSpPr>
          <a:xfrm>
            <a:off x="1191911" y="1619148"/>
            <a:ext cx="9639222" cy="369332"/>
            <a:chOff x="1797664" y="2085631"/>
            <a:chExt cx="8657274" cy="369332"/>
          </a:xfrm>
        </p:grpSpPr>
        <p:sp>
          <p:nvSpPr>
            <p:cNvPr id="6" name="Textbox" hidden="1">
              <a:extLst>
                <a:ext uri="{FF2B5EF4-FFF2-40B4-BE49-F238E27FC236}">
                  <a16:creationId xmlns:a16="http://schemas.microsoft.com/office/drawing/2014/main" id="{A269F6AC-38F5-4D13-89C0-65EE9313F40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7220" y="2085631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dirty="0"/>
                <a:t>&lt;TEXT&gt;</a:t>
              </a:r>
            </a:p>
          </p:txBody>
        </p:sp>
        <p:sp>
          <p:nvSpPr>
            <p:cNvPr id="7" name="Textbox" hidden="1">
              <a:extLst>
                <a:ext uri="{FF2B5EF4-FFF2-40B4-BE49-F238E27FC236}">
                  <a16:creationId xmlns:a16="http://schemas.microsoft.com/office/drawing/2014/main" id="{BC2655DE-83A0-43E6-8C28-3BE37D13794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97664" y="2085631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dirty="0"/>
                <a:t>&lt;A&gt;</a:t>
              </a:r>
            </a:p>
          </p:txBody>
        </p:sp>
        <p:sp>
          <p:nvSpPr>
            <p:cNvPr id="8" name="Textbox" hidden="1">
              <a:extLst>
                <a:ext uri="{FF2B5EF4-FFF2-40B4-BE49-F238E27FC236}">
                  <a16:creationId xmlns:a16="http://schemas.microsoft.com/office/drawing/2014/main" id="{42D8E27D-9574-4CB8-B8F9-48F933F586D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2085631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dirty="0"/>
                <a:t>&lt;P&gt;</a:t>
              </a:r>
            </a:p>
          </p:txBody>
        </p:sp>
        <p:sp>
          <p:nvSpPr>
            <p:cNvPr id="9" name="Textbox" hidden="1">
              <a:extLst>
                <a:ext uri="{FF2B5EF4-FFF2-40B4-BE49-F238E27FC236}">
                  <a16:creationId xmlns:a16="http://schemas.microsoft.com/office/drawing/2014/main" id="{4F7E17E3-B719-488B-8AD2-F05AA319BC7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96160" y="2085631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&lt;TIMESLOT&gt;</a:t>
              </a:r>
            </a:p>
          </p:txBody>
        </p:sp>
        <p:sp>
          <p:nvSpPr>
            <p:cNvPr id="10" name="Textbox" hidden="1">
              <a:extLst>
                <a:ext uri="{FF2B5EF4-FFF2-40B4-BE49-F238E27FC236}">
                  <a16:creationId xmlns:a16="http://schemas.microsoft.com/office/drawing/2014/main" id="{74611DFD-7904-4BA3-9686-AB5161BF016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209330" y="2085631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&lt;RESPONSIBLE&gt;</a:t>
              </a:r>
            </a:p>
          </p:txBody>
        </p:sp>
        <p:sp>
          <p:nvSpPr>
            <p:cNvPr id="11" name="Textbox" hidden="1">
              <a:extLst>
                <a:ext uri="{FF2B5EF4-FFF2-40B4-BE49-F238E27FC236}">
                  <a16:creationId xmlns:a16="http://schemas.microsoft.com/office/drawing/2014/main" id="{2EC11011-F0D6-4DAA-A371-729CEE051E8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43221" y="2085631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&lt;DURATION&gt;</a:t>
              </a:r>
            </a:p>
          </p:txBody>
        </p:sp>
      </p:grpSp>
      <p:grpSp>
        <p:nvGrpSpPr>
          <p:cNvPr id="45" name="SP Agenda Section Highlight" hidden="1">
            <a:extLst>
              <a:ext uri="{FF2B5EF4-FFF2-40B4-BE49-F238E27FC236}">
                <a16:creationId xmlns:a16="http://schemas.microsoft.com/office/drawing/2014/main" id="{64370A34-B2E4-4079-9FD8-DD6F5666F772}"/>
              </a:ext>
            </a:extLst>
          </p:cNvPr>
          <p:cNvGrpSpPr/>
          <p:nvPr userDrawn="1"/>
        </p:nvGrpSpPr>
        <p:grpSpPr>
          <a:xfrm>
            <a:off x="1191910" y="2150480"/>
            <a:ext cx="9639221" cy="369332"/>
            <a:chOff x="990142" y="2498210"/>
            <a:chExt cx="8657274" cy="369332"/>
          </a:xfrm>
        </p:grpSpPr>
        <p:sp>
          <p:nvSpPr>
            <p:cNvPr id="42" name="Rectangle 41" hidden="1">
              <a:extLst>
                <a:ext uri="{FF2B5EF4-FFF2-40B4-BE49-F238E27FC236}">
                  <a16:creationId xmlns:a16="http://schemas.microsoft.com/office/drawing/2014/main" id="{500A5440-0BB1-4E10-B2FF-4FD5A77166F9}"/>
                </a:ext>
              </a:extLst>
            </p:cNvPr>
            <p:cNvSpPr/>
            <p:nvPr userDrawn="1"/>
          </p:nvSpPr>
          <p:spPr>
            <a:xfrm>
              <a:off x="1458282" y="2498210"/>
              <a:ext cx="7462140" cy="36933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" hidden="1">
              <a:extLst>
                <a:ext uri="{FF2B5EF4-FFF2-40B4-BE49-F238E27FC236}">
                  <a16:creationId xmlns:a16="http://schemas.microsoft.com/office/drawing/2014/main" id="{04DC40D5-28C1-476F-8E7A-56EDB241FEB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459698" y="2498210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14" name="Textbox" hidden="1">
              <a:extLst>
                <a:ext uri="{FF2B5EF4-FFF2-40B4-BE49-F238E27FC236}">
                  <a16:creationId xmlns:a16="http://schemas.microsoft.com/office/drawing/2014/main" id="{A0C76D54-13CE-4E1B-846D-61973F00947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90142" y="2498210"/>
              <a:ext cx="379556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&lt;A&gt;</a:t>
              </a:r>
            </a:p>
          </p:txBody>
        </p:sp>
        <p:sp>
          <p:nvSpPr>
            <p:cNvPr id="15" name="Textbox" hidden="1">
              <a:extLst>
                <a:ext uri="{FF2B5EF4-FFF2-40B4-BE49-F238E27FC236}">
                  <a16:creationId xmlns:a16="http://schemas.microsoft.com/office/drawing/2014/main" id="{9BF396B0-F6F4-4DF1-A1C8-0DCFA2C4246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10422" y="2498210"/>
              <a:ext cx="636994" cy="369332"/>
            </a:xfrm>
            <a:prstGeom prst="rect">
              <a:avLst/>
            </a:prstGeom>
            <a:solidFill>
              <a:schemeClr val="tx2"/>
            </a:solidFill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b="1" dirty="0">
                  <a:solidFill>
                    <a:schemeClr val="bg1"/>
                  </a:solidFill>
                </a:rPr>
                <a:t>&lt;P&gt;</a:t>
              </a:r>
            </a:p>
          </p:txBody>
        </p:sp>
        <p:sp>
          <p:nvSpPr>
            <p:cNvPr id="16" name="Textbox" hidden="1">
              <a:extLst>
                <a:ext uri="{FF2B5EF4-FFF2-40B4-BE49-F238E27FC236}">
                  <a16:creationId xmlns:a16="http://schemas.microsoft.com/office/drawing/2014/main" id="{4ABFD09E-B982-46E9-9A60-1B85F7096F2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888638" y="2498210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&lt;TIMESLOT&gt;</a:t>
              </a:r>
            </a:p>
          </p:txBody>
        </p:sp>
        <p:sp>
          <p:nvSpPr>
            <p:cNvPr id="17" name="Textbox" hidden="1">
              <a:extLst>
                <a:ext uri="{FF2B5EF4-FFF2-40B4-BE49-F238E27FC236}">
                  <a16:creationId xmlns:a16="http://schemas.microsoft.com/office/drawing/2014/main" id="{5E0DE3B3-F1C8-4255-9563-279A5CDB87B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401808" y="2498210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&lt;RESPONSIBLE&gt;</a:t>
              </a:r>
            </a:p>
          </p:txBody>
        </p:sp>
        <p:sp>
          <p:nvSpPr>
            <p:cNvPr id="18" name="Textbox" hidden="1">
              <a:extLst>
                <a:ext uri="{FF2B5EF4-FFF2-40B4-BE49-F238E27FC236}">
                  <a16:creationId xmlns:a16="http://schemas.microsoft.com/office/drawing/2014/main" id="{1C893182-BC8E-4F71-A85A-AE06FF1BC3D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235699" y="2498210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&lt;DURATION&gt;</a:t>
              </a:r>
            </a:p>
          </p:txBody>
        </p:sp>
      </p:grpSp>
      <p:grpSp>
        <p:nvGrpSpPr>
          <p:cNvPr id="19" name="SP Agenda Subsection" hidden="1">
            <a:extLst>
              <a:ext uri="{FF2B5EF4-FFF2-40B4-BE49-F238E27FC236}">
                <a16:creationId xmlns:a16="http://schemas.microsoft.com/office/drawing/2014/main" id="{6C59CFB0-9C0F-4873-A74D-1D8A4ED41ACA}"/>
              </a:ext>
            </a:extLst>
          </p:cNvPr>
          <p:cNvGrpSpPr>
            <a:grpSpLocks/>
          </p:cNvGrpSpPr>
          <p:nvPr userDrawn="1"/>
        </p:nvGrpSpPr>
        <p:grpSpPr>
          <a:xfrm>
            <a:off x="1713147" y="2681812"/>
            <a:ext cx="9117984" cy="369332"/>
            <a:chOff x="2265804" y="3155687"/>
            <a:chExt cx="8189134" cy="369332"/>
          </a:xfrm>
        </p:grpSpPr>
        <p:sp>
          <p:nvSpPr>
            <p:cNvPr id="20" name="Textbox" hidden="1">
              <a:extLst>
                <a:ext uri="{FF2B5EF4-FFF2-40B4-BE49-F238E27FC236}">
                  <a16:creationId xmlns:a16="http://schemas.microsoft.com/office/drawing/2014/main" id="{DEF76C32-8D42-45A5-82FD-6B98FB65DDB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744123" y="3155687"/>
              <a:ext cx="3366444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dirty="0"/>
                <a:t>&lt;TEXT&gt;</a:t>
              </a:r>
            </a:p>
          </p:txBody>
        </p:sp>
        <p:sp>
          <p:nvSpPr>
            <p:cNvPr id="21" name="Textbox" hidden="1">
              <a:extLst>
                <a:ext uri="{FF2B5EF4-FFF2-40B4-BE49-F238E27FC236}">
                  <a16:creationId xmlns:a16="http://schemas.microsoft.com/office/drawing/2014/main" id="{DD069B43-BEE8-4674-B2C7-B3CED8A5636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5804" y="3155687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dirty="0"/>
                <a:t>&lt;A&gt;</a:t>
              </a:r>
            </a:p>
          </p:txBody>
        </p:sp>
        <p:sp>
          <p:nvSpPr>
            <p:cNvPr id="22" name="Textbox" hidden="1">
              <a:extLst>
                <a:ext uri="{FF2B5EF4-FFF2-40B4-BE49-F238E27FC236}">
                  <a16:creationId xmlns:a16="http://schemas.microsoft.com/office/drawing/2014/main" id="{F38A475F-AEEE-44F8-B139-9243EC413FE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3155687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dirty="0"/>
                <a:t>&lt;P&gt;</a:t>
              </a:r>
            </a:p>
          </p:txBody>
        </p:sp>
        <p:sp>
          <p:nvSpPr>
            <p:cNvPr id="23" name="Textbox" hidden="1">
              <a:extLst>
                <a:ext uri="{FF2B5EF4-FFF2-40B4-BE49-F238E27FC236}">
                  <a16:creationId xmlns:a16="http://schemas.microsoft.com/office/drawing/2014/main" id="{16D82A3A-D079-41CC-BAF5-9D873F5251E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7696160" y="3155687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&lt;TIMESLOT&gt;</a:t>
              </a:r>
            </a:p>
          </p:txBody>
        </p:sp>
        <p:sp>
          <p:nvSpPr>
            <p:cNvPr id="24" name="Textbox" hidden="1">
              <a:extLst>
                <a:ext uri="{FF2B5EF4-FFF2-40B4-BE49-F238E27FC236}">
                  <a16:creationId xmlns:a16="http://schemas.microsoft.com/office/drawing/2014/main" id="{E5BDF123-CF0E-4A5F-AA7C-3A5C9CBE1C0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209330" y="3155687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&lt;RESPONSIBLE&gt;</a:t>
              </a:r>
            </a:p>
          </p:txBody>
        </p:sp>
        <p:sp>
          <p:nvSpPr>
            <p:cNvPr id="25" name="Textbox" hidden="1">
              <a:extLst>
                <a:ext uri="{FF2B5EF4-FFF2-40B4-BE49-F238E27FC236}">
                  <a16:creationId xmlns:a16="http://schemas.microsoft.com/office/drawing/2014/main" id="{8BACF246-D7FC-4ECB-AB11-A2CD1AA8995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43221" y="3155687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dirty="0"/>
                <a:t>&lt;DURATION&gt;</a:t>
              </a:r>
            </a:p>
          </p:txBody>
        </p:sp>
      </p:grpSp>
      <p:grpSp>
        <p:nvGrpSpPr>
          <p:cNvPr id="47" name="SP Agenda Subsection Highlight" hidden="1">
            <a:extLst>
              <a:ext uri="{FF2B5EF4-FFF2-40B4-BE49-F238E27FC236}">
                <a16:creationId xmlns:a16="http://schemas.microsoft.com/office/drawing/2014/main" id="{09A11E04-966F-41EF-A66B-6270584A4834}"/>
              </a:ext>
            </a:extLst>
          </p:cNvPr>
          <p:cNvGrpSpPr/>
          <p:nvPr userDrawn="1"/>
        </p:nvGrpSpPr>
        <p:grpSpPr>
          <a:xfrm>
            <a:off x="1713149" y="3213144"/>
            <a:ext cx="9117982" cy="369332"/>
            <a:chOff x="1458282" y="3560874"/>
            <a:chExt cx="8189134" cy="369332"/>
          </a:xfrm>
        </p:grpSpPr>
        <p:sp>
          <p:nvSpPr>
            <p:cNvPr id="46" name="Rectangle 45" hidden="1">
              <a:extLst>
                <a:ext uri="{FF2B5EF4-FFF2-40B4-BE49-F238E27FC236}">
                  <a16:creationId xmlns:a16="http://schemas.microsoft.com/office/drawing/2014/main" id="{BEB9D147-E45F-4CBA-8BB8-124F951687AA}"/>
                </a:ext>
              </a:extLst>
            </p:cNvPr>
            <p:cNvSpPr/>
            <p:nvPr userDrawn="1"/>
          </p:nvSpPr>
          <p:spPr>
            <a:xfrm>
              <a:off x="1936601" y="3560874"/>
              <a:ext cx="6983821" cy="369332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" hidden="1">
              <a:extLst>
                <a:ext uri="{FF2B5EF4-FFF2-40B4-BE49-F238E27FC236}">
                  <a16:creationId xmlns:a16="http://schemas.microsoft.com/office/drawing/2014/main" id="{84A35C0F-4877-4A74-B3A2-5449B85C45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936601" y="3560874"/>
              <a:ext cx="3366444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b="1" dirty="0">
                  <a:solidFill>
                    <a:schemeClr val="bg1"/>
                  </a:solidFill>
                </a:rPr>
                <a:t>&lt;TEXT&gt;</a:t>
              </a:r>
            </a:p>
          </p:txBody>
        </p:sp>
        <p:sp>
          <p:nvSpPr>
            <p:cNvPr id="28" name="Textbox" hidden="1">
              <a:extLst>
                <a:ext uri="{FF2B5EF4-FFF2-40B4-BE49-F238E27FC236}">
                  <a16:creationId xmlns:a16="http://schemas.microsoft.com/office/drawing/2014/main" id="{BDAE3551-9E32-4611-BB10-C54C61215F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458282" y="3560874"/>
              <a:ext cx="379556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&lt;A&gt;</a:t>
              </a:r>
            </a:p>
          </p:txBody>
        </p:sp>
        <p:sp>
          <p:nvSpPr>
            <p:cNvPr id="29" name="Textbox" hidden="1">
              <a:extLst>
                <a:ext uri="{FF2B5EF4-FFF2-40B4-BE49-F238E27FC236}">
                  <a16:creationId xmlns:a16="http://schemas.microsoft.com/office/drawing/2014/main" id="{D44729BD-2693-488A-9FDB-CF0409B58C6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010422" y="3560874"/>
              <a:ext cx="636994" cy="369332"/>
            </a:xfrm>
            <a:prstGeom prst="rect">
              <a:avLst/>
            </a:prstGeom>
            <a:solidFill>
              <a:srgbClr val="7F7F7F"/>
            </a:solidFill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b="1" dirty="0">
                  <a:solidFill>
                    <a:schemeClr val="bg1"/>
                  </a:solidFill>
                </a:rPr>
                <a:t>&lt;P&gt;</a:t>
              </a:r>
            </a:p>
          </p:txBody>
        </p:sp>
        <p:sp>
          <p:nvSpPr>
            <p:cNvPr id="30" name="Textbox" hidden="1">
              <a:extLst>
                <a:ext uri="{FF2B5EF4-FFF2-40B4-BE49-F238E27FC236}">
                  <a16:creationId xmlns:a16="http://schemas.microsoft.com/office/drawing/2014/main" id="{D38F417A-2BB3-4C93-967F-A20FAC08E22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888638" y="3560874"/>
              <a:ext cx="1257061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&lt;TIMESLOT&gt;</a:t>
              </a:r>
            </a:p>
          </p:txBody>
        </p:sp>
        <p:sp>
          <p:nvSpPr>
            <p:cNvPr id="31" name="Textbox" hidden="1">
              <a:extLst>
                <a:ext uri="{FF2B5EF4-FFF2-40B4-BE49-F238E27FC236}">
                  <a16:creationId xmlns:a16="http://schemas.microsoft.com/office/drawing/2014/main" id="{40C442B9-F2CD-41CF-961A-B30AB4EAC89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5401808" y="3560874"/>
              <a:ext cx="1388067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&lt;RESPONSIBLE&gt;</a:t>
              </a:r>
            </a:p>
          </p:txBody>
        </p:sp>
        <p:sp>
          <p:nvSpPr>
            <p:cNvPr id="32" name="Textbox" hidden="1">
              <a:extLst>
                <a:ext uri="{FF2B5EF4-FFF2-40B4-BE49-F238E27FC236}">
                  <a16:creationId xmlns:a16="http://schemas.microsoft.com/office/drawing/2014/main" id="{AC28C0FD-624E-4EC3-B771-3A3729FB023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235699" y="3560874"/>
              <a:ext cx="684723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l"/>
              <a:r>
                <a:rPr lang="en-US" sz="1400" b="1" dirty="0">
                  <a:solidFill>
                    <a:schemeClr val="bg1"/>
                  </a:solidFill>
                </a:rPr>
                <a:t>&lt;DURATION&gt;</a:t>
              </a:r>
            </a:p>
          </p:txBody>
        </p:sp>
      </p:grpSp>
      <p:grpSp>
        <p:nvGrpSpPr>
          <p:cNvPr id="35" name="SP Headers">
            <a:extLst>
              <a:ext uri="{FF2B5EF4-FFF2-40B4-BE49-F238E27FC236}">
                <a16:creationId xmlns:a16="http://schemas.microsoft.com/office/drawing/2014/main" id="{650AD541-2F3A-40BF-BDCD-38C6C4AFB63B}"/>
              </a:ext>
            </a:extLst>
          </p:cNvPr>
          <p:cNvGrpSpPr/>
          <p:nvPr userDrawn="1"/>
        </p:nvGrpSpPr>
        <p:grpSpPr>
          <a:xfrm>
            <a:off x="1191911" y="1307290"/>
            <a:ext cx="9639222" cy="369332"/>
            <a:chOff x="1797664" y="2085631"/>
            <a:chExt cx="8657274" cy="369332"/>
          </a:xfrm>
        </p:grpSpPr>
        <p:sp>
          <p:nvSpPr>
            <p:cNvPr id="36" name="Textbox">
              <a:extLst>
                <a:ext uri="{FF2B5EF4-FFF2-40B4-BE49-F238E27FC236}">
                  <a16:creationId xmlns:a16="http://schemas.microsoft.com/office/drawing/2014/main" id="{C3656406-83DB-4241-9087-FC1B8A52FC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267220" y="2085631"/>
              <a:ext cx="3843347" cy="369332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defTabSz="9334267">
                <a:tabLst>
                  <a:tab pos="9512062" algn="l"/>
                </a:tabLst>
              </a:pPr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Emne</a:t>
              </a:r>
            </a:p>
          </p:txBody>
        </p:sp>
        <p:sp>
          <p:nvSpPr>
            <p:cNvPr id="37" name="Textbox">
              <a:extLst>
                <a:ext uri="{FF2B5EF4-FFF2-40B4-BE49-F238E27FC236}">
                  <a16:creationId xmlns:a16="http://schemas.microsoft.com/office/drawing/2014/main" id="{D7EEF733-7E82-49BB-894A-8ECF7AFF8E1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797664" y="2085631"/>
              <a:ext cx="379556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#</a:t>
              </a:r>
            </a:p>
          </p:txBody>
        </p:sp>
        <p:sp>
          <p:nvSpPr>
            <p:cNvPr id="38" name="Textbox">
              <a:extLst>
                <a:ext uri="{FF2B5EF4-FFF2-40B4-BE49-F238E27FC236}">
                  <a16:creationId xmlns:a16="http://schemas.microsoft.com/office/drawing/2014/main" id="{E1654C17-0C15-4D18-96CC-9FCA2743B89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9817944" y="2085631"/>
              <a:ext cx="636994" cy="369332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 algn="r"/>
              <a:r>
                <a:rPr lang="en-US" sz="1400" noProof="1">
                  <a:solidFill>
                    <a:schemeClr val="bg1">
                      <a:lumMod val="85000"/>
                    </a:schemeClr>
                  </a:solidFill>
                </a:rPr>
                <a:t>Side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782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2C86C9-571B-405E-B4E7-76EC4DF9E8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6383039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09" imgH="409" progId="TCLayout.ActiveDocument.1">
                  <p:embed/>
                </p:oleObj>
              </mc:Choice>
              <mc:Fallback>
                <p:oleObj name="think-cell Slide" r:id="rId10" imgW="409" imgH="409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2C86C9-571B-405E-B4E7-76EC4DF9E8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uttomBox">
            <a:extLst>
              <a:ext uri="{FF2B5EF4-FFF2-40B4-BE49-F238E27FC236}">
                <a16:creationId xmlns:a16="http://schemas.microsoft.com/office/drawing/2014/main" id="{38F45CBB-6354-4223-8C98-D971DF2439F3}"/>
              </a:ext>
            </a:extLst>
          </p:cNvPr>
          <p:cNvSpPr/>
          <p:nvPr userDrawn="1"/>
        </p:nvSpPr>
        <p:spPr>
          <a:xfrm>
            <a:off x="0" y="6546761"/>
            <a:ext cx="12192000" cy="32135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3639" y="151188"/>
            <a:ext cx="11253680" cy="8868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 dirty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639" y="1206321"/>
            <a:ext cx="11253680" cy="4944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86950" y="6546761"/>
            <a:ext cx="2305050" cy="3213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a-DK" dirty="0"/>
              <a:t>StruktureretSundFornuft.dk | </a:t>
            </a:r>
            <a:fld id="{560CA3AB-AC19-4D9C-8C95-DB933072B0B4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[Placeholder]Source" hidden="1">
            <a:extLst>
              <a:ext uri="{FF2B5EF4-FFF2-40B4-BE49-F238E27FC236}">
                <a16:creationId xmlns:a16="http://schemas.microsoft.com/office/drawing/2014/main" id="{38A5CB49-647E-4B6D-B605-088C4DA4C246}"/>
              </a:ext>
            </a:extLst>
          </p:cNvPr>
          <p:cNvSpPr/>
          <p:nvPr userDrawn="1"/>
        </p:nvSpPr>
        <p:spPr>
          <a:xfrm>
            <a:off x="0" y="6546761"/>
            <a:ext cx="10281634" cy="3072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6088" indent="-446088">
              <a:tabLst>
                <a:tab pos="446088" algn="l"/>
              </a:tabLst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Source:	[ insert source – can be up to two lines ]</a:t>
            </a:r>
          </a:p>
        </p:txBody>
      </p:sp>
      <p:sp>
        <p:nvSpPr>
          <p:cNvPr id="13" name="[Placeholder]Notes" hidden="1">
            <a:extLst>
              <a:ext uri="{FF2B5EF4-FFF2-40B4-BE49-F238E27FC236}">
                <a16:creationId xmlns:a16="http://schemas.microsoft.com/office/drawing/2014/main" id="{2C50D0E2-2F5D-469A-95A7-F9886CAD096A}"/>
              </a:ext>
            </a:extLst>
          </p:cNvPr>
          <p:cNvSpPr/>
          <p:nvPr userDrawn="1"/>
        </p:nvSpPr>
        <p:spPr>
          <a:xfrm>
            <a:off x="0" y="6070600"/>
            <a:ext cx="12192000" cy="4761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446088" indent="-446088">
              <a:tabLst>
                <a:tab pos="446088" algn="l"/>
              </a:tabLst>
            </a:pPr>
            <a:r>
              <a:rPr lang="en-US" sz="800" dirty="0">
                <a:solidFill>
                  <a:schemeClr val="tx1"/>
                </a:solidFill>
                <a:latin typeface="+mn-lt"/>
              </a:rPr>
              <a:t>Notes:	[ insert source – can be up to two lines ]</a:t>
            </a:r>
          </a:p>
        </p:txBody>
      </p:sp>
      <p:graphicFrame>
        <p:nvGraphicFramePr>
          <p:cNvPr id="14" name="[Presentation]Draft" hidden="1">
            <a:extLst>
              <a:ext uri="{FF2B5EF4-FFF2-40B4-BE49-F238E27FC236}">
                <a16:creationId xmlns:a16="http://schemas.microsoft.com/office/drawing/2014/main" id="{F605CC67-0856-4096-B572-BAAA8271DEF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03493806"/>
              </p:ext>
            </p:extLst>
          </p:nvPr>
        </p:nvGraphicFramePr>
        <p:xfrm>
          <a:off x="10623550" y="71966"/>
          <a:ext cx="14795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val="4069253580"/>
                    </a:ext>
                  </a:extLst>
                </a:gridCol>
              </a:tblGrid>
              <a:tr h="26458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DRAFT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43959"/>
                  </a:ext>
                </a:extLst>
              </a:tr>
            </a:tbl>
          </a:graphicData>
        </a:graphic>
      </p:graphicFrame>
      <p:graphicFrame>
        <p:nvGraphicFramePr>
          <p:cNvPr id="15" name="[Placeholder]Not done" hidden="1">
            <a:extLst>
              <a:ext uri="{FF2B5EF4-FFF2-40B4-BE49-F238E27FC236}">
                <a16:creationId xmlns:a16="http://schemas.microsoft.com/office/drawing/2014/main" id="{9E9E2587-03E5-4096-B789-51E3047F8C4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68011103"/>
              </p:ext>
            </p:extLst>
          </p:nvPr>
        </p:nvGraphicFramePr>
        <p:xfrm>
          <a:off x="10623550" y="71966"/>
          <a:ext cx="147955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val="4069253580"/>
                    </a:ext>
                  </a:extLst>
                </a:gridCol>
              </a:tblGrid>
              <a:tr h="26458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NOT DONE</a:t>
                      </a: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43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52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4" r:id="rId5"/>
    <p:sldLayoutId id="2147483678" r:id="rId6"/>
    <p:sldLayoutId id="2147483680" r:id="rId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5.bin"/><Relationship Id="rId4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3" Type="http://schemas.openxmlformats.org/officeDocument/2006/relationships/tags" Target="../tags/tag57.xml"/><Relationship Id="rId18" Type="http://schemas.openxmlformats.org/officeDocument/2006/relationships/tags" Target="../tags/tag62.xml"/><Relationship Id="rId26" Type="http://schemas.openxmlformats.org/officeDocument/2006/relationships/tags" Target="../tags/tag70.xml"/><Relationship Id="rId39" Type="http://schemas.openxmlformats.org/officeDocument/2006/relationships/tags" Target="../tags/tag83.xml"/><Relationship Id="rId21" Type="http://schemas.openxmlformats.org/officeDocument/2006/relationships/tags" Target="../tags/tag65.xml"/><Relationship Id="rId34" Type="http://schemas.openxmlformats.org/officeDocument/2006/relationships/tags" Target="../tags/tag78.xml"/><Relationship Id="rId42" Type="http://schemas.openxmlformats.org/officeDocument/2006/relationships/slideLayout" Target="../slideLayouts/slideLayout3.xml"/><Relationship Id="rId7" Type="http://schemas.openxmlformats.org/officeDocument/2006/relationships/tags" Target="../tags/tag51.xml"/><Relationship Id="rId2" Type="http://schemas.openxmlformats.org/officeDocument/2006/relationships/tags" Target="../tags/tag46.xml"/><Relationship Id="rId16" Type="http://schemas.openxmlformats.org/officeDocument/2006/relationships/tags" Target="../tags/tag60.xml"/><Relationship Id="rId20" Type="http://schemas.openxmlformats.org/officeDocument/2006/relationships/tags" Target="../tags/tag64.xml"/><Relationship Id="rId29" Type="http://schemas.openxmlformats.org/officeDocument/2006/relationships/tags" Target="../tags/tag73.xml"/><Relationship Id="rId41" Type="http://schemas.openxmlformats.org/officeDocument/2006/relationships/tags" Target="../tags/tag85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24" Type="http://schemas.openxmlformats.org/officeDocument/2006/relationships/tags" Target="../tags/tag68.xml"/><Relationship Id="rId32" Type="http://schemas.openxmlformats.org/officeDocument/2006/relationships/tags" Target="../tags/tag76.xml"/><Relationship Id="rId37" Type="http://schemas.openxmlformats.org/officeDocument/2006/relationships/tags" Target="../tags/tag81.xml"/><Relationship Id="rId40" Type="http://schemas.openxmlformats.org/officeDocument/2006/relationships/tags" Target="../tags/tag84.xml"/><Relationship Id="rId5" Type="http://schemas.openxmlformats.org/officeDocument/2006/relationships/tags" Target="../tags/tag49.xml"/><Relationship Id="rId15" Type="http://schemas.openxmlformats.org/officeDocument/2006/relationships/tags" Target="../tags/tag59.xml"/><Relationship Id="rId23" Type="http://schemas.openxmlformats.org/officeDocument/2006/relationships/tags" Target="../tags/tag67.xml"/><Relationship Id="rId28" Type="http://schemas.openxmlformats.org/officeDocument/2006/relationships/tags" Target="../tags/tag72.xml"/><Relationship Id="rId36" Type="http://schemas.openxmlformats.org/officeDocument/2006/relationships/tags" Target="../tags/tag80.xml"/><Relationship Id="rId10" Type="http://schemas.openxmlformats.org/officeDocument/2006/relationships/tags" Target="../tags/tag54.xml"/><Relationship Id="rId19" Type="http://schemas.openxmlformats.org/officeDocument/2006/relationships/tags" Target="../tags/tag63.xml"/><Relationship Id="rId31" Type="http://schemas.openxmlformats.org/officeDocument/2006/relationships/tags" Target="../tags/tag75.xml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Relationship Id="rId22" Type="http://schemas.openxmlformats.org/officeDocument/2006/relationships/tags" Target="../tags/tag66.xml"/><Relationship Id="rId27" Type="http://schemas.openxmlformats.org/officeDocument/2006/relationships/tags" Target="../tags/tag71.xml"/><Relationship Id="rId30" Type="http://schemas.openxmlformats.org/officeDocument/2006/relationships/tags" Target="../tags/tag74.xml"/><Relationship Id="rId35" Type="http://schemas.openxmlformats.org/officeDocument/2006/relationships/tags" Target="../tags/tag79.xml"/><Relationship Id="rId43" Type="http://schemas.openxmlformats.org/officeDocument/2006/relationships/chart" Target="../charts/chart1.xml"/><Relationship Id="rId8" Type="http://schemas.openxmlformats.org/officeDocument/2006/relationships/tags" Target="../tags/tag52.xml"/><Relationship Id="rId3" Type="http://schemas.openxmlformats.org/officeDocument/2006/relationships/tags" Target="../tags/tag47.xml"/><Relationship Id="rId12" Type="http://schemas.openxmlformats.org/officeDocument/2006/relationships/tags" Target="../tags/tag56.xml"/><Relationship Id="rId17" Type="http://schemas.openxmlformats.org/officeDocument/2006/relationships/tags" Target="../tags/tag61.xml"/><Relationship Id="rId25" Type="http://schemas.openxmlformats.org/officeDocument/2006/relationships/tags" Target="../tags/tag69.xml"/><Relationship Id="rId33" Type="http://schemas.openxmlformats.org/officeDocument/2006/relationships/tags" Target="../tags/tag77.xml"/><Relationship Id="rId38" Type="http://schemas.openxmlformats.org/officeDocument/2006/relationships/tags" Target="../tags/tag8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oleObject" Target="../embeddings/oleObject7.bin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slideLayout" Target="../slideLayouts/slideLayout3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oleObject" Target="../embeddings/oleObject8.bin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10" Type="http://schemas.openxmlformats.org/officeDocument/2006/relationships/tags" Target="../tags/tag17.xml"/><Relationship Id="rId19" Type="http://schemas.openxmlformats.org/officeDocument/2006/relationships/image" Target="../media/image6.emf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oleObject" Target="../embeddings/oleObject10.bin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image" Target="../media/image7.emf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oleObject" Target="../embeddings/oleObject9.bin"/><Relationship Id="rId5" Type="http://schemas.openxmlformats.org/officeDocument/2006/relationships/tags" Target="../tags/tag28.xml"/><Relationship Id="rId10" Type="http://schemas.openxmlformats.org/officeDocument/2006/relationships/slideLayout" Target="../slideLayouts/slideLayout3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oleObject" Target="../embeddings/oleObject11.bin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35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36.xml"/><Relationship Id="rId9" Type="http://schemas.openxmlformats.org/officeDocument/2006/relationships/image" Target="../media/image7.e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2366485-B60E-424B-A5E8-D8D1745B033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2558167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9" imgH="409" progId="TCLayout.ActiveDocument.1">
                  <p:embed/>
                </p:oleObj>
              </mc:Choice>
              <mc:Fallback>
                <p:oleObj name="think-cell Slide" r:id="rId4" imgW="409" imgH="409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2366485-B60E-424B-A5E8-D8D1745B03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ubtitle 5">
            <a:extLst>
              <a:ext uri="{FF2B5EF4-FFF2-40B4-BE49-F238E27FC236}">
                <a16:creationId xmlns:a16="http://schemas.microsoft.com/office/drawing/2014/main" id="{A0F8534B-CCA8-4A2C-9A0E-A0613E6956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16:9 format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4469AD6-8E34-4AA2-8874-827559293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Dias </a:t>
            </a:r>
            <a:r>
              <a:rPr lang="en-US" dirty="0" err="1"/>
              <a:t>skabeloner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53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936-3255-4388-8424-A9F9A8523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 med kausalitet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EEC088-7778-4200-BA48-766470C09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</a:t>
            </a:fld>
            <a:endParaRPr lang="da-DK" dirty="0"/>
          </a:p>
        </p:txBody>
      </p:sp>
      <p:grpSp>
        <p:nvGrpSpPr>
          <p:cNvPr id="4" name="Gruppe 14">
            <a:extLst>
              <a:ext uri="{FF2B5EF4-FFF2-40B4-BE49-F238E27FC236}">
                <a16:creationId xmlns:a16="http://schemas.microsoft.com/office/drawing/2014/main" id="{E75D60D8-3D99-49FC-BA1D-40975997A951}"/>
              </a:ext>
            </a:extLst>
          </p:cNvPr>
          <p:cNvGrpSpPr/>
          <p:nvPr/>
        </p:nvGrpSpPr>
        <p:grpSpPr>
          <a:xfrm>
            <a:off x="6248413" y="1566664"/>
            <a:ext cx="5184000" cy="4464496"/>
            <a:chOff x="755576" y="1556792"/>
            <a:chExt cx="7704856" cy="4464496"/>
          </a:xfrm>
        </p:grpSpPr>
        <p:sp>
          <p:nvSpPr>
            <p:cNvPr id="5" name="Rektangel 15">
              <a:extLst>
                <a:ext uri="{FF2B5EF4-FFF2-40B4-BE49-F238E27FC236}">
                  <a16:creationId xmlns:a16="http://schemas.microsoft.com/office/drawing/2014/main" id="{7C115955-68F0-4C21-9A72-41CC6F865849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6" name="Lige forbindelse 16">
              <a:extLst>
                <a:ext uri="{FF2B5EF4-FFF2-40B4-BE49-F238E27FC236}">
                  <a16:creationId xmlns:a16="http://schemas.microsoft.com/office/drawing/2014/main" id="{23396AF8-6D79-45AF-A91F-BAC5610593D1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7">
              <a:extLst>
                <a:ext uri="{FF2B5EF4-FFF2-40B4-BE49-F238E27FC236}">
                  <a16:creationId xmlns:a16="http://schemas.microsoft.com/office/drawing/2014/main" id="{349D44D3-C299-4536-983F-A11B21F3F520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97571A9E-B1A6-4857-9D48-C37FEE1EF24C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7DBC34-C41C-4F07-925A-BBC546473BFA}"/>
              </a:ext>
            </a:extLst>
          </p:cNvPr>
          <p:cNvGrpSpPr/>
          <p:nvPr/>
        </p:nvGrpSpPr>
        <p:grpSpPr>
          <a:xfrm>
            <a:off x="699714" y="1556792"/>
            <a:ext cx="5636164" cy="4474368"/>
            <a:chOff x="2279577" y="1556792"/>
            <a:chExt cx="4032448" cy="4474368"/>
          </a:xfrm>
        </p:grpSpPr>
        <p:sp>
          <p:nvSpPr>
            <p:cNvPr id="11" name="Pentagon 2">
              <a:extLst>
                <a:ext uri="{FF2B5EF4-FFF2-40B4-BE49-F238E27FC236}">
                  <a16:creationId xmlns:a16="http://schemas.microsoft.com/office/drawing/2014/main" id="{81832863-398A-438B-AC93-75A7AA9075E9}"/>
                </a:ext>
              </a:extLst>
            </p:cNvPr>
            <p:cNvSpPr/>
            <p:nvPr/>
          </p:nvSpPr>
          <p:spPr bwMode="auto">
            <a:xfrm>
              <a:off x="2279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C374A757-E03E-4499-8D27-548B0DC0F52B}"/>
                </a:ext>
              </a:extLst>
            </p:cNvPr>
            <p:cNvCxnSpPr/>
            <p:nvPr/>
          </p:nvCxnSpPr>
          <p:spPr bwMode="auto">
            <a:xfrm>
              <a:off x="2349566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5CDC59E3-5089-4D71-B471-33E8E25EF339}"/>
                </a:ext>
              </a:extLst>
            </p:cNvPr>
            <p:cNvSpPr/>
            <p:nvPr/>
          </p:nvSpPr>
          <p:spPr bwMode="auto">
            <a:xfrm>
              <a:off x="2349566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10BEB4A1-B5C3-469C-8307-13154E32B155}"/>
                </a:ext>
              </a:extLst>
            </p:cNvPr>
            <p:cNvSpPr/>
            <p:nvPr/>
          </p:nvSpPr>
          <p:spPr bwMode="auto">
            <a:xfrm>
              <a:off x="2349566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15" name="Tekstboks 21">
              <a:extLst>
                <a:ext uri="{FF2B5EF4-FFF2-40B4-BE49-F238E27FC236}">
                  <a16:creationId xmlns:a16="http://schemas.microsoft.com/office/drawing/2014/main" id="{799C7AFB-4417-47BC-ABAC-E9B0B18A20C4}"/>
                </a:ext>
              </a:extLst>
            </p:cNvPr>
            <p:cNvSpPr txBox="1"/>
            <p:nvPr/>
          </p:nvSpPr>
          <p:spPr>
            <a:xfrm>
              <a:off x="2351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76396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33C38-32E1-4D68-8999-7CE0041C5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 kasser med pile mod én grå kasse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5373A2-58F4-48C3-9B33-F3809CB42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100</a:t>
            </a:fld>
            <a:endParaRPr lang="da-DK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1D99BA-F022-4109-ABFA-82E3595073B6}"/>
              </a:ext>
            </a:extLst>
          </p:cNvPr>
          <p:cNvGrpSpPr/>
          <p:nvPr/>
        </p:nvGrpSpPr>
        <p:grpSpPr>
          <a:xfrm>
            <a:off x="4793069" y="1528202"/>
            <a:ext cx="6664731" cy="4687937"/>
            <a:chOff x="704850" y="1534552"/>
            <a:chExt cx="3492000" cy="468793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90F9DB-E5F2-49F5-9917-DC7885B27E47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11" name="Rektangel 6">
                <a:extLst>
                  <a:ext uri="{FF2B5EF4-FFF2-40B4-BE49-F238E27FC236}">
                    <a16:creationId xmlns:a16="http://schemas.microsoft.com/office/drawing/2014/main" id="{316CCFFE-1ABA-4B42-B025-D0E6442FF266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12" name="Rektangel 7">
                <a:extLst>
                  <a:ext uri="{FF2B5EF4-FFF2-40B4-BE49-F238E27FC236}">
                    <a16:creationId xmlns:a16="http://schemas.microsoft.com/office/drawing/2014/main" id="{2294CBEC-6A18-4AC2-8C48-FB44711E1D5C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6" name="Objekt 55">
              <a:extLst>
                <a:ext uri="{FF2B5EF4-FFF2-40B4-BE49-F238E27FC236}">
                  <a16:creationId xmlns:a16="http://schemas.microsoft.com/office/drawing/2014/main" id="{3106F09C-E378-4D53-840F-B92E23139B9D}"/>
                </a:ext>
              </a:extLst>
            </p:cNvPr>
            <p:cNvGraphicFramePr>
              <a:graphicFrameLocks/>
            </p:cNvGraphicFramePr>
            <p:nvPr>
              <p:custDataLst>
                <p:tags r:id="rId1"/>
              </p:custDataLst>
              <p:extLst>
                <p:ext uri="{D42A27DB-BD31-4B8C-83A1-F6EECF244321}">
                  <p14:modId xmlns:p14="http://schemas.microsoft.com/office/powerpoint/2010/main" val="1045619246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5" imgW="2616370" imgH="1676218" progId="MSGraph.Chart.8">
                    <p:embed followColorScheme="full"/>
                  </p:oleObj>
                </mc:Choice>
                <mc:Fallback>
                  <p:oleObj name="Diagram" r:id="rId5" imgW="2616370" imgH="1676218" progId="MSGraph.Chart.8">
                    <p:embed followColorScheme="full"/>
                    <p:pic>
                      <p:nvPicPr>
                        <p:cNvPr id="6" name="Objekt 55">
                          <a:extLst>
                            <a:ext uri="{FF2B5EF4-FFF2-40B4-BE49-F238E27FC236}">
                              <a16:creationId xmlns:a16="http://schemas.microsoft.com/office/drawing/2014/main" id="{3106F09C-E378-4D53-840F-B92E23139B9D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" name="Lige forbindelse 56">
              <a:extLst>
                <a:ext uri="{FF2B5EF4-FFF2-40B4-BE49-F238E27FC236}">
                  <a16:creationId xmlns:a16="http://schemas.microsoft.com/office/drawing/2014/main" id="{0EF4401D-6505-4A8F-930C-DECBF5E9B86D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8" name="Ellipse 60">
              <a:extLst>
                <a:ext uri="{FF2B5EF4-FFF2-40B4-BE49-F238E27FC236}">
                  <a16:creationId xmlns:a16="http://schemas.microsoft.com/office/drawing/2014/main" id="{993B4FAC-FB7D-49CC-B212-22CA0B9E761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9" name="Tekstboks 61">
              <a:extLst>
                <a:ext uri="{FF2B5EF4-FFF2-40B4-BE49-F238E27FC236}">
                  <a16:creationId xmlns:a16="http://schemas.microsoft.com/office/drawing/2014/main" id="{31CFDDA4-0213-43AF-B76C-68F9140C2083}"/>
                </a:ext>
              </a:extLst>
            </p:cNvPr>
            <p:cNvSpPr txBox="1"/>
            <p:nvPr/>
          </p:nvSpPr>
          <p:spPr>
            <a:xfrm>
              <a:off x="786731" y="2083925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10" name="Tekstboks 43">
              <a:extLst>
                <a:ext uri="{FF2B5EF4-FFF2-40B4-BE49-F238E27FC236}">
                  <a16:creationId xmlns:a16="http://schemas.microsoft.com/office/drawing/2014/main" id="{D66EA25B-47AA-4855-A778-CA502D076969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13" name="Tekstfelt 55">
            <a:extLst>
              <a:ext uri="{FF2B5EF4-FFF2-40B4-BE49-F238E27FC236}">
                <a16:creationId xmlns:a16="http://schemas.microsoft.com/office/drawing/2014/main" id="{D7E59779-BF29-41ED-AF96-0A3E2B30522F}"/>
              </a:ext>
            </a:extLst>
          </p:cNvPr>
          <p:cNvSpPr txBox="1"/>
          <p:nvPr/>
        </p:nvSpPr>
        <p:spPr>
          <a:xfrm rot="19634656">
            <a:off x="5551435" y="2836040"/>
            <a:ext cx="50900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grpSp>
        <p:nvGrpSpPr>
          <p:cNvPr id="14" name="Gruppe 23">
            <a:extLst>
              <a:ext uri="{FF2B5EF4-FFF2-40B4-BE49-F238E27FC236}">
                <a16:creationId xmlns:a16="http://schemas.microsoft.com/office/drawing/2014/main" id="{B0706024-16F5-4199-968D-640246BF73DF}"/>
              </a:ext>
            </a:extLst>
          </p:cNvPr>
          <p:cNvGrpSpPr/>
          <p:nvPr/>
        </p:nvGrpSpPr>
        <p:grpSpPr>
          <a:xfrm>
            <a:off x="709092" y="1528201"/>
            <a:ext cx="4032448" cy="1519200"/>
            <a:chOff x="755577" y="1556792"/>
            <a:chExt cx="2592287" cy="2155474"/>
          </a:xfrm>
          <a:noFill/>
          <a:effectLst/>
        </p:grpSpPr>
        <p:sp>
          <p:nvSpPr>
            <p:cNvPr id="15" name="Pentagon 10">
              <a:extLst>
                <a:ext uri="{FF2B5EF4-FFF2-40B4-BE49-F238E27FC236}">
                  <a16:creationId xmlns:a16="http://schemas.microsoft.com/office/drawing/2014/main" id="{56325405-CD14-4256-8030-54ACE029CBCC}"/>
                </a:ext>
              </a:extLst>
            </p:cNvPr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sp>
          <p:nvSpPr>
            <p:cNvPr id="16" name="Rektangel 12">
              <a:extLst>
                <a:ext uri="{FF2B5EF4-FFF2-40B4-BE49-F238E27FC236}">
                  <a16:creationId xmlns:a16="http://schemas.microsoft.com/office/drawing/2014/main" id="{5D97CB35-780D-4E0B-9C63-B9F100C5123D}"/>
                </a:ext>
              </a:extLst>
            </p:cNvPr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b="1" dirty="0"/>
                <a:t>[ Overskrift ]</a:t>
              </a:r>
              <a:endParaRPr lang="da-DK" sz="1100" b="1" dirty="0">
                <a:latin typeface="Verdana" pitchFamily="34" charset="0"/>
              </a:endParaRPr>
            </a:p>
          </p:txBody>
        </p:sp>
        <p:cxnSp>
          <p:nvCxnSpPr>
            <p:cNvPr id="17" name="Lige forbindelse 11">
              <a:extLst>
                <a:ext uri="{FF2B5EF4-FFF2-40B4-BE49-F238E27FC236}">
                  <a16:creationId xmlns:a16="http://schemas.microsoft.com/office/drawing/2014/main" id="{650A3483-7FFE-4FAE-8B18-5A93949CE59B}"/>
                </a:ext>
              </a:extLst>
            </p:cNvPr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" name="Gruppe 23">
            <a:extLst>
              <a:ext uri="{FF2B5EF4-FFF2-40B4-BE49-F238E27FC236}">
                <a16:creationId xmlns:a16="http://schemas.microsoft.com/office/drawing/2014/main" id="{D60759A7-BA0A-4F79-A5AF-92AF4DCB22FD}"/>
              </a:ext>
            </a:extLst>
          </p:cNvPr>
          <p:cNvGrpSpPr/>
          <p:nvPr/>
        </p:nvGrpSpPr>
        <p:grpSpPr>
          <a:xfrm>
            <a:off x="709092" y="3112377"/>
            <a:ext cx="4032448" cy="1519199"/>
            <a:chOff x="755577" y="1556792"/>
            <a:chExt cx="2592287" cy="2155474"/>
          </a:xfrm>
          <a:noFill/>
          <a:effectLst/>
        </p:grpSpPr>
        <p:sp>
          <p:nvSpPr>
            <p:cNvPr id="19" name="Pentagon 26">
              <a:extLst>
                <a:ext uri="{FF2B5EF4-FFF2-40B4-BE49-F238E27FC236}">
                  <a16:creationId xmlns:a16="http://schemas.microsoft.com/office/drawing/2014/main" id="{18883817-82F6-4B9C-A550-D441DD68E5A2}"/>
                </a:ext>
              </a:extLst>
            </p:cNvPr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sp>
          <p:nvSpPr>
            <p:cNvPr id="20" name="Rektangel 28">
              <a:extLst>
                <a:ext uri="{FF2B5EF4-FFF2-40B4-BE49-F238E27FC236}">
                  <a16:creationId xmlns:a16="http://schemas.microsoft.com/office/drawing/2014/main" id="{370E6C47-917B-4ED8-902E-C275630304B7}"/>
                </a:ext>
              </a:extLst>
            </p:cNvPr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b="1" dirty="0"/>
                <a:t>[ Overskrift ]</a:t>
              </a:r>
              <a:endParaRPr lang="da-DK" sz="1100" b="1" dirty="0">
                <a:latin typeface="Verdana" pitchFamily="34" charset="0"/>
              </a:endParaRPr>
            </a:p>
          </p:txBody>
        </p:sp>
        <p:cxnSp>
          <p:nvCxnSpPr>
            <p:cNvPr id="21" name="Lige forbindelse 27">
              <a:extLst>
                <a:ext uri="{FF2B5EF4-FFF2-40B4-BE49-F238E27FC236}">
                  <a16:creationId xmlns:a16="http://schemas.microsoft.com/office/drawing/2014/main" id="{48FCD8FC-C94E-49FA-BD84-3BAB19DAEAD5}"/>
                </a:ext>
              </a:extLst>
            </p:cNvPr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" name="Gruppe 23">
            <a:extLst>
              <a:ext uri="{FF2B5EF4-FFF2-40B4-BE49-F238E27FC236}">
                <a16:creationId xmlns:a16="http://schemas.microsoft.com/office/drawing/2014/main" id="{DB57500B-9ED2-4A0C-ACE4-7EE06B178FBE}"/>
              </a:ext>
            </a:extLst>
          </p:cNvPr>
          <p:cNvGrpSpPr/>
          <p:nvPr/>
        </p:nvGrpSpPr>
        <p:grpSpPr>
          <a:xfrm>
            <a:off x="709092" y="4696553"/>
            <a:ext cx="4032448" cy="1519584"/>
            <a:chOff x="755577" y="1556792"/>
            <a:chExt cx="2592287" cy="2155474"/>
          </a:xfrm>
          <a:noFill/>
          <a:effectLst/>
        </p:grpSpPr>
        <p:sp>
          <p:nvSpPr>
            <p:cNvPr id="23" name="Pentagon 31">
              <a:extLst>
                <a:ext uri="{FF2B5EF4-FFF2-40B4-BE49-F238E27FC236}">
                  <a16:creationId xmlns:a16="http://schemas.microsoft.com/office/drawing/2014/main" id="{4B025384-292C-4B58-BD17-902F197BD3E3}"/>
                </a:ext>
              </a:extLst>
            </p:cNvPr>
            <p:cNvSpPr/>
            <p:nvPr/>
          </p:nvSpPr>
          <p:spPr bwMode="auto">
            <a:xfrm>
              <a:off x="755577" y="1556792"/>
              <a:ext cx="2592287" cy="2155474"/>
            </a:xfrm>
            <a:prstGeom prst="homePlate">
              <a:avLst>
                <a:gd name="adj" fmla="val 6541"/>
              </a:avLst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/>
            </a:p>
          </p:txBody>
        </p:sp>
        <p:sp>
          <p:nvSpPr>
            <p:cNvPr id="24" name="Rektangel 33">
              <a:extLst>
                <a:ext uri="{FF2B5EF4-FFF2-40B4-BE49-F238E27FC236}">
                  <a16:creationId xmlns:a16="http://schemas.microsoft.com/office/drawing/2014/main" id="{18180974-B854-41FD-B7A6-F7A5A0D6D0DB}"/>
                </a:ext>
              </a:extLst>
            </p:cNvPr>
            <p:cNvSpPr/>
            <p:nvPr/>
          </p:nvSpPr>
          <p:spPr bwMode="auto">
            <a:xfrm>
              <a:off x="808481" y="1655431"/>
              <a:ext cx="2388584" cy="239497"/>
            </a:xfrm>
            <a:prstGeom prst="rect">
              <a:avLst/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b="1" dirty="0"/>
                <a:t>[ Overskrift ]</a:t>
              </a:r>
              <a:endParaRPr lang="da-DK" sz="1100" b="1" dirty="0">
                <a:latin typeface="Verdana" pitchFamily="34" charset="0"/>
              </a:endParaRPr>
            </a:p>
          </p:txBody>
        </p:sp>
        <p:cxnSp>
          <p:nvCxnSpPr>
            <p:cNvPr id="25" name="Lige forbindelse 32">
              <a:extLst>
                <a:ext uri="{FF2B5EF4-FFF2-40B4-BE49-F238E27FC236}">
                  <a16:creationId xmlns:a16="http://schemas.microsoft.com/office/drawing/2014/main" id="{75C88095-73C8-4812-9C18-10CA0E91EAE3}"/>
                </a:ext>
              </a:extLst>
            </p:cNvPr>
            <p:cNvCxnSpPr/>
            <p:nvPr/>
          </p:nvCxnSpPr>
          <p:spPr bwMode="auto">
            <a:xfrm>
              <a:off x="841607" y="1834286"/>
              <a:ext cx="2459966" cy="0"/>
            </a:xfrm>
            <a:prstGeom prst="line">
              <a:avLst/>
            </a:prstGeom>
            <a:grp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6" name="Ellipse 36">
            <a:extLst>
              <a:ext uri="{FF2B5EF4-FFF2-40B4-BE49-F238E27FC236}">
                <a16:creationId xmlns:a16="http://schemas.microsoft.com/office/drawing/2014/main" id="{D89B8E0F-AB1D-4BCE-8EE9-DBB09857CB9F}"/>
              </a:ext>
            </a:extLst>
          </p:cNvPr>
          <p:cNvSpPr/>
          <p:nvPr/>
        </p:nvSpPr>
        <p:spPr bwMode="auto">
          <a:xfrm>
            <a:off x="565076" y="1499642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b="1" dirty="0">
                <a:solidFill>
                  <a:schemeClr val="bg1"/>
                </a:solidFill>
                <a:latin typeface="Verdana" pitchFamily="34" charset="0"/>
              </a:rPr>
              <a:t>1</a:t>
            </a:r>
          </a:p>
        </p:txBody>
      </p:sp>
      <p:sp>
        <p:nvSpPr>
          <p:cNvPr id="27" name="Ellipse 37">
            <a:extLst>
              <a:ext uri="{FF2B5EF4-FFF2-40B4-BE49-F238E27FC236}">
                <a16:creationId xmlns:a16="http://schemas.microsoft.com/office/drawing/2014/main" id="{E9BA016B-F7A9-45AA-8600-BDADD57A58E4}"/>
              </a:ext>
            </a:extLst>
          </p:cNvPr>
          <p:cNvSpPr/>
          <p:nvPr/>
        </p:nvSpPr>
        <p:spPr bwMode="auto">
          <a:xfrm>
            <a:off x="565076" y="3083818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b="1" dirty="0">
                <a:solidFill>
                  <a:schemeClr val="bg1"/>
                </a:solidFill>
              </a:rPr>
              <a:t>2</a:t>
            </a:r>
            <a:endParaRPr lang="da-DK" sz="12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8" name="Ellipse 38">
            <a:extLst>
              <a:ext uri="{FF2B5EF4-FFF2-40B4-BE49-F238E27FC236}">
                <a16:creationId xmlns:a16="http://schemas.microsoft.com/office/drawing/2014/main" id="{07F8277F-E744-45E5-9C99-7E056E7C3D75}"/>
              </a:ext>
            </a:extLst>
          </p:cNvPr>
          <p:cNvSpPr/>
          <p:nvPr/>
        </p:nvSpPr>
        <p:spPr bwMode="auto">
          <a:xfrm>
            <a:off x="565076" y="4667994"/>
            <a:ext cx="288032" cy="252000"/>
          </a:xfrm>
          <a:prstGeom prst="ellipse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b="1" dirty="0">
                <a:solidFill>
                  <a:schemeClr val="bg1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9" name="Tekstboks 43">
            <a:extLst>
              <a:ext uri="{FF2B5EF4-FFF2-40B4-BE49-F238E27FC236}">
                <a16:creationId xmlns:a16="http://schemas.microsoft.com/office/drawing/2014/main" id="{FD4C68E8-C53B-49EE-81CC-D3F2F3BBDC36}"/>
              </a:ext>
            </a:extLst>
          </p:cNvPr>
          <p:cNvSpPr txBox="1"/>
          <p:nvPr/>
        </p:nvSpPr>
        <p:spPr>
          <a:xfrm>
            <a:off x="709092" y="2955454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/>
              <a:t>Kilde: [ Angiv kilde ]</a:t>
            </a:r>
          </a:p>
        </p:txBody>
      </p:sp>
      <p:sp>
        <p:nvSpPr>
          <p:cNvPr id="30" name="Tekstboks 163">
            <a:extLst>
              <a:ext uri="{FF2B5EF4-FFF2-40B4-BE49-F238E27FC236}">
                <a16:creationId xmlns:a16="http://schemas.microsoft.com/office/drawing/2014/main" id="{EE81F11D-DADA-42B2-8542-9BE72A0EE8C1}"/>
              </a:ext>
            </a:extLst>
          </p:cNvPr>
          <p:cNvSpPr txBox="1"/>
          <p:nvPr/>
        </p:nvSpPr>
        <p:spPr>
          <a:xfrm>
            <a:off x="709092" y="6123806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/>
              <a:t>Kilde: [ Angiv kilde ]</a:t>
            </a:r>
          </a:p>
        </p:txBody>
      </p:sp>
      <p:sp>
        <p:nvSpPr>
          <p:cNvPr id="31" name="Tekstboks 127">
            <a:extLst>
              <a:ext uri="{FF2B5EF4-FFF2-40B4-BE49-F238E27FC236}">
                <a16:creationId xmlns:a16="http://schemas.microsoft.com/office/drawing/2014/main" id="{58199A45-2BCD-4C43-8694-D4DE0FE1DADE}"/>
              </a:ext>
            </a:extLst>
          </p:cNvPr>
          <p:cNvSpPr txBox="1"/>
          <p:nvPr/>
        </p:nvSpPr>
        <p:spPr>
          <a:xfrm>
            <a:off x="709092" y="4539630"/>
            <a:ext cx="388843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0363" indent="-360363"/>
            <a:r>
              <a:rPr lang="da-DK" sz="600" dirty="0"/>
              <a:t>Kilde: [ Angiv kilde ]</a:t>
            </a:r>
          </a:p>
        </p:txBody>
      </p:sp>
      <p:sp>
        <p:nvSpPr>
          <p:cNvPr id="32" name="Tekstfelt 9">
            <a:extLst>
              <a:ext uri="{FF2B5EF4-FFF2-40B4-BE49-F238E27FC236}">
                <a16:creationId xmlns:a16="http://schemas.microsoft.com/office/drawing/2014/main" id="{BCE41782-44C8-4E15-BE3C-C614FAD4CC33}"/>
              </a:ext>
            </a:extLst>
          </p:cNvPr>
          <p:cNvSpPr txBox="1"/>
          <p:nvPr/>
        </p:nvSpPr>
        <p:spPr>
          <a:xfrm>
            <a:off x="2400870" y="4992002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/>
              <a:t>[ Noter ]</a:t>
            </a:r>
          </a:p>
        </p:txBody>
      </p:sp>
      <p:sp>
        <p:nvSpPr>
          <p:cNvPr id="33" name="Rektangel 52">
            <a:extLst>
              <a:ext uri="{FF2B5EF4-FFF2-40B4-BE49-F238E27FC236}">
                <a16:creationId xmlns:a16="http://schemas.microsoft.com/office/drawing/2014/main" id="{DEF5A377-13D5-4712-A738-7D680406608A}"/>
              </a:ext>
            </a:extLst>
          </p:cNvPr>
          <p:cNvSpPr/>
          <p:nvPr/>
        </p:nvSpPr>
        <p:spPr bwMode="auto">
          <a:xfrm>
            <a:off x="853108" y="4992002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900" dirty="0">
                <a:solidFill>
                  <a:schemeClr val="bg1"/>
                </a:solidFill>
                <a:latin typeface="Verdana" pitchFamily="34" charset="0"/>
              </a:rPr>
              <a:t>Grafik eller graf</a:t>
            </a:r>
          </a:p>
        </p:txBody>
      </p:sp>
      <p:sp>
        <p:nvSpPr>
          <p:cNvPr id="34" name="Tekstfelt 9">
            <a:extLst>
              <a:ext uri="{FF2B5EF4-FFF2-40B4-BE49-F238E27FC236}">
                <a16:creationId xmlns:a16="http://schemas.microsoft.com/office/drawing/2014/main" id="{59493A3D-F2CB-45D7-B2DD-1315F40E12FF}"/>
              </a:ext>
            </a:extLst>
          </p:cNvPr>
          <p:cNvSpPr txBox="1"/>
          <p:nvPr/>
        </p:nvSpPr>
        <p:spPr>
          <a:xfrm>
            <a:off x="2400870" y="3407826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/>
              <a:t>[ Noter ]</a:t>
            </a:r>
          </a:p>
        </p:txBody>
      </p:sp>
      <p:sp>
        <p:nvSpPr>
          <p:cNvPr id="35" name="Rektangel 54">
            <a:extLst>
              <a:ext uri="{FF2B5EF4-FFF2-40B4-BE49-F238E27FC236}">
                <a16:creationId xmlns:a16="http://schemas.microsoft.com/office/drawing/2014/main" id="{35E2E5A0-431B-49CD-AF84-2C93C238FF1B}"/>
              </a:ext>
            </a:extLst>
          </p:cNvPr>
          <p:cNvSpPr/>
          <p:nvPr/>
        </p:nvSpPr>
        <p:spPr bwMode="auto">
          <a:xfrm>
            <a:off x="853108" y="3407826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900" dirty="0">
                <a:solidFill>
                  <a:schemeClr val="bg1"/>
                </a:solidFill>
                <a:latin typeface="Verdana" pitchFamily="34" charset="0"/>
              </a:rPr>
              <a:t>Grafik eller graf</a:t>
            </a:r>
          </a:p>
        </p:txBody>
      </p:sp>
      <p:sp>
        <p:nvSpPr>
          <p:cNvPr id="36" name="Tekstfelt 9">
            <a:extLst>
              <a:ext uri="{FF2B5EF4-FFF2-40B4-BE49-F238E27FC236}">
                <a16:creationId xmlns:a16="http://schemas.microsoft.com/office/drawing/2014/main" id="{1970FADE-F7B6-48DC-AA5B-8E7DEB9FF7B5}"/>
              </a:ext>
            </a:extLst>
          </p:cNvPr>
          <p:cNvSpPr txBox="1"/>
          <p:nvPr/>
        </p:nvSpPr>
        <p:spPr>
          <a:xfrm>
            <a:off x="2400870" y="1823650"/>
            <a:ext cx="2196654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2550" indent="-82550">
              <a:buFont typeface="Arial" pitchFamily="34" charset="0"/>
              <a:buChar char="•"/>
            </a:pPr>
            <a:r>
              <a:rPr lang="da-DK" sz="950" dirty="0"/>
              <a:t>[ Noter ]</a:t>
            </a:r>
          </a:p>
        </p:txBody>
      </p:sp>
      <p:sp>
        <p:nvSpPr>
          <p:cNvPr id="37" name="Rektangel 56">
            <a:extLst>
              <a:ext uri="{FF2B5EF4-FFF2-40B4-BE49-F238E27FC236}">
                <a16:creationId xmlns:a16="http://schemas.microsoft.com/office/drawing/2014/main" id="{FFF9028A-8836-4491-A3D3-78F2E2FC8F16}"/>
              </a:ext>
            </a:extLst>
          </p:cNvPr>
          <p:cNvSpPr/>
          <p:nvPr/>
        </p:nvSpPr>
        <p:spPr bwMode="auto">
          <a:xfrm>
            <a:off x="853108" y="1823650"/>
            <a:ext cx="1440160" cy="936104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900" dirty="0">
                <a:solidFill>
                  <a:schemeClr val="bg1"/>
                </a:solidFill>
                <a:latin typeface="Verdana" pitchFamily="34" charset="0"/>
              </a:rPr>
              <a:t>Grafik eller graf</a:t>
            </a:r>
          </a:p>
        </p:txBody>
      </p:sp>
    </p:spTree>
    <p:extLst>
      <p:ext uri="{BB962C8B-B14F-4D97-AF65-F5344CB8AC3E}">
        <p14:creationId xmlns:p14="http://schemas.microsoft.com/office/powerpoint/2010/main" val="96637389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A28A0-28AB-4CD2-A931-49CC9429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Markeringer, stempler m.m.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405C2-CD42-4284-8D40-571B4368A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290DD-B41A-4AAE-8625-927660F30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661452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7E57EA-FE1A-4173-9610-E3889CF93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Markeringer</a:t>
            </a: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4D46C-92FC-422E-BE60-E2055B29F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102</a:t>
            </a:fld>
            <a:endParaRPr lang="da-DK" dirty="0"/>
          </a:p>
        </p:txBody>
      </p:sp>
      <p:pic>
        <p:nvPicPr>
          <p:cNvPr id="6" name="Ink 8">
            <a:extLst>
              <a:ext uri="{FF2B5EF4-FFF2-40B4-BE49-F238E27FC236}">
                <a16:creationId xmlns:a16="http://schemas.microsoft.com/office/drawing/2014/main" id="{FF15EF44-6D64-424E-9CC9-29F8DD0F2C62}"/>
              </a:ext>
            </a:extLst>
          </p:cNvPr>
          <p:cNvPicPr>
            <a:picLocks noRot="1" noChangeAspect="1" noEditPoints="1" noChangeArrowheads="1" noChangeShapeType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7568" y="1628800"/>
            <a:ext cx="1470100" cy="1389698"/>
          </a:xfrm>
          <a:prstGeom prst="rect">
            <a:avLst/>
          </a:prstGeom>
        </p:spPr>
      </p:pic>
      <p:pic>
        <p:nvPicPr>
          <p:cNvPr id="7" name="Ink 5">
            <a:extLst>
              <a:ext uri="{FF2B5EF4-FFF2-40B4-BE49-F238E27FC236}">
                <a16:creationId xmlns:a16="http://schemas.microsoft.com/office/drawing/2014/main" id="{C585A050-2A6B-491D-AFFA-B2CEFFAF8C7E}"/>
              </a:ext>
            </a:extLst>
          </p:cNvPr>
          <p:cNvPicPr>
            <a:picLocks noRot="1" noChangeAspect="1" noEditPoints="1" noChangeArrowheads="1" noChangeShapeType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07569" y="3140969"/>
            <a:ext cx="8191499" cy="1527175"/>
          </a:xfrm>
          <a:prstGeom prst="rect">
            <a:avLst/>
          </a:prstGeom>
        </p:spPr>
      </p:pic>
      <p:pic>
        <p:nvPicPr>
          <p:cNvPr id="8" name="Ink 3">
            <a:extLst>
              <a:ext uri="{FF2B5EF4-FFF2-40B4-BE49-F238E27FC236}">
                <a16:creationId xmlns:a16="http://schemas.microsoft.com/office/drawing/2014/main" id="{51E72A66-D90A-49D5-8633-06EFBAB4FCB6}"/>
              </a:ext>
            </a:extLst>
          </p:cNvPr>
          <p:cNvPicPr>
            <a:picLocks noRot="1" noChangeAspect="1" noEditPoints="1" noChangeArrowheads="1" noChangeShapeType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51785" y="1484784"/>
            <a:ext cx="3011719" cy="136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5467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3D9B2-7B6D-4371-BC04-663070DC3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Stempler og lignende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D91AA5-579E-4E50-B633-7DBAD481E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103</a:t>
            </a:fld>
            <a:endParaRPr lang="da-DK" dirty="0"/>
          </a:p>
        </p:txBody>
      </p:sp>
      <p:sp>
        <p:nvSpPr>
          <p:cNvPr id="4" name="Rektangel 46">
            <a:extLst>
              <a:ext uri="{FF2B5EF4-FFF2-40B4-BE49-F238E27FC236}">
                <a16:creationId xmlns:a16="http://schemas.microsoft.com/office/drawing/2014/main" id="{82F5318B-ABC1-4E57-A990-BD38271A7593}"/>
              </a:ext>
            </a:extLst>
          </p:cNvPr>
          <p:cNvSpPr/>
          <p:nvPr/>
        </p:nvSpPr>
        <p:spPr bwMode="auto">
          <a:xfrm>
            <a:off x="19050" y="0"/>
            <a:ext cx="9144000" cy="26064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72000" bIns="54000" numCol="1" rtlCol="0" anchor="t" anchorCtr="0" compatLnSpc="1">
            <a:prstTxWarp prst="textNoShape">
              <a:avLst/>
            </a:prstTxWarp>
          </a:bodyPr>
          <a:lstStyle/>
          <a:p>
            <a:pPr defTabSz="914378"/>
            <a:r>
              <a:rPr lang="da-DK" sz="1200" b="1" dirty="0"/>
              <a:t>[ Dokumentnavn ] &gt; [ Aktuelt afsnit fra indholdsfortegnelsen ]</a:t>
            </a:r>
          </a:p>
        </p:txBody>
      </p:sp>
      <p:grpSp>
        <p:nvGrpSpPr>
          <p:cNvPr id="5" name="Group 27">
            <a:extLst>
              <a:ext uri="{FF2B5EF4-FFF2-40B4-BE49-F238E27FC236}">
                <a16:creationId xmlns:a16="http://schemas.microsoft.com/office/drawing/2014/main" id="{EB5E2046-E985-430F-A5FE-1F5703D6D45F}"/>
              </a:ext>
            </a:extLst>
          </p:cNvPr>
          <p:cNvGrpSpPr>
            <a:grpSpLocks/>
          </p:cNvGrpSpPr>
          <p:nvPr/>
        </p:nvGrpSpPr>
        <p:grpSpPr bwMode="auto">
          <a:xfrm rot="-1743360">
            <a:off x="2344971" y="2068917"/>
            <a:ext cx="2017713" cy="792163"/>
            <a:chOff x="3696" y="346"/>
            <a:chExt cx="1271" cy="499"/>
          </a:xfrm>
        </p:grpSpPr>
        <p:sp>
          <p:nvSpPr>
            <p:cNvPr id="6" name="Oval 28">
              <a:extLst>
                <a:ext uri="{FF2B5EF4-FFF2-40B4-BE49-F238E27FC236}">
                  <a16:creationId xmlns:a16="http://schemas.microsoft.com/office/drawing/2014/main" id="{20706114-282E-4AE6-9FB0-0F1F55C01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46"/>
              <a:ext cx="1271" cy="499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7" name="Oval 29">
              <a:extLst>
                <a:ext uri="{FF2B5EF4-FFF2-40B4-BE49-F238E27FC236}">
                  <a16:creationId xmlns:a16="http://schemas.microsoft.com/office/drawing/2014/main" id="{632000BE-BEEC-4FC4-83DB-6274CA328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91"/>
              <a:ext cx="1179" cy="408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a-DK" b="1" dirty="0">
                  <a:latin typeface="Arial" charset="0"/>
                </a:rPr>
                <a:t>Fortroligt</a:t>
              </a:r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CD279374-45DF-42C5-9B4D-23F3FDAD2B28}"/>
              </a:ext>
            </a:extLst>
          </p:cNvPr>
          <p:cNvGrpSpPr>
            <a:grpSpLocks/>
          </p:cNvGrpSpPr>
          <p:nvPr/>
        </p:nvGrpSpPr>
        <p:grpSpPr bwMode="auto">
          <a:xfrm rot="2101131">
            <a:off x="4340450" y="2136024"/>
            <a:ext cx="2017713" cy="792163"/>
            <a:chOff x="3696" y="346"/>
            <a:chExt cx="1271" cy="499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7A309327-E9B0-44E3-924E-F884B4BB0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46"/>
              <a:ext cx="1271" cy="499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a-DK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F54142FC-52D7-4C75-B7DE-BD8A9CD5A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91"/>
              <a:ext cx="1179" cy="408"/>
            </a:xfrm>
            <a:prstGeom prst="ellips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da-DK" b="1">
                  <a:solidFill>
                    <a:srgbClr val="FF3300"/>
                  </a:solidFill>
                  <a:latin typeface="Arial" charset="0"/>
                </a:rPr>
                <a:t>Udkast</a:t>
              </a:r>
            </a:p>
          </p:txBody>
        </p:sp>
      </p:grpSp>
      <p:grpSp>
        <p:nvGrpSpPr>
          <p:cNvPr id="11" name="Gruppe 23">
            <a:extLst>
              <a:ext uri="{FF2B5EF4-FFF2-40B4-BE49-F238E27FC236}">
                <a16:creationId xmlns:a16="http://schemas.microsoft.com/office/drawing/2014/main" id="{E265DFA4-755C-4D22-B166-7B7B577B8C27}"/>
              </a:ext>
            </a:extLst>
          </p:cNvPr>
          <p:cNvGrpSpPr/>
          <p:nvPr/>
        </p:nvGrpSpPr>
        <p:grpSpPr>
          <a:xfrm>
            <a:off x="7533579" y="1340768"/>
            <a:ext cx="1656184" cy="288032"/>
            <a:chOff x="6012160" y="1340768"/>
            <a:chExt cx="1656184" cy="288032"/>
          </a:xfrm>
        </p:grpSpPr>
        <p:sp>
          <p:nvSpPr>
            <p:cNvPr id="12" name="Rektangel 2">
              <a:extLst>
                <a:ext uri="{FF2B5EF4-FFF2-40B4-BE49-F238E27FC236}">
                  <a16:creationId xmlns:a16="http://schemas.microsoft.com/office/drawing/2014/main" id="{AB9032C1-0C1E-434C-9FF8-475B03C0E75D}"/>
                </a:ext>
              </a:extLst>
            </p:cNvPr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400" b="1" dirty="0">
                  <a:latin typeface="Verdana" pitchFamily="34" charset="0"/>
                </a:rPr>
                <a:t>Fortroligt</a:t>
              </a:r>
            </a:p>
          </p:txBody>
        </p:sp>
        <p:cxnSp>
          <p:nvCxnSpPr>
            <p:cNvPr id="13" name="Lige forbindelse 11">
              <a:extLst>
                <a:ext uri="{FF2B5EF4-FFF2-40B4-BE49-F238E27FC236}">
                  <a16:creationId xmlns:a16="http://schemas.microsoft.com/office/drawing/2014/main" id="{0C181CA7-5097-4E26-B5FE-C99A07130CF4}"/>
                </a:ext>
              </a:extLst>
            </p:cNvPr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Lige forbindelse 20">
              <a:extLst>
                <a:ext uri="{FF2B5EF4-FFF2-40B4-BE49-F238E27FC236}">
                  <a16:creationId xmlns:a16="http://schemas.microsoft.com/office/drawing/2014/main" id="{DB5A3216-763E-4BB0-BD19-037D75CB7E23}"/>
                </a:ext>
              </a:extLst>
            </p:cNvPr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5" name="Gruppe 24">
            <a:extLst>
              <a:ext uri="{FF2B5EF4-FFF2-40B4-BE49-F238E27FC236}">
                <a16:creationId xmlns:a16="http://schemas.microsoft.com/office/drawing/2014/main" id="{5ACCE911-0F39-4A0B-97E9-2D917B8535E9}"/>
              </a:ext>
            </a:extLst>
          </p:cNvPr>
          <p:cNvGrpSpPr/>
          <p:nvPr/>
        </p:nvGrpSpPr>
        <p:grpSpPr>
          <a:xfrm>
            <a:off x="7533580" y="1822514"/>
            <a:ext cx="2353157" cy="324616"/>
            <a:chOff x="6012160" y="1340768"/>
            <a:chExt cx="1656184" cy="288032"/>
          </a:xfrm>
        </p:grpSpPr>
        <p:sp>
          <p:nvSpPr>
            <p:cNvPr id="16" name="Rektangel 25">
              <a:extLst>
                <a:ext uri="{FF2B5EF4-FFF2-40B4-BE49-F238E27FC236}">
                  <a16:creationId xmlns:a16="http://schemas.microsoft.com/office/drawing/2014/main" id="{2F4A7719-999D-42E1-B45C-9216890DC730}"/>
                </a:ext>
              </a:extLst>
            </p:cNvPr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400" b="1" dirty="0"/>
                <a:t>Diskussionsoplæg</a:t>
              </a:r>
              <a:endParaRPr lang="da-DK" sz="1400" b="1" dirty="0">
                <a:latin typeface="Verdana" pitchFamily="34" charset="0"/>
              </a:endParaRPr>
            </a:p>
          </p:txBody>
        </p:sp>
        <p:cxnSp>
          <p:nvCxnSpPr>
            <p:cNvPr id="17" name="Lige forbindelse 26">
              <a:extLst>
                <a:ext uri="{FF2B5EF4-FFF2-40B4-BE49-F238E27FC236}">
                  <a16:creationId xmlns:a16="http://schemas.microsoft.com/office/drawing/2014/main" id="{50D21569-D729-4A51-AE59-C3FC2234808E}"/>
                </a:ext>
              </a:extLst>
            </p:cNvPr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Lige forbindelse 27">
              <a:extLst>
                <a:ext uri="{FF2B5EF4-FFF2-40B4-BE49-F238E27FC236}">
                  <a16:creationId xmlns:a16="http://schemas.microsoft.com/office/drawing/2014/main" id="{BCCC334C-8A1E-463E-8638-30417166BEC2}"/>
                </a:ext>
              </a:extLst>
            </p:cNvPr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uppe 32">
            <a:extLst>
              <a:ext uri="{FF2B5EF4-FFF2-40B4-BE49-F238E27FC236}">
                <a16:creationId xmlns:a16="http://schemas.microsoft.com/office/drawing/2014/main" id="{190D4664-412C-437E-A154-2B4BAC6CA039}"/>
              </a:ext>
            </a:extLst>
          </p:cNvPr>
          <p:cNvGrpSpPr/>
          <p:nvPr/>
        </p:nvGrpSpPr>
        <p:grpSpPr>
          <a:xfrm>
            <a:off x="7527233" y="2348880"/>
            <a:ext cx="2353157" cy="324616"/>
            <a:chOff x="6012160" y="1340768"/>
            <a:chExt cx="1656184" cy="288032"/>
          </a:xfrm>
        </p:grpSpPr>
        <p:sp>
          <p:nvSpPr>
            <p:cNvPr id="20" name="Rektangel 33">
              <a:extLst>
                <a:ext uri="{FF2B5EF4-FFF2-40B4-BE49-F238E27FC236}">
                  <a16:creationId xmlns:a16="http://schemas.microsoft.com/office/drawing/2014/main" id="{AFAC43EC-CFF7-4947-9C4C-A04D3D3AD971}"/>
                </a:ext>
              </a:extLst>
            </p:cNvPr>
            <p:cNvSpPr/>
            <p:nvPr/>
          </p:nvSpPr>
          <p:spPr bwMode="auto">
            <a:xfrm>
              <a:off x="6012160" y="1340768"/>
              <a:ext cx="1656184" cy="288032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400" b="1" dirty="0"/>
                <a:t>Arbejdsdokument</a:t>
              </a:r>
              <a:endParaRPr lang="da-DK" sz="1400" b="1" dirty="0">
                <a:latin typeface="Verdana" pitchFamily="34" charset="0"/>
              </a:endParaRPr>
            </a:p>
          </p:txBody>
        </p:sp>
        <p:cxnSp>
          <p:nvCxnSpPr>
            <p:cNvPr id="21" name="Lige forbindelse 34">
              <a:extLst>
                <a:ext uri="{FF2B5EF4-FFF2-40B4-BE49-F238E27FC236}">
                  <a16:creationId xmlns:a16="http://schemas.microsoft.com/office/drawing/2014/main" id="{37394EB7-0135-469C-B094-007276E4848B}"/>
                </a:ext>
              </a:extLst>
            </p:cNvPr>
            <p:cNvCxnSpPr/>
            <p:nvPr/>
          </p:nvCxnSpPr>
          <p:spPr bwMode="auto">
            <a:xfrm>
              <a:off x="6012160" y="134076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Lige forbindelse 35">
              <a:extLst>
                <a:ext uri="{FF2B5EF4-FFF2-40B4-BE49-F238E27FC236}">
                  <a16:creationId xmlns:a16="http://schemas.microsoft.com/office/drawing/2014/main" id="{0AADDCB3-0085-4E10-9970-B9FFF794645E}"/>
                </a:ext>
              </a:extLst>
            </p:cNvPr>
            <p:cNvCxnSpPr/>
            <p:nvPr/>
          </p:nvCxnSpPr>
          <p:spPr bwMode="auto">
            <a:xfrm>
              <a:off x="6012160" y="1610508"/>
              <a:ext cx="1656184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Rektangel 28">
            <a:extLst>
              <a:ext uri="{FF2B5EF4-FFF2-40B4-BE49-F238E27FC236}">
                <a16:creationId xmlns:a16="http://schemas.microsoft.com/office/drawing/2014/main" id="{E2828BBC-D5F6-48ED-A880-C971A83BDAB3}"/>
              </a:ext>
            </a:extLst>
          </p:cNvPr>
          <p:cNvSpPr/>
          <p:nvPr/>
        </p:nvSpPr>
        <p:spPr bwMode="auto">
          <a:xfrm>
            <a:off x="2351584" y="3933056"/>
            <a:ext cx="6912768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err="1"/>
              <a:t>Kicker</a:t>
            </a:r>
            <a:r>
              <a:rPr lang="da-DK" sz="1200" dirty="0"/>
              <a:t> </a:t>
            </a:r>
            <a:r>
              <a:rPr lang="da-DK" sz="1200" dirty="0" err="1"/>
              <a:t>box</a:t>
            </a:r>
            <a:r>
              <a:rPr lang="da-DK" sz="1200" dirty="0"/>
              <a:t>: </a:t>
            </a:r>
            <a:r>
              <a:rPr lang="da-DK" sz="1200" dirty="0" err="1"/>
              <a:t>Lorem</a:t>
            </a:r>
            <a:r>
              <a:rPr lang="da-DK" sz="1200" dirty="0"/>
              <a:t> </a:t>
            </a:r>
            <a:r>
              <a:rPr lang="da-DK" sz="1200" dirty="0" err="1"/>
              <a:t>ipsum.l</a:t>
            </a:r>
            <a:r>
              <a:rPr lang="da-DK" sz="1200" dirty="0"/>
              <a:t> </a:t>
            </a:r>
            <a:r>
              <a:rPr lang="da-DK" sz="1200" dirty="0" err="1"/>
              <a:t>ælkjfa</a:t>
            </a:r>
            <a:r>
              <a:rPr lang="da-DK" sz="1200" dirty="0"/>
              <a:t> </a:t>
            </a:r>
            <a:r>
              <a:rPr lang="da-DK" sz="1200" dirty="0" err="1"/>
              <a:t>æl</a:t>
            </a:r>
            <a:r>
              <a:rPr lang="da-DK" sz="1200" dirty="0"/>
              <a:t> </a:t>
            </a:r>
            <a:r>
              <a:rPr lang="da-DK" sz="1200" dirty="0" err="1"/>
              <a:t>æl</a:t>
            </a:r>
            <a:r>
              <a:rPr lang="da-DK" sz="1200" dirty="0"/>
              <a:t> fæ </a:t>
            </a:r>
            <a:r>
              <a:rPr lang="da-DK" sz="1200" dirty="0" err="1"/>
              <a:t>ælkfa</a:t>
            </a:r>
            <a:r>
              <a:rPr lang="da-DK" sz="1200" dirty="0"/>
              <a:t> </a:t>
            </a:r>
            <a:r>
              <a:rPr lang="da-DK" sz="1200" dirty="0" err="1"/>
              <a:t>jækjfæl</a:t>
            </a:r>
            <a:r>
              <a:rPr lang="da-DK" sz="1200" dirty="0"/>
              <a:t> </a:t>
            </a:r>
            <a:r>
              <a:rPr lang="da-DK" sz="1200" dirty="0" err="1"/>
              <a:t>jfaæl</a:t>
            </a:r>
            <a:endParaRPr lang="da-DK" sz="1200" dirty="0"/>
          </a:p>
          <a:p>
            <a:endParaRPr lang="da-DK" sz="1200" dirty="0"/>
          </a:p>
          <a:p>
            <a:r>
              <a:rPr lang="da-DK" sz="1200" dirty="0"/>
              <a:t>Kan have op til tre linjer</a:t>
            </a:r>
          </a:p>
        </p:txBody>
      </p:sp>
      <p:grpSp>
        <p:nvGrpSpPr>
          <p:cNvPr id="24" name="Gruppe 29">
            <a:extLst>
              <a:ext uri="{FF2B5EF4-FFF2-40B4-BE49-F238E27FC236}">
                <a16:creationId xmlns:a16="http://schemas.microsoft.com/office/drawing/2014/main" id="{7A3464A8-158E-49B4-8949-E367E619CF3B}"/>
              </a:ext>
            </a:extLst>
          </p:cNvPr>
          <p:cNvGrpSpPr/>
          <p:nvPr/>
        </p:nvGrpSpPr>
        <p:grpSpPr>
          <a:xfrm>
            <a:off x="4223793" y="4941168"/>
            <a:ext cx="2478155" cy="1584176"/>
            <a:chOff x="1393523" y="3400019"/>
            <a:chExt cx="3924144" cy="2508532"/>
          </a:xfrm>
        </p:grpSpPr>
        <p:sp>
          <p:nvSpPr>
            <p:cNvPr id="25" name="Kombinationstegning 30">
              <a:extLst>
                <a:ext uri="{FF2B5EF4-FFF2-40B4-BE49-F238E27FC236}">
                  <a16:creationId xmlns:a16="http://schemas.microsoft.com/office/drawing/2014/main" id="{237906FD-5986-4924-B406-FBF9D1788DB5}"/>
                </a:ext>
              </a:extLst>
            </p:cNvPr>
            <p:cNvSpPr/>
            <p:nvPr/>
          </p:nvSpPr>
          <p:spPr>
            <a:xfrm flipV="1">
              <a:off x="2497166" y="5525036"/>
              <a:ext cx="1716860" cy="383515"/>
            </a:xfrm>
            <a:custGeom>
              <a:avLst/>
              <a:gdLst>
                <a:gd name="connsiteX0" fmla="*/ 0 w 847410"/>
                <a:gd name="connsiteY0" fmla="*/ 0 h 412125"/>
                <a:gd name="connsiteX1" fmla="*/ 847410 w 847410"/>
                <a:gd name="connsiteY1" fmla="*/ 0 h 412125"/>
                <a:gd name="connsiteX2" fmla="*/ 840074 w 847410"/>
                <a:gd name="connsiteY2" fmla="*/ 72775 h 412125"/>
                <a:gd name="connsiteX3" fmla="*/ 423705 w 847410"/>
                <a:gd name="connsiteY3" fmla="*/ 412125 h 412125"/>
                <a:gd name="connsiteX4" fmla="*/ 7337 w 847410"/>
                <a:gd name="connsiteY4" fmla="*/ 72775 h 41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410" h="412125">
                  <a:moveTo>
                    <a:pt x="0" y="0"/>
                  </a:moveTo>
                  <a:lnTo>
                    <a:pt x="847410" y="0"/>
                  </a:lnTo>
                  <a:lnTo>
                    <a:pt x="840074" y="72775"/>
                  </a:lnTo>
                  <a:cubicBezTo>
                    <a:pt x="800444" y="266442"/>
                    <a:pt x="629088" y="412125"/>
                    <a:pt x="423705" y="412125"/>
                  </a:cubicBezTo>
                  <a:cubicBezTo>
                    <a:pt x="218322" y="412125"/>
                    <a:pt x="46967" y="266442"/>
                    <a:pt x="7337" y="72775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/>
            </a:p>
          </p:txBody>
        </p:sp>
        <p:cxnSp>
          <p:nvCxnSpPr>
            <p:cNvPr id="26" name="Lige forbindelse 31">
              <a:extLst>
                <a:ext uri="{FF2B5EF4-FFF2-40B4-BE49-F238E27FC236}">
                  <a16:creationId xmlns:a16="http://schemas.microsoft.com/office/drawing/2014/main" id="{15D229C3-7361-4D4E-A69D-6F55DC6303F1}"/>
                </a:ext>
              </a:extLst>
            </p:cNvPr>
            <p:cNvCxnSpPr/>
            <p:nvPr/>
          </p:nvCxnSpPr>
          <p:spPr>
            <a:xfrm flipH="1" flipV="1">
              <a:off x="3349155" y="3747752"/>
              <a:ext cx="12880" cy="177728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Lige forbindelse 36">
              <a:extLst>
                <a:ext uri="{FF2B5EF4-FFF2-40B4-BE49-F238E27FC236}">
                  <a16:creationId xmlns:a16="http://schemas.microsoft.com/office/drawing/2014/main" id="{E4BF3BD9-EF74-455D-AD65-E36E16B9D7C8}"/>
                </a:ext>
              </a:extLst>
            </p:cNvPr>
            <p:cNvCxnSpPr/>
            <p:nvPr/>
          </p:nvCxnSpPr>
          <p:spPr>
            <a:xfrm>
              <a:off x="1848767" y="3953814"/>
              <a:ext cx="301365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uppe 64">
              <a:extLst>
                <a:ext uri="{FF2B5EF4-FFF2-40B4-BE49-F238E27FC236}">
                  <a16:creationId xmlns:a16="http://schemas.microsoft.com/office/drawing/2014/main" id="{7650BAE1-8F51-46F0-85AF-E164C1354791}"/>
                </a:ext>
              </a:extLst>
            </p:cNvPr>
            <p:cNvGrpSpPr/>
            <p:nvPr/>
          </p:nvGrpSpPr>
          <p:grpSpPr>
            <a:xfrm>
              <a:off x="4167613" y="3940926"/>
              <a:ext cx="1150054" cy="1223491"/>
              <a:chOff x="1636915" y="4185633"/>
              <a:chExt cx="847410" cy="901523"/>
            </a:xfrm>
          </p:grpSpPr>
          <p:sp>
            <p:nvSpPr>
              <p:cNvPr id="34" name="Kombinationstegning 43">
                <a:extLst>
                  <a:ext uri="{FF2B5EF4-FFF2-40B4-BE49-F238E27FC236}">
                    <a16:creationId xmlns:a16="http://schemas.microsoft.com/office/drawing/2014/main" id="{51205E9A-5EB0-4C88-AABE-2CEE49D563CF}"/>
                  </a:ext>
                </a:extLst>
              </p:cNvPr>
              <p:cNvSpPr/>
              <p:nvPr/>
            </p:nvSpPr>
            <p:spPr>
              <a:xfrm>
                <a:off x="1636915" y="4844222"/>
                <a:ext cx="847410" cy="242934"/>
              </a:xfrm>
              <a:custGeom>
                <a:avLst/>
                <a:gdLst>
                  <a:gd name="connsiteX0" fmla="*/ 0 w 847410"/>
                  <a:gd name="connsiteY0" fmla="*/ 0 h 412125"/>
                  <a:gd name="connsiteX1" fmla="*/ 847410 w 847410"/>
                  <a:gd name="connsiteY1" fmla="*/ 0 h 412125"/>
                  <a:gd name="connsiteX2" fmla="*/ 840074 w 847410"/>
                  <a:gd name="connsiteY2" fmla="*/ 72775 h 412125"/>
                  <a:gd name="connsiteX3" fmla="*/ 423705 w 847410"/>
                  <a:gd name="connsiteY3" fmla="*/ 412125 h 412125"/>
                  <a:gd name="connsiteX4" fmla="*/ 7337 w 847410"/>
                  <a:gd name="connsiteY4" fmla="*/ 72775 h 41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7410" h="412125">
                    <a:moveTo>
                      <a:pt x="0" y="0"/>
                    </a:moveTo>
                    <a:lnTo>
                      <a:pt x="847410" y="0"/>
                    </a:lnTo>
                    <a:lnTo>
                      <a:pt x="840074" y="72775"/>
                    </a:lnTo>
                    <a:cubicBezTo>
                      <a:pt x="800444" y="266442"/>
                      <a:pt x="629088" y="412125"/>
                      <a:pt x="423705" y="412125"/>
                    </a:cubicBezTo>
                    <a:cubicBezTo>
                      <a:pt x="218322" y="412125"/>
                      <a:pt x="46967" y="266442"/>
                      <a:pt x="7337" y="7277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a-D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a-DK"/>
              </a:p>
            </p:txBody>
          </p:sp>
          <p:cxnSp>
            <p:nvCxnSpPr>
              <p:cNvPr id="35" name="Lige forbindelse 44">
                <a:extLst>
                  <a:ext uri="{FF2B5EF4-FFF2-40B4-BE49-F238E27FC236}">
                    <a16:creationId xmlns:a16="http://schemas.microsoft.com/office/drawing/2014/main" id="{39A64616-2D74-45AA-B775-A0DBEFBB6E76}"/>
                  </a:ext>
                </a:extLst>
              </p:cNvPr>
              <p:cNvCxnSpPr>
                <a:stCxn id="34" idx="0"/>
              </p:cNvCxnSpPr>
              <p:nvPr/>
            </p:nvCxnSpPr>
            <p:spPr>
              <a:xfrm flipV="1">
                <a:off x="1636915" y="4185633"/>
                <a:ext cx="423705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Lige forbindelse 45">
                <a:extLst>
                  <a:ext uri="{FF2B5EF4-FFF2-40B4-BE49-F238E27FC236}">
                    <a16:creationId xmlns:a16="http://schemas.microsoft.com/office/drawing/2014/main" id="{F11BA55C-908E-4A0B-8A3C-54CB4A4A4898}"/>
                  </a:ext>
                </a:extLst>
              </p:cNvPr>
              <p:cNvCxnSpPr>
                <a:stCxn id="34" idx="1"/>
              </p:cNvCxnSpPr>
              <p:nvPr/>
            </p:nvCxnSpPr>
            <p:spPr>
              <a:xfrm flipH="1" flipV="1">
                <a:off x="2060621" y="4185633"/>
                <a:ext cx="423704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Ellipse 38">
              <a:extLst>
                <a:ext uri="{FF2B5EF4-FFF2-40B4-BE49-F238E27FC236}">
                  <a16:creationId xmlns:a16="http://schemas.microsoft.com/office/drawing/2014/main" id="{B519F181-06E8-4E55-9DE3-4DB19A4117F2}"/>
                </a:ext>
              </a:extLst>
            </p:cNvPr>
            <p:cNvSpPr/>
            <p:nvPr/>
          </p:nvSpPr>
          <p:spPr>
            <a:xfrm>
              <a:off x="3156621" y="3400019"/>
              <a:ext cx="397948" cy="360612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a-DK"/>
            </a:p>
          </p:txBody>
        </p:sp>
        <p:grpSp>
          <p:nvGrpSpPr>
            <p:cNvPr id="30" name="Gruppe 66">
              <a:extLst>
                <a:ext uri="{FF2B5EF4-FFF2-40B4-BE49-F238E27FC236}">
                  <a16:creationId xmlns:a16="http://schemas.microsoft.com/office/drawing/2014/main" id="{02076565-5782-4F6F-8C24-0D19155F2340}"/>
                </a:ext>
              </a:extLst>
            </p:cNvPr>
            <p:cNvGrpSpPr/>
            <p:nvPr/>
          </p:nvGrpSpPr>
          <p:grpSpPr>
            <a:xfrm>
              <a:off x="1393523" y="3940926"/>
              <a:ext cx="1150054" cy="1223491"/>
              <a:chOff x="1636915" y="4185633"/>
              <a:chExt cx="847410" cy="901523"/>
            </a:xfrm>
          </p:grpSpPr>
          <p:sp>
            <p:nvSpPr>
              <p:cNvPr id="31" name="Kombinationstegning 40">
                <a:extLst>
                  <a:ext uri="{FF2B5EF4-FFF2-40B4-BE49-F238E27FC236}">
                    <a16:creationId xmlns:a16="http://schemas.microsoft.com/office/drawing/2014/main" id="{ECCB4D34-39BD-4C3C-8B9E-70A2AC626950}"/>
                  </a:ext>
                </a:extLst>
              </p:cNvPr>
              <p:cNvSpPr/>
              <p:nvPr/>
            </p:nvSpPr>
            <p:spPr>
              <a:xfrm>
                <a:off x="1636915" y="4844222"/>
                <a:ext cx="847410" cy="242934"/>
              </a:xfrm>
              <a:custGeom>
                <a:avLst/>
                <a:gdLst>
                  <a:gd name="connsiteX0" fmla="*/ 0 w 847410"/>
                  <a:gd name="connsiteY0" fmla="*/ 0 h 412125"/>
                  <a:gd name="connsiteX1" fmla="*/ 847410 w 847410"/>
                  <a:gd name="connsiteY1" fmla="*/ 0 h 412125"/>
                  <a:gd name="connsiteX2" fmla="*/ 840074 w 847410"/>
                  <a:gd name="connsiteY2" fmla="*/ 72775 h 412125"/>
                  <a:gd name="connsiteX3" fmla="*/ 423705 w 847410"/>
                  <a:gd name="connsiteY3" fmla="*/ 412125 h 412125"/>
                  <a:gd name="connsiteX4" fmla="*/ 7337 w 847410"/>
                  <a:gd name="connsiteY4" fmla="*/ 72775 h 41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7410" h="412125">
                    <a:moveTo>
                      <a:pt x="0" y="0"/>
                    </a:moveTo>
                    <a:lnTo>
                      <a:pt x="847410" y="0"/>
                    </a:lnTo>
                    <a:lnTo>
                      <a:pt x="840074" y="72775"/>
                    </a:lnTo>
                    <a:cubicBezTo>
                      <a:pt x="800444" y="266442"/>
                      <a:pt x="629088" y="412125"/>
                      <a:pt x="423705" y="412125"/>
                    </a:cubicBezTo>
                    <a:cubicBezTo>
                      <a:pt x="218322" y="412125"/>
                      <a:pt x="46967" y="266442"/>
                      <a:pt x="7337" y="72775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da-DK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da-DK"/>
              </a:p>
            </p:txBody>
          </p:sp>
          <p:cxnSp>
            <p:nvCxnSpPr>
              <p:cNvPr id="32" name="Lige forbindelse 41">
                <a:extLst>
                  <a:ext uri="{FF2B5EF4-FFF2-40B4-BE49-F238E27FC236}">
                    <a16:creationId xmlns:a16="http://schemas.microsoft.com/office/drawing/2014/main" id="{57DD8FD3-E01F-48B1-AD29-B29892B639A8}"/>
                  </a:ext>
                </a:extLst>
              </p:cNvPr>
              <p:cNvCxnSpPr>
                <a:stCxn id="31" idx="0"/>
              </p:cNvCxnSpPr>
              <p:nvPr/>
            </p:nvCxnSpPr>
            <p:spPr>
              <a:xfrm flipV="1">
                <a:off x="1636915" y="4185633"/>
                <a:ext cx="423705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Lige forbindelse 42">
                <a:extLst>
                  <a:ext uri="{FF2B5EF4-FFF2-40B4-BE49-F238E27FC236}">
                    <a16:creationId xmlns:a16="http://schemas.microsoft.com/office/drawing/2014/main" id="{AC3AF727-9FCD-4062-9E1B-B4DEFCF54FA7}"/>
                  </a:ext>
                </a:extLst>
              </p:cNvPr>
              <p:cNvCxnSpPr>
                <a:stCxn id="31" idx="1"/>
              </p:cNvCxnSpPr>
              <p:nvPr/>
            </p:nvCxnSpPr>
            <p:spPr>
              <a:xfrm flipH="1" flipV="1">
                <a:off x="2060621" y="4185633"/>
                <a:ext cx="423704" cy="6585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5020898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DE8FF-9AD4-420B-BC0C-6D365856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Flowchart</a:t>
            </a:r>
            <a:r>
              <a:rPr lang="da-DK" dirty="0"/>
              <a:t> ikoner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6F1C96-8EC1-461B-B961-403783400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104</a:t>
            </a:fld>
            <a:endParaRPr lang="da-DK" dirty="0"/>
          </a:p>
        </p:txBody>
      </p:sp>
      <p:sp>
        <p:nvSpPr>
          <p:cNvPr id="4" name="Udfyldt blanket 46">
            <a:extLst>
              <a:ext uri="{FF2B5EF4-FFF2-40B4-BE49-F238E27FC236}">
                <a16:creationId xmlns:a16="http://schemas.microsoft.com/office/drawing/2014/main" id="{465C14F6-450B-48E7-AA24-CB26A66AFF9C}"/>
              </a:ext>
            </a:extLst>
          </p:cNvPr>
          <p:cNvSpPr/>
          <p:nvPr/>
        </p:nvSpPr>
        <p:spPr bwMode="auto">
          <a:xfrm>
            <a:off x="5653256" y="2794064"/>
            <a:ext cx="946800" cy="370948"/>
          </a:xfrm>
          <a:prstGeom prst="flowChartDocumen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800" dirty="0">
                <a:latin typeface="Verdana" pitchFamily="34" charset="0"/>
              </a:rPr>
              <a:t>[ Dokument ]</a:t>
            </a:r>
          </a:p>
        </p:txBody>
      </p:sp>
      <p:sp>
        <p:nvSpPr>
          <p:cNvPr id="5" name="Multidokument 47">
            <a:extLst>
              <a:ext uri="{FF2B5EF4-FFF2-40B4-BE49-F238E27FC236}">
                <a16:creationId xmlns:a16="http://schemas.microsoft.com/office/drawing/2014/main" id="{59E715BC-8704-49A8-BC9E-F38B86EB26DA}"/>
              </a:ext>
            </a:extLst>
          </p:cNvPr>
          <p:cNvSpPr/>
          <p:nvPr/>
        </p:nvSpPr>
        <p:spPr bwMode="auto">
          <a:xfrm>
            <a:off x="3290606" y="2276873"/>
            <a:ext cx="963051" cy="517191"/>
          </a:xfrm>
          <a:prstGeom prst="flowChartMultidocumen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800" dirty="0">
                <a:latin typeface="Verdana" pitchFamily="34" charset="0"/>
              </a:rPr>
              <a:t>[dokumenter</a:t>
            </a:r>
          </a:p>
        </p:txBody>
      </p:sp>
      <p:sp>
        <p:nvSpPr>
          <p:cNvPr id="6" name="Alternativ proces 48">
            <a:extLst>
              <a:ext uri="{FF2B5EF4-FFF2-40B4-BE49-F238E27FC236}">
                <a16:creationId xmlns:a16="http://schemas.microsoft.com/office/drawing/2014/main" id="{690F3D20-2030-456C-8434-D7FD77141053}"/>
              </a:ext>
            </a:extLst>
          </p:cNvPr>
          <p:cNvSpPr/>
          <p:nvPr/>
        </p:nvSpPr>
        <p:spPr bwMode="auto">
          <a:xfrm>
            <a:off x="4467598" y="1780662"/>
            <a:ext cx="946581" cy="365325"/>
          </a:xfrm>
          <a:prstGeom prst="flowChartAlternateProcess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54000" rIns="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800" dirty="0">
                <a:latin typeface="Verdana" pitchFamily="34" charset="0"/>
              </a:rPr>
              <a:t>[ Start / Stop ]</a:t>
            </a:r>
          </a:p>
        </p:txBody>
      </p:sp>
      <p:sp>
        <p:nvSpPr>
          <p:cNvPr id="7" name="Proces 49">
            <a:extLst>
              <a:ext uri="{FF2B5EF4-FFF2-40B4-BE49-F238E27FC236}">
                <a16:creationId xmlns:a16="http://schemas.microsoft.com/office/drawing/2014/main" id="{9E631CF2-81E3-48DB-AACF-772E8C55B147}"/>
              </a:ext>
            </a:extLst>
          </p:cNvPr>
          <p:cNvSpPr/>
          <p:nvPr/>
        </p:nvSpPr>
        <p:spPr bwMode="auto">
          <a:xfrm>
            <a:off x="4467378" y="2276873"/>
            <a:ext cx="946800" cy="378627"/>
          </a:xfrm>
          <a:prstGeom prst="flowChartProcess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800" dirty="0">
                <a:latin typeface="Verdana" pitchFamily="34" charset="0"/>
              </a:rPr>
              <a:t>[ Proces / Handling ]</a:t>
            </a:r>
          </a:p>
        </p:txBody>
      </p:sp>
      <p:grpSp>
        <p:nvGrpSpPr>
          <p:cNvPr id="8" name="Gruppe 50">
            <a:extLst>
              <a:ext uri="{FF2B5EF4-FFF2-40B4-BE49-F238E27FC236}">
                <a16:creationId xmlns:a16="http://schemas.microsoft.com/office/drawing/2014/main" id="{2033C230-9CDE-4E82-B99F-3884335C446B}"/>
              </a:ext>
            </a:extLst>
          </p:cNvPr>
          <p:cNvGrpSpPr/>
          <p:nvPr/>
        </p:nvGrpSpPr>
        <p:grpSpPr>
          <a:xfrm>
            <a:off x="3650646" y="3356993"/>
            <a:ext cx="762215" cy="710735"/>
            <a:chOff x="5565538" y="3493492"/>
            <a:chExt cx="762215" cy="710735"/>
          </a:xfrm>
        </p:grpSpPr>
        <p:cxnSp>
          <p:nvCxnSpPr>
            <p:cNvPr id="9" name="Buet forbindelse 37">
              <a:extLst>
                <a:ext uri="{FF2B5EF4-FFF2-40B4-BE49-F238E27FC236}">
                  <a16:creationId xmlns:a16="http://schemas.microsoft.com/office/drawing/2014/main" id="{629D4943-99F5-4217-BC66-37A10D5B3D85}"/>
                </a:ext>
              </a:extLst>
            </p:cNvPr>
            <p:cNvCxnSpPr/>
            <p:nvPr/>
          </p:nvCxnSpPr>
          <p:spPr bwMode="auto">
            <a:xfrm rot="10800000">
              <a:off x="5565538" y="3493492"/>
              <a:ext cx="762215" cy="710735"/>
            </a:xfrm>
            <a:prstGeom prst="curvedConnector2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0" name="Tekstfelt 38">
              <a:extLst>
                <a:ext uri="{FF2B5EF4-FFF2-40B4-BE49-F238E27FC236}">
                  <a16:creationId xmlns:a16="http://schemas.microsoft.com/office/drawing/2014/main" id="{7156EED8-177D-4038-B555-61E0ACDBE504}"/>
                </a:ext>
              </a:extLst>
            </p:cNvPr>
            <p:cNvSpPr txBox="1"/>
            <p:nvPr/>
          </p:nvSpPr>
          <p:spPr>
            <a:xfrm>
              <a:off x="5604754" y="3900904"/>
              <a:ext cx="3900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800" dirty="0"/>
                <a:t>[ Tekst ]</a:t>
              </a:r>
            </a:p>
          </p:txBody>
        </p:sp>
      </p:grpSp>
      <p:sp>
        <p:nvSpPr>
          <p:cNvPr id="11" name="Beslutning 53">
            <a:extLst>
              <a:ext uri="{FF2B5EF4-FFF2-40B4-BE49-F238E27FC236}">
                <a16:creationId xmlns:a16="http://schemas.microsoft.com/office/drawing/2014/main" id="{1493B169-2C47-495A-A032-1E82D62D8024}"/>
              </a:ext>
            </a:extLst>
          </p:cNvPr>
          <p:cNvSpPr/>
          <p:nvPr/>
        </p:nvSpPr>
        <p:spPr bwMode="auto">
          <a:xfrm>
            <a:off x="4554017" y="3212976"/>
            <a:ext cx="824820" cy="648072"/>
          </a:xfrm>
          <a:prstGeom prst="flowChartDecision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800" dirty="0"/>
              <a:t>[ Beslutning]</a:t>
            </a:r>
          </a:p>
        </p:txBody>
      </p:sp>
      <p:grpSp>
        <p:nvGrpSpPr>
          <p:cNvPr id="12" name="Gruppe 54">
            <a:extLst>
              <a:ext uri="{FF2B5EF4-FFF2-40B4-BE49-F238E27FC236}">
                <a16:creationId xmlns:a16="http://schemas.microsoft.com/office/drawing/2014/main" id="{2C6F685F-5799-455F-B489-6114EB12D87A}"/>
              </a:ext>
            </a:extLst>
          </p:cNvPr>
          <p:cNvGrpSpPr/>
          <p:nvPr/>
        </p:nvGrpSpPr>
        <p:grpSpPr>
          <a:xfrm>
            <a:off x="2930565" y="4365104"/>
            <a:ext cx="1584176" cy="648072"/>
            <a:chOff x="2123728" y="5157192"/>
            <a:chExt cx="1584176" cy="648072"/>
          </a:xfrm>
        </p:grpSpPr>
        <p:cxnSp>
          <p:nvCxnSpPr>
            <p:cNvPr id="13" name="Lige pilforbindelse 55">
              <a:extLst>
                <a:ext uri="{FF2B5EF4-FFF2-40B4-BE49-F238E27FC236}">
                  <a16:creationId xmlns:a16="http://schemas.microsoft.com/office/drawing/2014/main" id="{A2F43121-5BB6-46D4-BE64-814B46B653A1}"/>
                </a:ext>
              </a:extLst>
            </p:cNvPr>
            <p:cNvCxnSpPr/>
            <p:nvPr/>
          </p:nvCxnSpPr>
          <p:spPr bwMode="auto">
            <a:xfrm>
              <a:off x="2123728" y="5157192"/>
              <a:ext cx="1584176" cy="648072"/>
            </a:xfrm>
            <a:prstGeom prst="straightConnector1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4" name="Tekstfelt 38">
              <a:extLst>
                <a:ext uri="{FF2B5EF4-FFF2-40B4-BE49-F238E27FC236}">
                  <a16:creationId xmlns:a16="http://schemas.microsoft.com/office/drawing/2014/main" id="{9B0F711F-511E-45A9-A6AB-86774E2D922E}"/>
                </a:ext>
              </a:extLst>
            </p:cNvPr>
            <p:cNvSpPr txBox="1"/>
            <p:nvPr/>
          </p:nvSpPr>
          <p:spPr>
            <a:xfrm>
              <a:off x="2699792" y="5373216"/>
              <a:ext cx="39007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a-DK" sz="800" dirty="0"/>
                <a:t>[ Tekst ]</a:t>
              </a:r>
            </a:p>
          </p:txBody>
        </p:sp>
      </p:grpSp>
      <p:grpSp>
        <p:nvGrpSpPr>
          <p:cNvPr id="15" name="Gruppe 35">
            <a:extLst>
              <a:ext uri="{FF2B5EF4-FFF2-40B4-BE49-F238E27FC236}">
                <a16:creationId xmlns:a16="http://schemas.microsoft.com/office/drawing/2014/main" id="{A0EEADF8-4437-4B36-8383-F875F06B72AC}"/>
              </a:ext>
            </a:extLst>
          </p:cNvPr>
          <p:cNvGrpSpPr/>
          <p:nvPr/>
        </p:nvGrpSpPr>
        <p:grpSpPr>
          <a:xfrm>
            <a:off x="7752184" y="1556792"/>
            <a:ext cx="2664296" cy="4464496"/>
            <a:chOff x="755577" y="1556792"/>
            <a:chExt cx="3825658" cy="4464496"/>
          </a:xfrm>
        </p:grpSpPr>
        <p:sp>
          <p:nvSpPr>
            <p:cNvPr id="16" name="Pentagon 58">
              <a:extLst>
                <a:ext uri="{FF2B5EF4-FFF2-40B4-BE49-F238E27FC236}">
                  <a16:creationId xmlns:a16="http://schemas.microsoft.com/office/drawing/2014/main" id="{F28CE5F0-06AF-4DA2-B49A-E95954D0BAF6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7" name="Lige forbindelse 59">
              <a:extLst>
                <a:ext uri="{FF2B5EF4-FFF2-40B4-BE49-F238E27FC236}">
                  <a16:creationId xmlns:a16="http://schemas.microsoft.com/office/drawing/2014/main" id="{FC735F2E-B40B-4178-BCCD-62D3D822463D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Rektangel 60">
              <a:extLst>
                <a:ext uri="{FF2B5EF4-FFF2-40B4-BE49-F238E27FC236}">
                  <a16:creationId xmlns:a16="http://schemas.microsoft.com/office/drawing/2014/main" id="{BB6CD8DB-81B8-43EE-BE3A-906C3345B002}"/>
                </a:ext>
              </a:extLst>
            </p:cNvPr>
            <p:cNvSpPr/>
            <p:nvPr/>
          </p:nvSpPr>
          <p:spPr bwMode="auto">
            <a:xfrm>
              <a:off x="755577" y="1556792"/>
              <a:ext cx="3825658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/>
                <a:t>Gode regler for </a:t>
              </a:r>
              <a:r>
                <a:rPr lang="da-DK" sz="1600" dirty="0" err="1"/>
                <a:t>flowcharts</a:t>
              </a:r>
              <a:endParaRPr lang="da-DK" sz="1600" dirty="0">
                <a:latin typeface="Verdana" pitchFamily="34" charset="0"/>
              </a:endParaRPr>
            </a:p>
          </p:txBody>
        </p:sp>
        <p:sp>
          <p:nvSpPr>
            <p:cNvPr id="19" name="Rektangel 61">
              <a:extLst>
                <a:ext uri="{FF2B5EF4-FFF2-40B4-BE49-F238E27FC236}">
                  <a16:creationId xmlns:a16="http://schemas.microsoft.com/office/drawing/2014/main" id="{E2505BB1-08FC-4F50-BC26-B47C2BC31454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r>
                <a:rPr lang="da-DK" sz="1200" dirty="0">
                  <a:latin typeface="Verdana" pitchFamily="34" charset="0"/>
                </a:rPr>
                <a:t>Start og slut altid med en begivenhed (start/stop)</a:t>
              </a:r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endParaRPr lang="da-DK" sz="1200" dirty="0">
                <a:latin typeface="Verdana" pitchFamily="34" charset="0"/>
              </a:endParaRPr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r>
                <a:rPr lang="da-DK" sz="1200" dirty="0"/>
                <a:t>Brug ”</a:t>
              </a:r>
              <a:r>
                <a:rPr lang="da-DK" sz="1200" dirty="0" err="1"/>
                <a:t>connectors</a:t>
              </a:r>
              <a:r>
                <a:rPr lang="da-DK" sz="1200" dirty="0"/>
                <a:t>” til at binde kasser og streger sammen</a:t>
              </a:r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endParaRPr lang="da-DK" sz="1200" dirty="0"/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r>
                <a:rPr lang="da-DK" sz="1200" dirty="0"/>
                <a:t>Processer skal kun have en udgående streg</a:t>
              </a:r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endParaRPr lang="da-DK" sz="1200" dirty="0"/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r>
                <a:rPr lang="da-DK" sz="1200" dirty="0">
                  <a:latin typeface="Verdana" pitchFamily="34" charset="0"/>
                </a:rPr>
                <a:t>Retningen skal være </a:t>
              </a:r>
              <a:r>
                <a:rPr lang="da-DK" sz="1200" dirty="0" err="1">
                  <a:latin typeface="Verdana" pitchFamily="34" charset="0"/>
                </a:rPr>
                <a:t>venstre-&gt;højre</a:t>
              </a:r>
              <a:r>
                <a:rPr lang="da-DK" sz="1200" dirty="0">
                  <a:latin typeface="Verdana" pitchFamily="34" charset="0"/>
                </a:rPr>
                <a:t> eller </a:t>
              </a:r>
              <a:r>
                <a:rPr lang="da-DK" sz="1200" dirty="0" err="1">
                  <a:latin typeface="Verdana" pitchFamily="34" charset="0"/>
                </a:rPr>
                <a:t>top-&gt;bund</a:t>
              </a:r>
              <a:endParaRPr lang="da-DK" sz="1200" dirty="0"/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endParaRPr lang="da-DK" sz="1200" dirty="0">
                <a:latin typeface="Verdana" pitchFamily="34" charset="0"/>
              </a:endParaRPr>
            </a:p>
            <a:p>
              <a:pPr marL="342900" indent="-342900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</a:pPr>
              <a:r>
                <a:rPr lang="da-DK" sz="1200" dirty="0"/>
                <a:t>Overvej kraftigt at bruge Visio hvis det skal være mere avanceret eller hvis der er behov for </a:t>
              </a:r>
              <a:r>
                <a:rPr lang="da-DK" sz="1200" dirty="0" err="1"/>
                <a:t>swim-lanes</a:t>
              </a:r>
              <a:endParaRPr lang="da-DK" sz="1200" dirty="0">
                <a:latin typeface="Verdana" pitchFamily="34" charset="0"/>
              </a:endParaRPr>
            </a:p>
          </p:txBody>
        </p:sp>
      </p:grpSp>
      <p:cxnSp>
        <p:nvCxnSpPr>
          <p:cNvPr id="20" name="Buet forbindelse 34">
            <a:extLst>
              <a:ext uri="{FF2B5EF4-FFF2-40B4-BE49-F238E27FC236}">
                <a16:creationId xmlns:a16="http://schemas.microsoft.com/office/drawing/2014/main" id="{0CE382A7-D659-4F8B-A6E6-5202199B68D2}"/>
              </a:ext>
            </a:extLst>
          </p:cNvPr>
          <p:cNvCxnSpPr/>
          <p:nvPr/>
        </p:nvCxnSpPr>
        <p:spPr bwMode="auto">
          <a:xfrm flipH="1" flipV="1">
            <a:off x="5447928" y="3861049"/>
            <a:ext cx="1659170" cy="2335887"/>
          </a:xfrm>
          <a:prstGeom prst="curvedConnector4">
            <a:avLst>
              <a:gd name="adj1" fmla="val -13778"/>
              <a:gd name="adj2" fmla="val 109786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21" name="Billede 64">
            <a:extLst>
              <a:ext uri="{FF2B5EF4-FFF2-40B4-BE49-F238E27FC236}">
                <a16:creationId xmlns:a16="http://schemas.microsoft.com/office/drawing/2014/main" id="{120C69F3-39B1-420E-8327-395AD2FA7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4509121"/>
            <a:ext cx="363432" cy="517191"/>
          </a:xfrm>
          <a:prstGeom prst="rect">
            <a:avLst/>
          </a:prstGeom>
        </p:spPr>
      </p:pic>
      <p:grpSp>
        <p:nvGrpSpPr>
          <p:cNvPr id="22" name="Gruppe 67">
            <a:extLst>
              <a:ext uri="{FF2B5EF4-FFF2-40B4-BE49-F238E27FC236}">
                <a16:creationId xmlns:a16="http://schemas.microsoft.com/office/drawing/2014/main" id="{C2F4AFB2-A0FA-4692-8704-ABD708749E23}"/>
              </a:ext>
            </a:extLst>
          </p:cNvPr>
          <p:cNvGrpSpPr/>
          <p:nvPr/>
        </p:nvGrpSpPr>
        <p:grpSpPr>
          <a:xfrm>
            <a:off x="2927648" y="5373217"/>
            <a:ext cx="946800" cy="378627"/>
            <a:chOff x="1403648" y="5373216"/>
            <a:chExt cx="946800" cy="378627"/>
          </a:xfrm>
        </p:grpSpPr>
        <p:sp>
          <p:nvSpPr>
            <p:cNvPr id="23" name="Proces 65">
              <a:extLst>
                <a:ext uri="{FF2B5EF4-FFF2-40B4-BE49-F238E27FC236}">
                  <a16:creationId xmlns:a16="http://schemas.microsoft.com/office/drawing/2014/main" id="{235AF8E7-C6AF-44DE-A4D8-191FE1515990}"/>
                </a:ext>
              </a:extLst>
            </p:cNvPr>
            <p:cNvSpPr/>
            <p:nvPr/>
          </p:nvSpPr>
          <p:spPr bwMode="auto">
            <a:xfrm>
              <a:off x="1403648" y="5373216"/>
              <a:ext cx="946800" cy="378627"/>
            </a:xfrm>
            <a:prstGeom prst="flowChartProcess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800" dirty="0">
                  <a:latin typeface="Verdana" pitchFamily="34" charset="0"/>
                </a:rPr>
                <a:t>Tekst</a:t>
              </a:r>
            </a:p>
          </p:txBody>
        </p:sp>
        <p:sp>
          <p:nvSpPr>
            <p:cNvPr id="24" name="Afrundet rektangel 66">
              <a:extLst>
                <a:ext uri="{FF2B5EF4-FFF2-40B4-BE49-F238E27FC236}">
                  <a16:creationId xmlns:a16="http://schemas.microsoft.com/office/drawing/2014/main" id="{1FF36970-3F0C-4FB0-9621-DAFF19D383F9}"/>
                </a:ext>
              </a:extLst>
            </p:cNvPr>
            <p:cNvSpPr/>
            <p:nvPr/>
          </p:nvSpPr>
          <p:spPr bwMode="auto">
            <a:xfrm>
              <a:off x="1860988" y="5668819"/>
              <a:ext cx="489460" cy="81706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54000" rIns="36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600" dirty="0">
                  <a:latin typeface="Verdana" pitchFamily="34" charset="0"/>
                </a:rPr>
                <a:t>Tekst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497511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4C4CE7-D707-4FD3-B378-9E19D972D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One-page templates</a:t>
            </a:r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7801A8-9C45-480E-98E3-618BBBD250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97ED4C-9146-4BCD-80F4-AF02AE8EF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9586260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7ADC7-0D05-49A1-A9AF-321D651DA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statement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8D7FBD-7987-4691-95AE-CAE5FC2F2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106</a:t>
            </a:fld>
            <a:endParaRPr lang="da-DK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CBE92A-7609-4BC5-80E8-4BB0FC97A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870" y="2969925"/>
            <a:ext cx="9175750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 definition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7659DE-E50F-4B10-97CE-7E62F725B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308" y="2927062"/>
            <a:ext cx="10165724" cy="844188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4C1734-4582-444D-9BFD-332F07A6160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4215" y="4406938"/>
            <a:ext cx="1458912" cy="377825"/>
          </a:xfrm>
          <a:prstGeom prst="rect">
            <a:avLst/>
          </a:prstGeom>
          <a:solidFill>
            <a:srgbClr val="B0B0AE"/>
          </a:solidFill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People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7235842-EA10-4C3B-B8C1-7176490B5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870" y="3909257"/>
            <a:ext cx="49844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Owner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83530D-BA63-4B24-937A-FA6CCE533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870" y="4687132"/>
            <a:ext cx="4984437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Key decision makers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BCCBB83-EA46-4CEF-99CA-A86F6A1AD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294" y="3909257"/>
            <a:ext cx="49717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Criteria for success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Deadlines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DAFCAC-48A5-46D2-BE9A-F5D3202AE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307" y="3866395"/>
            <a:ext cx="5040000" cy="682625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C96EB2-470B-42FC-935C-7FF66B4CF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307" y="4644270"/>
            <a:ext cx="5040000" cy="682625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5FF1C5-EC33-425D-B50E-D0DCDC308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030" y="3860414"/>
            <a:ext cx="5040000" cy="1460500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FFBD36-E2BC-4A40-A0F9-3D98A8EEFA0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31963" y="5680932"/>
            <a:ext cx="923416" cy="377825"/>
          </a:xfrm>
          <a:prstGeom prst="rect">
            <a:avLst/>
          </a:prstGeom>
          <a:solidFill>
            <a:srgbClr val="B0B0AE"/>
          </a:solidFill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000" tIns="108000" rIns="108000" bIns="1080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Scope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0172084-151C-44EC-BF72-7C4E66A08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5457" y="5450999"/>
            <a:ext cx="4982850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 scope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43F1D49-AD54-457D-80BE-9EDD94CC3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292" y="5450999"/>
            <a:ext cx="4970149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Out of scope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8E6BDD-35E2-406E-85FD-78546E03A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894" y="5408137"/>
            <a:ext cx="5040000" cy="923416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317C450-A428-496B-8F7B-1D99FA620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029" y="5408137"/>
            <a:ext cx="5040000" cy="923416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DBDB19-7B9F-4251-A019-E776A95902D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6061" y="1793626"/>
            <a:ext cx="1715224" cy="377825"/>
          </a:xfrm>
          <a:prstGeom prst="rect">
            <a:avLst/>
          </a:prstGeom>
          <a:solidFill>
            <a:srgbClr val="B0B0AE"/>
          </a:solidFill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000" tIns="108000" rIns="108000" bIns="1080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Context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09E208-E18A-4DBA-B122-33999ACB8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308" y="1123340"/>
            <a:ext cx="5040000" cy="1718402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962362A-E30F-43F8-9591-CE4A31788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870" y="1174887"/>
            <a:ext cx="498443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Need for change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da-DK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Desired outcome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F5D72A-85E0-4778-9E2D-05A670B72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4032" y="1126398"/>
            <a:ext cx="5040000" cy="1718402"/>
          </a:xfrm>
          <a:prstGeom prst="rect">
            <a:avLst/>
          </a:prstGeom>
          <a:noFill/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0C1D187-E798-4EAC-9730-767E7C834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2295" y="1177945"/>
            <a:ext cx="4443412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Key Facts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da-DK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altLang="da-DK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Key Known Stakeholders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da-DK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Lorem ipsum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8C0F3B0-6D3D-4E7A-8F32-7087979CB51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6816" y="3163157"/>
            <a:ext cx="844188" cy="371998"/>
          </a:xfrm>
          <a:prstGeom prst="rect">
            <a:avLst/>
          </a:prstGeom>
          <a:solidFill>
            <a:srgbClr val="B0B0AE"/>
          </a:solidFill>
          <a:ln w="9525" algn="ctr">
            <a:solidFill>
              <a:srgbClr val="B0B0A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000" tIns="108000" rIns="108000" bIns="108000">
            <a:spAutoFit/>
          </a:bodyPr>
          <a:lstStyle>
            <a:defPPr>
              <a:defRPr lang="en-US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da-DK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</a:t>
            </a:r>
          </a:p>
        </p:txBody>
      </p:sp>
    </p:spTree>
    <p:extLst>
      <p:ext uri="{BB962C8B-B14F-4D97-AF65-F5344CB8AC3E}">
        <p14:creationId xmlns:p14="http://schemas.microsoft.com/office/powerpoint/2010/main" val="288360985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04898-98EC-47F2-A888-92F0E654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Årsplan</a:t>
            </a:r>
            <a:r>
              <a:rPr lang="en-US" dirty="0"/>
              <a:t> v1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5943F3-D264-4EA3-89D6-6BAF246BE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107</a:t>
            </a:fld>
            <a:endParaRPr lang="da-DK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AAF0E00-8A2D-43CC-916D-28ADE2B9D8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383094"/>
              </p:ext>
            </p:extLst>
          </p:nvPr>
        </p:nvGraphicFramePr>
        <p:xfrm>
          <a:off x="721668" y="1388468"/>
          <a:ext cx="10740080" cy="4615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740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5449">
                <a:tc gridSpan="4">
                  <a:txBody>
                    <a:bodyPr/>
                    <a:lstStyle/>
                    <a:p>
                      <a:pPr algn="ctr"/>
                      <a:r>
                        <a:rPr lang="da-DK" dirty="0"/>
                        <a:t>År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a-DK" dirty="0"/>
                        <a:t>År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a-DK" dirty="0"/>
                        <a:t>År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29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Q2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Q3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Q4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Q1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Q2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Q3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Q4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Q1</a:t>
                      </a:r>
                      <a:endParaRPr lang="en-US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Q2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440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7369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76A76-C6D5-4D13-9BDC-D66EE00C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 KPI definition – skriv navn som overskrift 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18775E-3F5E-436E-9E43-23A0F3318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108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EF656415-BCA5-4649-AD56-60404CA09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960516"/>
              </p:ext>
            </p:extLst>
          </p:nvPr>
        </p:nvGraphicFramePr>
        <p:xfrm>
          <a:off x="706935" y="1699736"/>
          <a:ext cx="10761165" cy="3860800"/>
        </p:xfrm>
        <a:graphic>
          <a:graphicData uri="http://schemas.openxmlformats.org/drawingml/2006/table">
            <a:tbl>
              <a:tblPr bandRow="1">
                <a:effectLst>
                  <a:outerShdw dist="38100" dir="27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1077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3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323">
                <a:tc>
                  <a:txBody>
                    <a:bodyPr/>
                    <a:lstStyle/>
                    <a:p>
                      <a:r>
                        <a:rPr lang="da-DK" sz="1200" dirty="0"/>
                        <a:t>KPI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[ Giv </a:t>
                      </a:r>
                      <a:r>
                        <a:rPr lang="da-DK" sz="1200" b="1" kern="1200" dirty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KPI’en</a:t>
                      </a:r>
                      <a:r>
                        <a:rPr lang="da-DK" sz="12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et navn ]</a:t>
                      </a:r>
                      <a:endParaRPr lang="da-DK" sz="1200" b="1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Definition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[ Beskriv</a:t>
                      </a:r>
                      <a:r>
                        <a:rPr lang="da-DK" sz="1200" baseline="0" dirty="0"/>
                        <a:t> præcist hvad </a:t>
                      </a:r>
                      <a:r>
                        <a:rPr lang="da-DK" sz="1200" baseline="0" dirty="0" err="1"/>
                        <a:t>KPI’en</a:t>
                      </a:r>
                      <a:r>
                        <a:rPr lang="da-DK" sz="1200" baseline="0" dirty="0"/>
                        <a:t> viser, hvordan den beregnes, eventuelle usikkerheder samt hvordan den måles ]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Måles pr.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[ Beskriv frekvensen på hvornår det måles ]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Måles</a:t>
                      </a:r>
                      <a:r>
                        <a:rPr lang="da-DK" sz="1200" baseline="0" dirty="0"/>
                        <a:t> af.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[ Navn samt</a:t>
                      </a:r>
                      <a:r>
                        <a:rPr lang="da-DK" sz="1200" baseline="0" dirty="0"/>
                        <a:t> fuld afdelingsnavn inkl. hierarki]</a:t>
                      </a:r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Baseline</a:t>
                      </a:r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[ Lav en graf (søjler eller linje) der viser den historiske udvikling samt de satte </a:t>
                      </a:r>
                      <a:r>
                        <a:rPr lang="da-DK" sz="1200" dirty="0" err="1"/>
                        <a:t>targets</a:t>
                      </a:r>
                      <a:r>
                        <a:rPr lang="da-DK" sz="1200" dirty="0"/>
                        <a:t> – husk at historik</a:t>
                      </a:r>
                      <a:r>
                        <a:rPr lang="da-DK" sz="1200" baseline="0" dirty="0"/>
                        <a:t> og </a:t>
                      </a:r>
                      <a:r>
                        <a:rPr lang="da-DK" sz="1200" baseline="0" dirty="0" err="1"/>
                        <a:t>target</a:t>
                      </a:r>
                      <a:r>
                        <a:rPr lang="da-DK" sz="1200" baseline="0" dirty="0"/>
                        <a:t> skal være forskellige farver ]</a:t>
                      </a:r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dirty="0"/>
                        <a:t>Targets</a:t>
                      </a: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[ Angiv</a:t>
                      </a:r>
                      <a:r>
                        <a:rPr lang="da-DK" sz="1200" baseline="0" dirty="0"/>
                        <a:t> fire </a:t>
                      </a:r>
                      <a:r>
                        <a:rPr lang="da-DK" sz="1200" baseline="0" dirty="0" err="1"/>
                        <a:t>targets</a:t>
                      </a:r>
                      <a:r>
                        <a:rPr lang="da-DK" sz="1200" baseline="0" dirty="0"/>
                        <a:t> (eks. kvartaler) i tekst for at undgå misforståelser ud fra grafen ]</a:t>
                      </a:r>
                      <a:endParaRPr lang="da-DK" sz="1200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72262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77D2-12BE-41E3-B597-86F76D981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Bridging numbers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24BCE5-0290-4B6E-B407-32391A356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109</a:t>
            </a:fld>
            <a:endParaRPr lang="da-DK" dirty="0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E34245B0-16DB-4116-987A-EBE246C6AC20}"/>
              </a:ext>
            </a:extLst>
          </p:cNvPr>
          <p:cNvSpPr/>
          <p:nvPr/>
        </p:nvSpPr>
        <p:spPr>
          <a:xfrm>
            <a:off x="755649" y="5967413"/>
            <a:ext cx="10690047" cy="30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1000"/>
              </a:lnSpc>
            </a:pPr>
            <a:endParaRPr lang="en-US" sz="1200" spc="50" baseline="0">
              <a:solidFill>
                <a:schemeClr val="tx1"/>
              </a:solidFill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3C217FE4-74D6-4C25-B4E6-A0C4628E5039}"/>
              </a:ext>
            </a:extLst>
          </p:cNvPr>
          <p:cNvSpPr/>
          <p:nvPr/>
        </p:nvSpPr>
        <p:spPr>
          <a:xfrm>
            <a:off x="755650" y="1681163"/>
            <a:ext cx="10690047" cy="302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1000"/>
              </a:lnSpc>
            </a:pPr>
            <a:endParaRPr lang="en-US" sz="1200" spc="50" baseline="0">
              <a:solidFill>
                <a:schemeClr val="tx1"/>
              </a:solidFill>
            </a:endParaRP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9DC46403-C2F2-48AF-A858-245E0C700B1F}"/>
              </a:ext>
            </a:extLst>
          </p:cNvPr>
          <p:cNvSpPr/>
          <p:nvPr/>
        </p:nvSpPr>
        <p:spPr>
          <a:xfrm>
            <a:off x="755650" y="3822700"/>
            <a:ext cx="10690047" cy="300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1000"/>
              </a:lnSpc>
            </a:pPr>
            <a:endParaRPr lang="en-US" sz="1200" spc="50" baseline="0">
              <a:solidFill>
                <a:schemeClr val="tx1"/>
              </a:solidFill>
            </a:endParaRPr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F75DDB2D-F5EB-4210-AA45-3C0C283EBDCF}"/>
              </a:ext>
            </a:extLst>
          </p:cNvPr>
          <p:cNvCxnSpPr/>
          <p:nvPr>
            <p:custDataLst>
              <p:tags r:id="rId1"/>
            </p:custDataLst>
          </p:nvPr>
        </p:nvCxnSpPr>
        <p:spPr bwMode="auto">
          <a:xfrm>
            <a:off x="5295900" y="5895987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097DF43B-D677-483B-B322-6210E8AC9CCB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5610225" y="5591187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24A5B36A-1C87-4F0D-9E70-6CC91B8E1533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5553075" y="5286387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7DEE610E-E217-4C3D-B806-C21B982514B9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5210175" y="34480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3B42E6D1-B4CE-4B58-AED4-990A85E56406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5391150" y="4683439"/>
            <a:ext cx="0" cy="133036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235E01F1-EDB6-43C6-9358-E558C29A7C91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5162550" y="31432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CF670F7-3505-4FF4-B22A-AB92C5580892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>
            <a:off x="4953000" y="19240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3546E2C7-C031-4309-9D55-6A72E5C35B6C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5153025" y="37528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Connector 214">
            <a:extLst>
              <a:ext uri="{FF2B5EF4-FFF2-40B4-BE49-F238E27FC236}">
                <a16:creationId xmlns:a16="http://schemas.microsoft.com/office/drawing/2014/main" id="{B8DB105B-868D-4697-94F9-01E6BF565720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4972050" y="22288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B8C95486-9529-4F58-9C82-3A021CCC4B0A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5095875" y="25336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FD2B1435-98FF-4520-B840-CE4D0C3D7CC2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5419725" y="4981587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A32ABB08-8FB7-444E-BB7A-1D25C61ED583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5181600" y="4372214"/>
            <a:ext cx="0" cy="134699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19B72C2F-A506-429D-B8AC-FDAB8686A506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5153025" y="2838462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7BB3768A-D2BD-4B2A-9CCD-32090476CDAC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5153025" y="4067187"/>
            <a:ext cx="0" cy="139688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Rectangle 220">
            <a:extLst>
              <a:ext uri="{FF2B5EF4-FFF2-40B4-BE49-F238E27FC236}">
                <a16:creationId xmlns:a16="http://schemas.microsoft.com/office/drawing/2014/main" id="{B0C25610-37D7-4B44-9F5C-083DF3495639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5116831" y="2970002"/>
            <a:ext cx="45719" cy="179598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rgbClr val="929395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1000"/>
              </a:lnSpc>
            </a:pPr>
            <a:endParaRPr lang="da-DK" sz="1200" spc="50" baseline="0" noProof="0" dirty="0" err="1">
              <a:solidFill>
                <a:schemeClr val="tx1"/>
              </a:solidFill>
            </a:endParaRPr>
          </a:p>
        </p:txBody>
      </p:sp>
      <p:graphicFrame>
        <p:nvGraphicFramePr>
          <p:cNvPr id="325" name="Object 221">
            <a:extLst>
              <a:ext uri="{FF2B5EF4-FFF2-40B4-BE49-F238E27FC236}">
                <a16:creationId xmlns:a16="http://schemas.microsoft.com/office/drawing/2014/main" id="{5C90CA6A-6AC0-4DD2-A2F7-2F6C7AD7ED97}"/>
              </a:ext>
            </a:extLst>
          </p:cNvPr>
          <p:cNvGraphicFramePr>
            <a:graphicFrameLocks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68598299"/>
              </p:ext>
            </p:extLst>
          </p:nvPr>
        </p:nvGraphicFramePr>
        <p:xfrm>
          <a:off x="2641600" y="1560510"/>
          <a:ext cx="3241603" cy="4827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3"/>
          </a:graphicData>
        </a:graphic>
      </p:graphicFrame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2147D481-BDEB-43C9-83E0-FA45FB5F2CA9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>
            <a:off x="5580766" y="5511800"/>
            <a:ext cx="885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ABB7B48C-2F42-4B43-874A-A1B0488408F9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5185557" y="3368675"/>
            <a:ext cx="808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14EDF1A5-3548-4E0D-AA62-7B0155772612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5157294" y="3063875"/>
            <a:ext cx="496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08515AD9-CD94-4E14-9774-F6310E52DC54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>
            <a:off x="5032532" y="2454275"/>
            <a:ext cx="1433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90DAC52D-DB45-4F8C-82F7-3E14B30C4AD2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>
            <a:off x="4961953" y="2149475"/>
            <a:ext cx="57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4CEBEF5B-9435-4212-B669-0018B7960B27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>
            <a:off x="5123566" y="2759075"/>
            <a:ext cx="885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BA48F7DC-7423-486E-87DB-4348694CFEF1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5166662" y="4292600"/>
            <a:ext cx="651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B9CE2338-F907-4B67-BD5E-45287C96DBB4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5404787" y="4902200"/>
            <a:ext cx="651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:a16="http://schemas.microsoft.com/office/drawing/2014/main" id="{3DB9FB7C-EF8A-4239-8E21-F23C99321CE2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5484891" y="5207000"/>
            <a:ext cx="1511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622304E-E29C-46E6-9687-1C360946A0FF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5129350" y="3673475"/>
            <a:ext cx="52250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Text Placeholder 2">
            <a:extLst>
              <a:ext uri="{FF2B5EF4-FFF2-40B4-BE49-F238E27FC236}">
                <a16:creationId xmlns:a16="http://schemas.microsoft.com/office/drawing/2014/main" id="{FA377498-D60D-4F13-93C2-61798EFBC528}"/>
              </a:ext>
            </a:extLst>
          </p:cNvPr>
          <p:cNvSpPr>
            <a:spLocks noGrp="1"/>
          </p:cNvSpPr>
          <p:nvPr>
            <p:custDataLst>
              <p:tags r:id="rId27"/>
            </p:custDataLst>
          </p:nvPr>
        </p:nvSpPr>
        <p:spPr bwMode="auto">
          <a:xfrm>
            <a:off x="2068165" y="4193437"/>
            <a:ext cx="614710" cy="1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4" name="Text Placeholder 2">
            <a:extLst>
              <a:ext uri="{FF2B5EF4-FFF2-40B4-BE49-F238E27FC236}">
                <a16:creationId xmlns:a16="http://schemas.microsoft.com/office/drawing/2014/main" id="{A530D075-261E-4AB4-9525-3D929F40675F}"/>
              </a:ext>
            </a:extLst>
          </p:cNvPr>
          <p:cNvSpPr>
            <a:spLocks noGrp="1"/>
          </p:cNvSpPr>
          <p:nvPr>
            <p:custDataLst>
              <p:tags r:id="rId28"/>
            </p:custDataLst>
          </p:nvPr>
        </p:nvSpPr>
        <p:spPr bwMode="auto">
          <a:xfrm>
            <a:off x="1593302" y="3892550"/>
            <a:ext cx="1089574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5" name="Text Placeholder 2">
            <a:extLst>
              <a:ext uri="{FF2B5EF4-FFF2-40B4-BE49-F238E27FC236}">
                <a16:creationId xmlns:a16="http://schemas.microsoft.com/office/drawing/2014/main" id="{65E1CFAB-2AD6-487C-B51E-5D76FB6654A1}"/>
              </a:ext>
            </a:extLst>
          </p:cNvPr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2146540" y="3574312"/>
            <a:ext cx="536335" cy="1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6" name="Text Placeholder 2">
            <a:extLst>
              <a:ext uri="{FF2B5EF4-FFF2-40B4-BE49-F238E27FC236}">
                <a16:creationId xmlns:a16="http://schemas.microsoft.com/office/drawing/2014/main" id="{3FE6CB89-E997-49CB-AC1D-C0309F9E1159}"/>
              </a:ext>
            </a:extLst>
          </p:cNvPr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1339733" y="5421313"/>
            <a:ext cx="1343142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7" name="Text Placeholder 2">
            <a:extLst>
              <a:ext uri="{FF2B5EF4-FFF2-40B4-BE49-F238E27FC236}">
                <a16:creationId xmlns:a16="http://schemas.microsoft.com/office/drawing/2014/main" id="{962B0406-0EBE-4B78-A743-71FD5F738762}"/>
              </a:ext>
            </a:extLst>
          </p:cNvPr>
          <p:cNvSpPr>
            <a:spLocks noGrp="1"/>
          </p:cNvSpPr>
          <p:nvPr>
            <p:custDataLst>
              <p:tags r:id="rId31"/>
            </p:custDataLst>
          </p:nvPr>
        </p:nvSpPr>
        <p:spPr bwMode="auto">
          <a:xfrm>
            <a:off x="1493411" y="4811713"/>
            <a:ext cx="1189464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8" name="Text Placeholder 2">
            <a:extLst>
              <a:ext uri="{FF2B5EF4-FFF2-40B4-BE49-F238E27FC236}">
                <a16:creationId xmlns:a16="http://schemas.microsoft.com/office/drawing/2014/main" id="{245E9A06-3D86-4D51-81B8-60B7F8ECDFDD}"/>
              </a:ext>
            </a:extLst>
          </p:cNvPr>
          <p:cNvSpPr>
            <a:spLocks noGrp="1"/>
          </p:cNvSpPr>
          <p:nvPr>
            <p:custDataLst>
              <p:tags r:id="rId32"/>
            </p:custDataLst>
          </p:nvPr>
        </p:nvSpPr>
        <p:spPr bwMode="auto">
          <a:xfrm>
            <a:off x="1339733" y="3278188"/>
            <a:ext cx="1343142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39" name="Text Placeholder 2">
            <a:extLst>
              <a:ext uri="{FF2B5EF4-FFF2-40B4-BE49-F238E27FC236}">
                <a16:creationId xmlns:a16="http://schemas.microsoft.com/office/drawing/2014/main" id="{67BC2A2A-54F2-4B27-BBDC-38ED24E87097}"/>
              </a:ext>
            </a:extLst>
          </p:cNvPr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1991326" y="2964712"/>
            <a:ext cx="691549" cy="1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0" name="Text Placeholder 2">
            <a:extLst>
              <a:ext uri="{FF2B5EF4-FFF2-40B4-BE49-F238E27FC236}">
                <a16:creationId xmlns:a16="http://schemas.microsoft.com/office/drawing/2014/main" id="{C4B7F32D-CCF0-434D-9245-89161A6FD13D}"/>
              </a:ext>
            </a:extLst>
          </p:cNvPr>
          <p:cNvSpPr>
            <a:spLocks noGrp="1"/>
          </p:cNvSpPr>
          <p:nvPr>
            <p:custDataLst>
              <p:tags r:id="rId34"/>
            </p:custDataLst>
          </p:nvPr>
        </p:nvSpPr>
        <p:spPr bwMode="auto">
          <a:xfrm>
            <a:off x="1874531" y="5717437"/>
            <a:ext cx="808344" cy="1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1" name="Text Placeholder 2">
            <a:extLst>
              <a:ext uri="{FF2B5EF4-FFF2-40B4-BE49-F238E27FC236}">
                <a16:creationId xmlns:a16="http://schemas.microsoft.com/office/drawing/2014/main" id="{520DCC30-6B4D-4F91-BD12-145E95D6CC2A}"/>
              </a:ext>
            </a:extLst>
          </p:cNvPr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788030" y="6030913"/>
            <a:ext cx="1894845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2" name="Text Placeholder 2">
            <a:extLst>
              <a:ext uri="{FF2B5EF4-FFF2-40B4-BE49-F238E27FC236}">
                <a16:creationId xmlns:a16="http://schemas.microsoft.com/office/drawing/2014/main" id="{58C4A573-33EC-40B5-B0E7-5858D0F10AC1}"/>
              </a:ext>
            </a:extLst>
          </p:cNvPr>
          <p:cNvSpPr>
            <a:spLocks noGrp="1"/>
          </p:cNvSpPr>
          <p:nvPr>
            <p:custDataLst>
              <p:tags r:id="rId36"/>
            </p:custDataLst>
          </p:nvPr>
        </p:nvSpPr>
        <p:spPr bwMode="auto">
          <a:xfrm>
            <a:off x="1301314" y="4506913"/>
            <a:ext cx="1381562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3" name="Text Placeholder 2">
            <a:extLst>
              <a:ext uri="{FF2B5EF4-FFF2-40B4-BE49-F238E27FC236}">
                <a16:creationId xmlns:a16="http://schemas.microsoft.com/office/drawing/2014/main" id="{1BC2EFE8-78DB-4C96-B9DC-6C2533192488}"/>
              </a:ext>
            </a:extLst>
          </p:cNvPr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1991326" y="5107837"/>
            <a:ext cx="691549" cy="1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4" name="Text Placeholder 2">
            <a:extLst>
              <a:ext uri="{FF2B5EF4-FFF2-40B4-BE49-F238E27FC236}">
                <a16:creationId xmlns:a16="http://schemas.microsoft.com/office/drawing/2014/main" id="{7BA7FBDB-3A8D-4D08-A2C1-2F3521A50885}"/>
              </a:ext>
            </a:extLst>
          </p:cNvPr>
          <p:cNvSpPr>
            <a:spLocks noGrp="1"/>
          </p:cNvSpPr>
          <p:nvPr>
            <p:custDataLst>
              <p:tags r:id="rId38"/>
            </p:custDataLst>
          </p:nvPr>
        </p:nvSpPr>
        <p:spPr bwMode="auto">
          <a:xfrm>
            <a:off x="943245" y="2058988"/>
            <a:ext cx="1739630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5" name="Text Placeholder 2">
            <a:extLst>
              <a:ext uri="{FF2B5EF4-FFF2-40B4-BE49-F238E27FC236}">
                <a16:creationId xmlns:a16="http://schemas.microsoft.com/office/drawing/2014/main" id="{34987D09-DBD5-46C9-8DCE-D8ACDCD9CAE5}"/>
              </a:ext>
            </a:extLst>
          </p:cNvPr>
          <p:cNvSpPr>
            <a:spLocks noGrp="1"/>
          </p:cNvSpPr>
          <p:nvPr>
            <p:custDataLst>
              <p:tags r:id="rId39"/>
            </p:custDataLst>
          </p:nvPr>
        </p:nvSpPr>
        <p:spPr bwMode="auto">
          <a:xfrm>
            <a:off x="1496483" y="2363788"/>
            <a:ext cx="1186391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6" name="Text Placeholder 2">
            <a:extLst>
              <a:ext uri="{FF2B5EF4-FFF2-40B4-BE49-F238E27FC236}">
                <a16:creationId xmlns:a16="http://schemas.microsoft.com/office/drawing/2014/main" id="{2925AEDE-E49B-4A14-BF3F-588E4EF1091E}"/>
              </a:ext>
            </a:extLst>
          </p:cNvPr>
          <p:cNvSpPr>
            <a:spLocks noGrp="1"/>
          </p:cNvSpPr>
          <p:nvPr>
            <p:custDataLst>
              <p:tags r:id="rId40"/>
            </p:custDataLst>
          </p:nvPr>
        </p:nvSpPr>
        <p:spPr bwMode="auto">
          <a:xfrm>
            <a:off x="1593302" y="1754188"/>
            <a:ext cx="1089574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sp>
        <p:nvSpPr>
          <p:cNvPr id="247" name="Text Placeholder 2">
            <a:extLst>
              <a:ext uri="{FF2B5EF4-FFF2-40B4-BE49-F238E27FC236}">
                <a16:creationId xmlns:a16="http://schemas.microsoft.com/office/drawing/2014/main" id="{75F05E89-8EF2-4A5C-91ED-4ABDA8938A79}"/>
              </a:ext>
            </a:extLst>
          </p:cNvPr>
          <p:cNvSpPr>
            <a:spLocks noGrp="1"/>
          </p:cNvSpPr>
          <p:nvPr>
            <p:custDataLst>
              <p:tags r:id="rId41"/>
            </p:custDataLst>
          </p:nvPr>
        </p:nvSpPr>
        <p:spPr bwMode="auto">
          <a:xfrm>
            <a:off x="1493411" y="2668588"/>
            <a:ext cx="1189464" cy="18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dirty="0"/>
              <a:t>Lorem ipsum</a:t>
            </a:r>
            <a:endParaRPr lang="en-US" sz="1200" dirty="0">
              <a:sym typeface="+mn-lt"/>
            </a:endParaRP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6F61BADE-93C8-4C36-B1A8-728B874B9AAD}"/>
              </a:ext>
            </a:extLst>
          </p:cNvPr>
          <p:cNvCxnSpPr>
            <a:cxnSpLocks/>
          </p:cNvCxnSpPr>
          <p:nvPr/>
        </p:nvCxnSpPr>
        <p:spPr>
          <a:xfrm>
            <a:off x="755649" y="199072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C71C19A4-BA61-4F2C-BA48-128DA4CDCB55}"/>
              </a:ext>
            </a:extLst>
          </p:cNvPr>
          <p:cNvCxnSpPr>
            <a:cxnSpLocks/>
          </p:cNvCxnSpPr>
          <p:nvPr/>
        </p:nvCxnSpPr>
        <p:spPr>
          <a:xfrm>
            <a:off x="755649" y="229552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D7FF956F-9B3B-48BB-B61B-13EC8F7AB9C0}"/>
              </a:ext>
            </a:extLst>
          </p:cNvPr>
          <p:cNvCxnSpPr>
            <a:cxnSpLocks/>
          </p:cNvCxnSpPr>
          <p:nvPr/>
        </p:nvCxnSpPr>
        <p:spPr>
          <a:xfrm>
            <a:off x="755649" y="2601913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AFEBBDBB-F2B5-4A5A-A23B-6C0A0651EC3A}"/>
              </a:ext>
            </a:extLst>
          </p:cNvPr>
          <p:cNvCxnSpPr>
            <a:cxnSpLocks/>
          </p:cNvCxnSpPr>
          <p:nvPr/>
        </p:nvCxnSpPr>
        <p:spPr>
          <a:xfrm>
            <a:off x="755649" y="2906713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83A9CA88-EB7E-4261-847D-7098F1A633F8}"/>
              </a:ext>
            </a:extLst>
          </p:cNvPr>
          <p:cNvCxnSpPr>
            <a:cxnSpLocks/>
          </p:cNvCxnSpPr>
          <p:nvPr/>
        </p:nvCxnSpPr>
        <p:spPr>
          <a:xfrm>
            <a:off x="755649" y="3213100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EBD4C7F4-EBDB-41A8-9D7A-8FA14FAD00E3}"/>
              </a:ext>
            </a:extLst>
          </p:cNvPr>
          <p:cNvCxnSpPr>
            <a:cxnSpLocks/>
          </p:cNvCxnSpPr>
          <p:nvPr/>
        </p:nvCxnSpPr>
        <p:spPr>
          <a:xfrm>
            <a:off x="755649" y="3519488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F31BA3EF-38EC-4637-8BF9-3DC6CECBF3AA}"/>
              </a:ext>
            </a:extLst>
          </p:cNvPr>
          <p:cNvCxnSpPr>
            <a:cxnSpLocks/>
          </p:cNvCxnSpPr>
          <p:nvPr/>
        </p:nvCxnSpPr>
        <p:spPr>
          <a:xfrm>
            <a:off x="755649" y="3824288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FF59DC93-AF55-4C6A-8058-579B79A7A7EA}"/>
              </a:ext>
            </a:extLst>
          </p:cNvPr>
          <p:cNvCxnSpPr>
            <a:cxnSpLocks/>
          </p:cNvCxnSpPr>
          <p:nvPr/>
        </p:nvCxnSpPr>
        <p:spPr>
          <a:xfrm>
            <a:off x="755649" y="413067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F0DAA357-BE6C-4897-9579-DC1F611C5B58}"/>
              </a:ext>
            </a:extLst>
          </p:cNvPr>
          <p:cNvCxnSpPr>
            <a:cxnSpLocks/>
          </p:cNvCxnSpPr>
          <p:nvPr/>
        </p:nvCxnSpPr>
        <p:spPr>
          <a:xfrm>
            <a:off x="755649" y="443547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33101995-C0ED-46B3-9663-82641D4627D1}"/>
              </a:ext>
            </a:extLst>
          </p:cNvPr>
          <p:cNvCxnSpPr>
            <a:cxnSpLocks/>
          </p:cNvCxnSpPr>
          <p:nvPr/>
        </p:nvCxnSpPr>
        <p:spPr>
          <a:xfrm>
            <a:off x="755649" y="1684338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Rectangle 257">
            <a:extLst>
              <a:ext uri="{FF2B5EF4-FFF2-40B4-BE49-F238E27FC236}">
                <a16:creationId xmlns:a16="http://schemas.microsoft.com/office/drawing/2014/main" id="{E8C9A0E3-DEBA-4811-97DA-59E9DBC5AD6B}"/>
              </a:ext>
            </a:extLst>
          </p:cNvPr>
          <p:cNvSpPr/>
          <p:nvPr/>
        </p:nvSpPr>
        <p:spPr>
          <a:xfrm>
            <a:off x="469314" y="1312863"/>
            <a:ext cx="2290885" cy="3698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>
              <a:lnSpc>
                <a:spcPct val="111000"/>
              </a:lnSpc>
            </a:pPr>
            <a:r>
              <a:rPr lang="en-US" sz="1400" b="1" spc="50" baseline="0" dirty="0">
                <a:solidFill>
                  <a:schemeClr val="tx1"/>
                </a:solidFill>
              </a:rPr>
              <a:t>CATEGORY</a:t>
            </a: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7DF00D25-B68F-4824-8597-A967BC705925}"/>
              </a:ext>
            </a:extLst>
          </p:cNvPr>
          <p:cNvSpPr/>
          <p:nvPr/>
        </p:nvSpPr>
        <p:spPr>
          <a:xfrm>
            <a:off x="2852421" y="1312863"/>
            <a:ext cx="3212842" cy="3698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>
              <a:lnSpc>
                <a:spcPct val="111000"/>
              </a:lnSpc>
            </a:pPr>
            <a:r>
              <a:rPr lang="en-US" sz="1400" b="1" spc="50" dirty="0">
                <a:solidFill>
                  <a:schemeClr val="tx1"/>
                </a:solidFill>
              </a:rPr>
              <a:t>VALUES</a:t>
            </a:r>
            <a:endParaRPr lang="en-US" sz="1400" b="1" spc="50" baseline="0" dirty="0">
              <a:solidFill>
                <a:schemeClr val="tx1"/>
              </a:solidFill>
            </a:endParaRPr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775D12D2-E3E2-4827-873E-879CF5D17F19}"/>
              </a:ext>
            </a:extLst>
          </p:cNvPr>
          <p:cNvCxnSpPr>
            <a:cxnSpLocks/>
          </p:cNvCxnSpPr>
          <p:nvPr/>
        </p:nvCxnSpPr>
        <p:spPr>
          <a:xfrm>
            <a:off x="755649" y="4737100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C1483A93-7B6D-4A6C-A29C-CF982A6700FB}"/>
              </a:ext>
            </a:extLst>
          </p:cNvPr>
          <p:cNvCxnSpPr>
            <a:cxnSpLocks/>
          </p:cNvCxnSpPr>
          <p:nvPr/>
        </p:nvCxnSpPr>
        <p:spPr>
          <a:xfrm>
            <a:off x="755649" y="5041900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D3D763C0-437D-4493-AB37-16FED3025EE1}"/>
              </a:ext>
            </a:extLst>
          </p:cNvPr>
          <p:cNvCxnSpPr>
            <a:cxnSpLocks/>
          </p:cNvCxnSpPr>
          <p:nvPr/>
        </p:nvCxnSpPr>
        <p:spPr>
          <a:xfrm>
            <a:off x="755649" y="5348288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FDDE95B4-D846-4326-A397-C4CE3517D890}"/>
              </a:ext>
            </a:extLst>
          </p:cNvPr>
          <p:cNvCxnSpPr>
            <a:cxnSpLocks/>
          </p:cNvCxnSpPr>
          <p:nvPr/>
        </p:nvCxnSpPr>
        <p:spPr>
          <a:xfrm>
            <a:off x="755649" y="565467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559DAC35-5E7C-404F-A820-4397FCA3C456}"/>
              </a:ext>
            </a:extLst>
          </p:cNvPr>
          <p:cNvCxnSpPr>
            <a:cxnSpLocks/>
          </p:cNvCxnSpPr>
          <p:nvPr/>
        </p:nvCxnSpPr>
        <p:spPr>
          <a:xfrm>
            <a:off x="755649" y="5959475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3333452B-65B7-4984-AB00-AFB2F1FB8DD0}"/>
              </a:ext>
            </a:extLst>
          </p:cNvPr>
          <p:cNvCxnSpPr>
            <a:cxnSpLocks/>
          </p:cNvCxnSpPr>
          <p:nvPr/>
        </p:nvCxnSpPr>
        <p:spPr>
          <a:xfrm>
            <a:off x="755649" y="6265863"/>
            <a:ext cx="106900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73D41323-08EC-4CE5-B724-465792C0F0AA}"/>
              </a:ext>
            </a:extLst>
          </p:cNvPr>
          <p:cNvGrpSpPr/>
          <p:nvPr/>
        </p:nvGrpSpPr>
        <p:grpSpPr>
          <a:xfrm>
            <a:off x="6389048" y="1312863"/>
            <a:ext cx="5040952" cy="4957620"/>
            <a:chOff x="6246238" y="1497013"/>
            <a:chExt cx="3445119" cy="4957620"/>
          </a:xfrm>
        </p:grpSpPr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FCE5D2E1-2E07-48A8-ADD7-4F4CEF33F745}"/>
                </a:ext>
              </a:extLst>
            </p:cNvPr>
            <p:cNvSpPr/>
            <p:nvPr/>
          </p:nvSpPr>
          <p:spPr>
            <a:xfrm>
              <a:off x="6246238" y="1497013"/>
              <a:ext cx="3318888" cy="36984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b"/>
            <a:lstStyle/>
            <a:p>
              <a:pPr>
                <a:lnSpc>
                  <a:spcPct val="111000"/>
                </a:lnSpc>
              </a:pPr>
              <a:r>
                <a:rPr lang="en-US" sz="1400" b="1" spc="50" dirty="0">
                  <a:solidFill>
                    <a:schemeClr val="tx1"/>
                  </a:solidFill>
                </a:rPr>
                <a:t>DESCRIPTION</a:t>
              </a:r>
              <a:endParaRPr lang="en-US" sz="1400" b="1" spc="50" baseline="0" dirty="0">
                <a:solidFill>
                  <a:schemeClr val="tx1"/>
                </a:solidFill>
              </a:endParaRPr>
            </a:p>
          </p:txBody>
        </p: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5282D09F-F6B1-4B35-BAC4-10AC29B5D784}"/>
                </a:ext>
              </a:extLst>
            </p:cNvPr>
            <p:cNvGrpSpPr/>
            <p:nvPr/>
          </p:nvGrpSpPr>
          <p:grpSpPr>
            <a:xfrm>
              <a:off x="6318283" y="1871664"/>
              <a:ext cx="3373074" cy="4582969"/>
              <a:chOff x="6318283" y="1871664"/>
              <a:chExt cx="3373074" cy="4582969"/>
            </a:xfrm>
            <a:noFill/>
          </p:grpSpPr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A9511735-95E5-4AF0-9A16-F9CC3BCDB396}"/>
                  </a:ext>
                </a:extLst>
              </p:cNvPr>
              <p:cNvSpPr/>
              <p:nvPr/>
            </p:nvSpPr>
            <p:spPr>
              <a:xfrm>
                <a:off x="6318283" y="1871664"/>
                <a:ext cx="3246843" cy="3032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0E4125AA-D3AC-449F-8C4C-CEE3B5BF05F9}"/>
                  </a:ext>
                </a:extLst>
              </p:cNvPr>
              <p:cNvSpPr/>
              <p:nvPr/>
            </p:nvSpPr>
            <p:spPr>
              <a:xfrm>
                <a:off x="6318283" y="2179911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DC8C9CAB-36C6-4E40-AC88-4B8489BBBA45}"/>
                  </a:ext>
                </a:extLst>
              </p:cNvPr>
              <p:cNvSpPr/>
              <p:nvPr/>
            </p:nvSpPr>
            <p:spPr>
              <a:xfrm>
                <a:off x="6318283" y="2487615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3C04C7B9-7E73-4D99-9F7C-275870D5AFF9}"/>
                  </a:ext>
                </a:extLst>
              </p:cNvPr>
              <p:cNvSpPr/>
              <p:nvPr/>
            </p:nvSpPr>
            <p:spPr>
              <a:xfrm>
                <a:off x="6318283" y="2793130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8695BEBC-9585-466D-9D86-97242BCED5EF}"/>
                  </a:ext>
                </a:extLst>
              </p:cNvPr>
              <p:cNvSpPr/>
              <p:nvPr/>
            </p:nvSpPr>
            <p:spPr>
              <a:xfrm>
                <a:off x="6318283" y="3097931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217E257C-69CC-4C15-8E08-DB1415C22064}"/>
                  </a:ext>
                </a:extLst>
              </p:cNvPr>
              <p:cNvSpPr/>
              <p:nvPr/>
            </p:nvSpPr>
            <p:spPr>
              <a:xfrm>
                <a:off x="6318283" y="3404145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id="{D72ABFC6-A4BC-4AF7-8DB6-A490C4997A0A}"/>
                  </a:ext>
                </a:extLst>
              </p:cNvPr>
              <p:cNvSpPr/>
              <p:nvPr/>
            </p:nvSpPr>
            <p:spPr>
              <a:xfrm>
                <a:off x="6318283" y="3711849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E2930329-EFBD-4B3F-B380-73AA61DA736B}"/>
                  </a:ext>
                </a:extLst>
              </p:cNvPr>
              <p:cNvSpPr/>
              <p:nvPr/>
            </p:nvSpPr>
            <p:spPr>
              <a:xfrm>
                <a:off x="6318283" y="4018506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60AD8C76-B27D-41E6-BF15-D3DB8A630B7A}"/>
                  </a:ext>
                </a:extLst>
              </p:cNvPr>
              <p:cNvSpPr/>
              <p:nvPr/>
            </p:nvSpPr>
            <p:spPr>
              <a:xfrm>
                <a:off x="6318283" y="4326210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E45A5BA1-4777-4E81-98A7-FCB24A9B5E5D}"/>
                  </a:ext>
                </a:extLst>
              </p:cNvPr>
              <p:cNvSpPr/>
              <p:nvPr/>
            </p:nvSpPr>
            <p:spPr>
              <a:xfrm>
                <a:off x="6318283" y="4631725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011EC32A-4025-4BA6-954F-1418DDADE7D2}"/>
                  </a:ext>
                </a:extLst>
              </p:cNvPr>
              <p:cNvSpPr/>
              <p:nvPr/>
            </p:nvSpPr>
            <p:spPr>
              <a:xfrm>
                <a:off x="6318283" y="4936526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916368DD-4BF9-482D-9334-C1AAAC1942F7}"/>
                  </a:ext>
                </a:extLst>
              </p:cNvPr>
              <p:cNvSpPr/>
              <p:nvPr/>
            </p:nvSpPr>
            <p:spPr>
              <a:xfrm>
                <a:off x="6318283" y="5242740"/>
                <a:ext cx="3373074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251BAAC6-1A55-4472-BB63-EE50C04A7278}"/>
                  </a:ext>
                </a:extLst>
              </p:cNvPr>
              <p:cNvSpPr/>
              <p:nvPr/>
            </p:nvSpPr>
            <p:spPr>
              <a:xfrm>
                <a:off x="6318283" y="5550444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E940BA82-F1DE-44DA-ABEB-4B03F1B0242D}"/>
                  </a:ext>
                </a:extLst>
              </p:cNvPr>
              <p:cNvSpPr/>
              <p:nvPr/>
            </p:nvSpPr>
            <p:spPr>
              <a:xfrm>
                <a:off x="6318283" y="5856418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B966BA03-6900-48BC-851D-65A4DBBFD6F6}"/>
                  </a:ext>
                </a:extLst>
              </p:cNvPr>
              <p:cNvSpPr/>
              <p:nvPr/>
            </p:nvSpPr>
            <p:spPr>
              <a:xfrm>
                <a:off x="6318283" y="6164122"/>
                <a:ext cx="3246843" cy="2905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0488" indent="-90488">
                  <a:lnSpc>
                    <a:spcPct val="111000"/>
                  </a:lnSpc>
                  <a:buFont typeface="Arial" panose="020B0604020202020204" pitchFamily="34" charset="0"/>
                  <a:buChar char="•"/>
                </a:pPr>
                <a:r>
                  <a:rPr lang="en-US" sz="1000" spc="50" baseline="0" noProof="0" dirty="0">
                    <a:solidFill>
                      <a:schemeClr val="tx1"/>
                    </a:solidFill>
                  </a:rPr>
                  <a:t>Lorem ipsum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46926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9CAD1-65E0-4208-BF2E-EBD314D51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Baggrund og anbefaling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1D2345-3F3D-4884-9CDD-7E0DE5C3D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11</a:t>
            </a:fld>
            <a:endParaRPr lang="da-DK" dirty="0"/>
          </a:p>
        </p:txBody>
      </p:sp>
      <p:grpSp>
        <p:nvGrpSpPr>
          <p:cNvPr id="9" name="Gruppe 14">
            <a:extLst>
              <a:ext uri="{FF2B5EF4-FFF2-40B4-BE49-F238E27FC236}">
                <a16:creationId xmlns:a16="http://schemas.microsoft.com/office/drawing/2014/main" id="{355FE5B3-208F-40F5-A2C0-46D542F2CF6D}"/>
              </a:ext>
            </a:extLst>
          </p:cNvPr>
          <p:cNvGrpSpPr/>
          <p:nvPr/>
        </p:nvGrpSpPr>
        <p:grpSpPr>
          <a:xfrm>
            <a:off x="3161449" y="1566664"/>
            <a:ext cx="8270964" cy="4464496"/>
            <a:chOff x="755576" y="1556792"/>
            <a:chExt cx="7704856" cy="4464496"/>
          </a:xfrm>
        </p:grpSpPr>
        <p:sp>
          <p:nvSpPr>
            <p:cNvPr id="10" name="Rektangel 15">
              <a:extLst>
                <a:ext uri="{FF2B5EF4-FFF2-40B4-BE49-F238E27FC236}">
                  <a16:creationId xmlns:a16="http://schemas.microsoft.com/office/drawing/2014/main" id="{C86A147E-D00B-4ECC-A3D7-F874C063A9E2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1" name="Lige forbindelse 16">
              <a:extLst>
                <a:ext uri="{FF2B5EF4-FFF2-40B4-BE49-F238E27FC236}">
                  <a16:creationId xmlns:a16="http://schemas.microsoft.com/office/drawing/2014/main" id="{DE03C0B7-F35C-47DA-8F99-C6B6C54A952D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Rektangel 17">
              <a:extLst>
                <a:ext uri="{FF2B5EF4-FFF2-40B4-BE49-F238E27FC236}">
                  <a16:creationId xmlns:a16="http://schemas.microsoft.com/office/drawing/2014/main" id="{387CE2E8-CA57-47BF-94DE-727C5D4C80D0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Anbefaling [erstat gerne med en sigende tekst]</a:t>
              </a:r>
            </a:p>
          </p:txBody>
        </p:sp>
        <p:sp>
          <p:nvSpPr>
            <p:cNvPr id="13" name="Rektangel 18">
              <a:extLst>
                <a:ext uri="{FF2B5EF4-FFF2-40B4-BE49-F238E27FC236}">
                  <a16:creationId xmlns:a16="http://schemas.microsoft.com/office/drawing/2014/main" id="{368832F2-2DD6-4FFF-93E0-F7AE3660AD79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>
                <a:buFont typeface="Arial" pitchFamily="34" charset="0"/>
                <a:buChar char="•"/>
              </a:pPr>
              <a:r>
                <a:rPr lang="da-DK" sz="1400" dirty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400" dirty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400" dirty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400" dirty="0"/>
                <a:t>[ anbefalingen  - en sætning eller to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400" dirty="0"/>
                <a:t>[ anbefalingen  - en sætning eller to ]</a:t>
              </a:r>
            </a:p>
          </p:txBody>
        </p:sp>
      </p:grpSp>
      <p:grpSp>
        <p:nvGrpSpPr>
          <p:cNvPr id="4" name="Gruppe 28">
            <a:extLst>
              <a:ext uri="{FF2B5EF4-FFF2-40B4-BE49-F238E27FC236}">
                <a16:creationId xmlns:a16="http://schemas.microsoft.com/office/drawing/2014/main" id="{643334AC-A254-4272-9938-32D87D26AAB0}"/>
              </a:ext>
            </a:extLst>
          </p:cNvPr>
          <p:cNvGrpSpPr/>
          <p:nvPr/>
        </p:nvGrpSpPr>
        <p:grpSpPr>
          <a:xfrm>
            <a:off x="713178" y="1556792"/>
            <a:ext cx="2448271" cy="4464496"/>
            <a:chOff x="755577" y="1556792"/>
            <a:chExt cx="2448271" cy="4464496"/>
          </a:xfrm>
        </p:grpSpPr>
        <p:sp>
          <p:nvSpPr>
            <p:cNvPr id="5" name="Pentagon 2">
              <a:extLst>
                <a:ext uri="{FF2B5EF4-FFF2-40B4-BE49-F238E27FC236}">
                  <a16:creationId xmlns:a16="http://schemas.microsoft.com/office/drawing/2014/main" id="{11DEF6B1-0719-4D11-B63B-B2FF978A26E0}"/>
                </a:ext>
              </a:extLst>
            </p:cNvPr>
            <p:cNvSpPr/>
            <p:nvPr/>
          </p:nvSpPr>
          <p:spPr bwMode="auto">
            <a:xfrm>
              <a:off x="755577" y="1556792"/>
              <a:ext cx="2448271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3FEE5D66-31CC-4643-B653-E55CFEE6437B}"/>
                </a:ext>
              </a:extLst>
            </p:cNvPr>
            <p:cNvCxnSpPr/>
            <p:nvPr/>
          </p:nvCxnSpPr>
          <p:spPr bwMode="auto">
            <a:xfrm>
              <a:off x="825565" y="2132856"/>
              <a:ext cx="216225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84BFB2BF-5D68-4A82-81C6-79C1498DF8DD}"/>
                </a:ext>
              </a:extLst>
            </p:cNvPr>
            <p:cNvSpPr/>
            <p:nvPr/>
          </p:nvSpPr>
          <p:spPr bwMode="auto">
            <a:xfrm>
              <a:off x="825565" y="1556792"/>
              <a:ext cx="2234267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Baggrund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E21E90BF-60AF-4DE3-8241-2F45DAC7C4B8}"/>
                </a:ext>
              </a:extLst>
            </p:cNvPr>
            <p:cNvSpPr/>
            <p:nvPr/>
          </p:nvSpPr>
          <p:spPr bwMode="auto">
            <a:xfrm>
              <a:off x="825565" y="2276872"/>
              <a:ext cx="2162259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Angiv en sætning der er </a:t>
              </a:r>
              <a:r>
                <a:rPr lang="da-DK" sz="1200" b="1" dirty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Angiv en sætning der er </a:t>
              </a:r>
              <a:r>
                <a:rPr lang="da-DK" sz="1200" b="1" dirty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Angiv en sætning der er </a:t>
              </a:r>
              <a:r>
                <a:rPr lang="da-DK" sz="1200" b="1" dirty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Angiv en sætning der er </a:t>
              </a:r>
              <a:r>
                <a:rPr lang="da-DK" sz="1200" b="1" dirty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/>
                <a:t> ]</a:t>
              </a:r>
            </a:p>
            <a:p>
              <a:pPr marL="182563" indent="-182563">
                <a:buFont typeface="Arial" pitchFamily="34" charset="0"/>
                <a:buChar char="•"/>
              </a:pPr>
              <a:endParaRPr lang="da-DK" sz="1200" dirty="0"/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Angiv en sætning der er </a:t>
              </a:r>
              <a:r>
                <a:rPr lang="da-DK" sz="1200" b="1" dirty="0">
                  <a:solidFill>
                    <a:schemeClr val="tx2">
                      <a:lumMod val="50000"/>
                    </a:schemeClr>
                  </a:solidFill>
                </a:rPr>
                <a:t>baggrunden</a:t>
              </a:r>
              <a:r>
                <a:rPr lang="da-DK" sz="1200" dirty="0"/>
                <a:t>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359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87A3A-BD78-4A31-B026-CD77F520E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 på vægt - ligeværdig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2EA19A-9F4C-400D-BCCA-7602876A8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12</a:t>
            </a:fld>
            <a:endParaRPr lang="da-DK" dirty="0"/>
          </a:p>
        </p:txBody>
      </p:sp>
      <p:cxnSp>
        <p:nvCxnSpPr>
          <p:cNvPr id="4" name="Lige forbindelse 8">
            <a:extLst>
              <a:ext uri="{FF2B5EF4-FFF2-40B4-BE49-F238E27FC236}">
                <a16:creationId xmlns:a16="http://schemas.microsoft.com/office/drawing/2014/main" id="{1446FB36-715B-4C6E-ADF8-3DFAED88077E}"/>
              </a:ext>
            </a:extLst>
          </p:cNvPr>
          <p:cNvCxnSpPr/>
          <p:nvPr/>
        </p:nvCxnSpPr>
        <p:spPr bwMode="auto">
          <a:xfrm>
            <a:off x="2267472" y="458112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ktangel 12">
            <a:extLst>
              <a:ext uri="{FF2B5EF4-FFF2-40B4-BE49-F238E27FC236}">
                <a16:creationId xmlns:a16="http://schemas.microsoft.com/office/drawing/2014/main" id="{582BA79A-41D8-48AF-A349-D5EF8A3CEB16}"/>
              </a:ext>
            </a:extLst>
          </p:cNvPr>
          <p:cNvSpPr/>
          <p:nvPr/>
        </p:nvSpPr>
        <p:spPr bwMode="auto">
          <a:xfrm>
            <a:off x="2267471" y="191683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sp>
        <p:nvSpPr>
          <p:cNvPr id="6" name="Kantet højreparentes 26">
            <a:extLst>
              <a:ext uri="{FF2B5EF4-FFF2-40B4-BE49-F238E27FC236}">
                <a16:creationId xmlns:a16="http://schemas.microsoft.com/office/drawing/2014/main" id="{CF51B6A4-E596-4F24-AAC9-D5BE8641A96C}"/>
              </a:ext>
            </a:extLst>
          </p:cNvPr>
          <p:cNvSpPr/>
          <p:nvPr/>
        </p:nvSpPr>
        <p:spPr bwMode="auto">
          <a:xfrm rot="5400000">
            <a:off x="5939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Manuel proces 4">
            <a:extLst>
              <a:ext uri="{FF2B5EF4-FFF2-40B4-BE49-F238E27FC236}">
                <a16:creationId xmlns:a16="http://schemas.microsoft.com/office/drawing/2014/main" id="{02E73643-8692-4EF8-85AE-4E4344193EC0}"/>
              </a:ext>
            </a:extLst>
          </p:cNvPr>
          <p:cNvSpPr/>
          <p:nvPr/>
        </p:nvSpPr>
        <p:spPr bwMode="auto">
          <a:xfrm flipV="1">
            <a:off x="5615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1200">
              <a:latin typeface="Arial" pitchFamily="34" charset="0"/>
            </a:endParaRPr>
          </a:p>
        </p:txBody>
      </p:sp>
      <p:cxnSp>
        <p:nvCxnSpPr>
          <p:cNvPr id="8" name="Lige forbindelse 30">
            <a:extLst>
              <a:ext uri="{FF2B5EF4-FFF2-40B4-BE49-F238E27FC236}">
                <a16:creationId xmlns:a16="http://schemas.microsoft.com/office/drawing/2014/main" id="{8222C237-2689-4544-9F82-E334A8BEEF27}"/>
              </a:ext>
            </a:extLst>
          </p:cNvPr>
          <p:cNvCxnSpPr/>
          <p:nvPr/>
        </p:nvCxnSpPr>
        <p:spPr bwMode="auto">
          <a:xfrm>
            <a:off x="7092008" y="458112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31">
            <a:extLst>
              <a:ext uri="{FF2B5EF4-FFF2-40B4-BE49-F238E27FC236}">
                <a16:creationId xmlns:a16="http://schemas.microsoft.com/office/drawing/2014/main" id="{0164C649-6037-4CFA-B2B6-8A09386C1315}"/>
              </a:ext>
            </a:extLst>
          </p:cNvPr>
          <p:cNvSpPr/>
          <p:nvPr/>
        </p:nvSpPr>
        <p:spPr bwMode="auto">
          <a:xfrm>
            <a:off x="7092007" y="191683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0" name="Lige forbindelse 34">
            <a:extLst>
              <a:ext uri="{FF2B5EF4-FFF2-40B4-BE49-F238E27FC236}">
                <a16:creationId xmlns:a16="http://schemas.microsoft.com/office/drawing/2014/main" id="{897C460C-FC08-44A8-9BA9-55A4F9BF9C3E}"/>
              </a:ext>
            </a:extLst>
          </p:cNvPr>
          <p:cNvCxnSpPr/>
          <p:nvPr/>
        </p:nvCxnSpPr>
        <p:spPr bwMode="auto">
          <a:xfrm>
            <a:off x="2339479" y="227687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35">
            <a:extLst>
              <a:ext uri="{FF2B5EF4-FFF2-40B4-BE49-F238E27FC236}">
                <a16:creationId xmlns:a16="http://schemas.microsoft.com/office/drawing/2014/main" id="{45E9DEA1-AFF1-44AC-B475-7B1770D60BD5}"/>
              </a:ext>
            </a:extLst>
          </p:cNvPr>
          <p:cNvSpPr/>
          <p:nvPr/>
        </p:nvSpPr>
        <p:spPr bwMode="auto">
          <a:xfrm>
            <a:off x="2267471" y="191683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2" name="Rektangel 36">
            <a:extLst>
              <a:ext uri="{FF2B5EF4-FFF2-40B4-BE49-F238E27FC236}">
                <a16:creationId xmlns:a16="http://schemas.microsoft.com/office/drawing/2014/main" id="{F353F630-DD22-46F4-9B0E-FE7B77A50FE2}"/>
              </a:ext>
            </a:extLst>
          </p:cNvPr>
          <p:cNvSpPr/>
          <p:nvPr/>
        </p:nvSpPr>
        <p:spPr bwMode="auto">
          <a:xfrm>
            <a:off x="2267471" y="234888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3" name="Lige forbindelse 41">
            <a:extLst>
              <a:ext uri="{FF2B5EF4-FFF2-40B4-BE49-F238E27FC236}">
                <a16:creationId xmlns:a16="http://schemas.microsoft.com/office/drawing/2014/main" id="{951520AA-D219-40ED-9EF0-4BDFBD81F6BB}"/>
              </a:ext>
            </a:extLst>
          </p:cNvPr>
          <p:cNvCxnSpPr/>
          <p:nvPr/>
        </p:nvCxnSpPr>
        <p:spPr bwMode="auto">
          <a:xfrm>
            <a:off x="7164015" y="227687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ktangel 42">
            <a:extLst>
              <a:ext uri="{FF2B5EF4-FFF2-40B4-BE49-F238E27FC236}">
                <a16:creationId xmlns:a16="http://schemas.microsoft.com/office/drawing/2014/main" id="{F00794AD-DFD4-4724-9CDD-F2623687D145}"/>
              </a:ext>
            </a:extLst>
          </p:cNvPr>
          <p:cNvSpPr/>
          <p:nvPr/>
        </p:nvSpPr>
        <p:spPr bwMode="auto">
          <a:xfrm>
            <a:off x="7092007" y="191683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5" name="Rektangel 43">
            <a:extLst>
              <a:ext uri="{FF2B5EF4-FFF2-40B4-BE49-F238E27FC236}">
                <a16:creationId xmlns:a16="http://schemas.microsoft.com/office/drawing/2014/main" id="{D8928A31-B539-4963-AFA0-86F6AE49ADD5}"/>
              </a:ext>
            </a:extLst>
          </p:cNvPr>
          <p:cNvSpPr/>
          <p:nvPr/>
        </p:nvSpPr>
        <p:spPr bwMode="auto">
          <a:xfrm>
            <a:off x="7092007" y="234888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6" name="Lige pilforbindelse 23">
            <a:extLst>
              <a:ext uri="{FF2B5EF4-FFF2-40B4-BE49-F238E27FC236}">
                <a16:creationId xmlns:a16="http://schemas.microsoft.com/office/drawing/2014/main" id="{0BE73F35-DAA6-43CC-A224-3AC5C4388F47}"/>
              </a:ext>
            </a:extLst>
          </p:cNvPr>
          <p:cNvCxnSpPr/>
          <p:nvPr/>
        </p:nvCxnSpPr>
        <p:spPr bwMode="auto">
          <a:xfrm flipV="1">
            <a:off x="6096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41281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272AE-3FDC-4150-9AFE-A966A1B88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 på vægt - </a:t>
            </a:r>
            <a:r>
              <a:rPr lang="da-DK" dirty="0" err="1"/>
              <a:t>højretung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414035-5493-45F7-AD78-1829BF0E9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13</a:t>
            </a:fld>
            <a:endParaRPr lang="da-DK" dirty="0"/>
          </a:p>
        </p:txBody>
      </p:sp>
      <p:cxnSp>
        <p:nvCxnSpPr>
          <p:cNvPr id="4" name="Lige forbindelse 8">
            <a:extLst>
              <a:ext uri="{FF2B5EF4-FFF2-40B4-BE49-F238E27FC236}">
                <a16:creationId xmlns:a16="http://schemas.microsoft.com/office/drawing/2014/main" id="{E64631C5-A2E7-4C39-B7C9-F567235C491D}"/>
              </a:ext>
            </a:extLst>
          </p:cNvPr>
          <p:cNvCxnSpPr/>
          <p:nvPr/>
        </p:nvCxnSpPr>
        <p:spPr bwMode="auto">
          <a:xfrm>
            <a:off x="2267472" y="422108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ktangel 12">
            <a:extLst>
              <a:ext uri="{FF2B5EF4-FFF2-40B4-BE49-F238E27FC236}">
                <a16:creationId xmlns:a16="http://schemas.microsoft.com/office/drawing/2014/main" id="{E62AC1C5-280F-49DE-B5BB-7F0B74144D5F}"/>
              </a:ext>
            </a:extLst>
          </p:cNvPr>
          <p:cNvSpPr/>
          <p:nvPr/>
        </p:nvSpPr>
        <p:spPr bwMode="auto">
          <a:xfrm>
            <a:off x="2267471" y="155679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sp>
        <p:nvSpPr>
          <p:cNvPr id="6" name="Kantet højreparentes 26">
            <a:extLst>
              <a:ext uri="{FF2B5EF4-FFF2-40B4-BE49-F238E27FC236}">
                <a16:creationId xmlns:a16="http://schemas.microsoft.com/office/drawing/2014/main" id="{E6FFB272-5677-421B-95C5-9A867612B6DD}"/>
              </a:ext>
            </a:extLst>
          </p:cNvPr>
          <p:cNvSpPr/>
          <p:nvPr/>
        </p:nvSpPr>
        <p:spPr bwMode="auto">
          <a:xfrm rot="5940000">
            <a:off x="5939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Manuel proces 4">
            <a:extLst>
              <a:ext uri="{FF2B5EF4-FFF2-40B4-BE49-F238E27FC236}">
                <a16:creationId xmlns:a16="http://schemas.microsoft.com/office/drawing/2014/main" id="{45871E46-094C-4214-9317-45FF6245334F}"/>
              </a:ext>
            </a:extLst>
          </p:cNvPr>
          <p:cNvSpPr/>
          <p:nvPr/>
        </p:nvSpPr>
        <p:spPr bwMode="auto">
          <a:xfrm flipV="1">
            <a:off x="5615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1200">
              <a:latin typeface="Arial" pitchFamily="34" charset="0"/>
            </a:endParaRPr>
          </a:p>
        </p:txBody>
      </p:sp>
      <p:cxnSp>
        <p:nvCxnSpPr>
          <p:cNvPr id="8" name="Lige forbindelse 30">
            <a:extLst>
              <a:ext uri="{FF2B5EF4-FFF2-40B4-BE49-F238E27FC236}">
                <a16:creationId xmlns:a16="http://schemas.microsoft.com/office/drawing/2014/main" id="{CFB206D1-FA7D-482C-BCF0-B99CB47DA5D8}"/>
              </a:ext>
            </a:extLst>
          </p:cNvPr>
          <p:cNvCxnSpPr/>
          <p:nvPr/>
        </p:nvCxnSpPr>
        <p:spPr bwMode="auto">
          <a:xfrm>
            <a:off x="7092008" y="494116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31">
            <a:extLst>
              <a:ext uri="{FF2B5EF4-FFF2-40B4-BE49-F238E27FC236}">
                <a16:creationId xmlns:a16="http://schemas.microsoft.com/office/drawing/2014/main" id="{DEA25391-0ADE-40AA-BF22-62A284114167}"/>
              </a:ext>
            </a:extLst>
          </p:cNvPr>
          <p:cNvSpPr/>
          <p:nvPr/>
        </p:nvSpPr>
        <p:spPr bwMode="auto">
          <a:xfrm>
            <a:off x="7092007" y="227687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0" name="Lige forbindelse 34">
            <a:extLst>
              <a:ext uri="{FF2B5EF4-FFF2-40B4-BE49-F238E27FC236}">
                <a16:creationId xmlns:a16="http://schemas.microsoft.com/office/drawing/2014/main" id="{FA26AC0B-A2B5-485A-8F35-BEA08457FEB7}"/>
              </a:ext>
            </a:extLst>
          </p:cNvPr>
          <p:cNvCxnSpPr/>
          <p:nvPr/>
        </p:nvCxnSpPr>
        <p:spPr bwMode="auto">
          <a:xfrm>
            <a:off x="2339479" y="191683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35">
            <a:extLst>
              <a:ext uri="{FF2B5EF4-FFF2-40B4-BE49-F238E27FC236}">
                <a16:creationId xmlns:a16="http://schemas.microsoft.com/office/drawing/2014/main" id="{4DC49C90-AC91-40F0-8100-743C8B581C26}"/>
              </a:ext>
            </a:extLst>
          </p:cNvPr>
          <p:cNvSpPr/>
          <p:nvPr/>
        </p:nvSpPr>
        <p:spPr bwMode="auto">
          <a:xfrm>
            <a:off x="2267471" y="155679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2" name="Rektangel 36">
            <a:extLst>
              <a:ext uri="{FF2B5EF4-FFF2-40B4-BE49-F238E27FC236}">
                <a16:creationId xmlns:a16="http://schemas.microsoft.com/office/drawing/2014/main" id="{3B189614-B0F7-46DA-9CA0-F93E82FD4BE9}"/>
              </a:ext>
            </a:extLst>
          </p:cNvPr>
          <p:cNvSpPr/>
          <p:nvPr/>
        </p:nvSpPr>
        <p:spPr bwMode="auto">
          <a:xfrm>
            <a:off x="2267471" y="198884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3" name="Lige forbindelse 41">
            <a:extLst>
              <a:ext uri="{FF2B5EF4-FFF2-40B4-BE49-F238E27FC236}">
                <a16:creationId xmlns:a16="http://schemas.microsoft.com/office/drawing/2014/main" id="{0467070E-89C8-4F4D-83B5-BBF6FB25F41F}"/>
              </a:ext>
            </a:extLst>
          </p:cNvPr>
          <p:cNvCxnSpPr/>
          <p:nvPr/>
        </p:nvCxnSpPr>
        <p:spPr bwMode="auto">
          <a:xfrm>
            <a:off x="7164015" y="263691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ktangel 42">
            <a:extLst>
              <a:ext uri="{FF2B5EF4-FFF2-40B4-BE49-F238E27FC236}">
                <a16:creationId xmlns:a16="http://schemas.microsoft.com/office/drawing/2014/main" id="{A2C49BE1-D296-462E-AE10-64A28F4449C2}"/>
              </a:ext>
            </a:extLst>
          </p:cNvPr>
          <p:cNvSpPr/>
          <p:nvPr/>
        </p:nvSpPr>
        <p:spPr bwMode="auto">
          <a:xfrm>
            <a:off x="7092007" y="227687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5" name="Rektangel 43">
            <a:extLst>
              <a:ext uri="{FF2B5EF4-FFF2-40B4-BE49-F238E27FC236}">
                <a16:creationId xmlns:a16="http://schemas.microsoft.com/office/drawing/2014/main" id="{1A447862-2E6E-4857-AFB4-A6CF3E24ACAD}"/>
              </a:ext>
            </a:extLst>
          </p:cNvPr>
          <p:cNvSpPr/>
          <p:nvPr/>
        </p:nvSpPr>
        <p:spPr bwMode="auto">
          <a:xfrm>
            <a:off x="7092007" y="270892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6" name="Lige pilforbindelse 23">
            <a:extLst>
              <a:ext uri="{FF2B5EF4-FFF2-40B4-BE49-F238E27FC236}">
                <a16:creationId xmlns:a16="http://schemas.microsoft.com/office/drawing/2014/main" id="{EB92C63E-A41E-4145-8B6D-5C2E0081927E}"/>
              </a:ext>
            </a:extLst>
          </p:cNvPr>
          <p:cNvCxnSpPr/>
          <p:nvPr/>
        </p:nvCxnSpPr>
        <p:spPr bwMode="auto">
          <a:xfrm rot="2100000" flipV="1">
            <a:off x="6096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77071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26675-2C35-4D17-9C87-A422C93B9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 på vægt - venstretung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739EB-ADE9-4D53-A4DD-B7A87E0BB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14</a:t>
            </a:fld>
            <a:endParaRPr lang="da-DK" dirty="0"/>
          </a:p>
        </p:txBody>
      </p:sp>
      <p:cxnSp>
        <p:nvCxnSpPr>
          <p:cNvPr id="4" name="Lige forbindelse 8">
            <a:extLst>
              <a:ext uri="{FF2B5EF4-FFF2-40B4-BE49-F238E27FC236}">
                <a16:creationId xmlns:a16="http://schemas.microsoft.com/office/drawing/2014/main" id="{CB4B7862-00DC-4FDF-A230-79990183DFEA}"/>
              </a:ext>
            </a:extLst>
          </p:cNvPr>
          <p:cNvCxnSpPr/>
          <p:nvPr/>
        </p:nvCxnSpPr>
        <p:spPr bwMode="auto">
          <a:xfrm>
            <a:off x="2267472" y="494116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ktangel 12">
            <a:extLst>
              <a:ext uri="{FF2B5EF4-FFF2-40B4-BE49-F238E27FC236}">
                <a16:creationId xmlns:a16="http://schemas.microsoft.com/office/drawing/2014/main" id="{8567E3DF-2AF5-482A-A178-B2E253FD1832}"/>
              </a:ext>
            </a:extLst>
          </p:cNvPr>
          <p:cNvSpPr/>
          <p:nvPr/>
        </p:nvSpPr>
        <p:spPr bwMode="auto">
          <a:xfrm>
            <a:off x="2267471" y="227687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sp>
        <p:nvSpPr>
          <p:cNvPr id="6" name="Kantet højreparentes 26">
            <a:extLst>
              <a:ext uri="{FF2B5EF4-FFF2-40B4-BE49-F238E27FC236}">
                <a16:creationId xmlns:a16="http://schemas.microsoft.com/office/drawing/2014/main" id="{1B053285-E15B-4326-AD45-D6506F8DE0F9}"/>
              </a:ext>
            </a:extLst>
          </p:cNvPr>
          <p:cNvSpPr/>
          <p:nvPr/>
        </p:nvSpPr>
        <p:spPr bwMode="auto">
          <a:xfrm rot="4860000">
            <a:off x="5939879" y="2348880"/>
            <a:ext cx="360040" cy="4824536"/>
          </a:xfrm>
          <a:prstGeom prst="rightBracket">
            <a:avLst>
              <a:gd name="adj" fmla="val 0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Manuel proces 4">
            <a:extLst>
              <a:ext uri="{FF2B5EF4-FFF2-40B4-BE49-F238E27FC236}">
                <a16:creationId xmlns:a16="http://schemas.microsoft.com/office/drawing/2014/main" id="{A42C36CD-D183-4040-B65D-12B2465840D5}"/>
              </a:ext>
            </a:extLst>
          </p:cNvPr>
          <p:cNvSpPr/>
          <p:nvPr/>
        </p:nvSpPr>
        <p:spPr bwMode="auto">
          <a:xfrm flipV="1">
            <a:off x="5615843" y="4797152"/>
            <a:ext cx="1008112" cy="792088"/>
          </a:xfrm>
          <a:prstGeom prst="flowChartManualOperation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1200">
              <a:latin typeface="Arial" pitchFamily="34" charset="0"/>
            </a:endParaRPr>
          </a:p>
        </p:txBody>
      </p:sp>
      <p:cxnSp>
        <p:nvCxnSpPr>
          <p:cNvPr id="8" name="Lige forbindelse 30">
            <a:extLst>
              <a:ext uri="{FF2B5EF4-FFF2-40B4-BE49-F238E27FC236}">
                <a16:creationId xmlns:a16="http://schemas.microsoft.com/office/drawing/2014/main" id="{194B262A-098D-4251-9838-8B6EF8FA8C84}"/>
              </a:ext>
            </a:extLst>
          </p:cNvPr>
          <p:cNvCxnSpPr/>
          <p:nvPr/>
        </p:nvCxnSpPr>
        <p:spPr bwMode="auto">
          <a:xfrm>
            <a:off x="7092008" y="4221088"/>
            <a:ext cx="2892425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31">
            <a:extLst>
              <a:ext uri="{FF2B5EF4-FFF2-40B4-BE49-F238E27FC236}">
                <a16:creationId xmlns:a16="http://schemas.microsoft.com/office/drawing/2014/main" id="{C48D277B-4F0D-47D8-AA43-A0D2DAF9BCCE}"/>
              </a:ext>
            </a:extLst>
          </p:cNvPr>
          <p:cNvSpPr/>
          <p:nvPr/>
        </p:nvSpPr>
        <p:spPr bwMode="auto">
          <a:xfrm>
            <a:off x="7092007" y="1556792"/>
            <a:ext cx="2880320" cy="255628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0" name="Lige forbindelse 34">
            <a:extLst>
              <a:ext uri="{FF2B5EF4-FFF2-40B4-BE49-F238E27FC236}">
                <a16:creationId xmlns:a16="http://schemas.microsoft.com/office/drawing/2014/main" id="{AC760C8C-6207-435A-90FA-96D35E5F6CB4}"/>
              </a:ext>
            </a:extLst>
          </p:cNvPr>
          <p:cNvCxnSpPr/>
          <p:nvPr/>
        </p:nvCxnSpPr>
        <p:spPr bwMode="auto">
          <a:xfrm>
            <a:off x="2339479" y="263691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35">
            <a:extLst>
              <a:ext uri="{FF2B5EF4-FFF2-40B4-BE49-F238E27FC236}">
                <a16:creationId xmlns:a16="http://schemas.microsoft.com/office/drawing/2014/main" id="{1F444BA2-0440-44F8-96F5-BB8E7918F0F0}"/>
              </a:ext>
            </a:extLst>
          </p:cNvPr>
          <p:cNvSpPr/>
          <p:nvPr/>
        </p:nvSpPr>
        <p:spPr bwMode="auto">
          <a:xfrm>
            <a:off x="2267471" y="227687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2" name="Rektangel 36">
            <a:extLst>
              <a:ext uri="{FF2B5EF4-FFF2-40B4-BE49-F238E27FC236}">
                <a16:creationId xmlns:a16="http://schemas.microsoft.com/office/drawing/2014/main" id="{84C8C75C-DE69-415C-9AE0-08AA07A0D6F9}"/>
              </a:ext>
            </a:extLst>
          </p:cNvPr>
          <p:cNvSpPr/>
          <p:nvPr/>
        </p:nvSpPr>
        <p:spPr bwMode="auto">
          <a:xfrm>
            <a:off x="2267471" y="270892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3" name="Lige forbindelse 41">
            <a:extLst>
              <a:ext uri="{FF2B5EF4-FFF2-40B4-BE49-F238E27FC236}">
                <a16:creationId xmlns:a16="http://schemas.microsoft.com/office/drawing/2014/main" id="{57535E88-9B20-4845-85AA-F3C4B65F9246}"/>
              </a:ext>
            </a:extLst>
          </p:cNvPr>
          <p:cNvCxnSpPr/>
          <p:nvPr/>
        </p:nvCxnSpPr>
        <p:spPr bwMode="auto">
          <a:xfrm>
            <a:off x="7164015" y="1916832"/>
            <a:ext cx="273630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ktangel 42">
            <a:extLst>
              <a:ext uri="{FF2B5EF4-FFF2-40B4-BE49-F238E27FC236}">
                <a16:creationId xmlns:a16="http://schemas.microsoft.com/office/drawing/2014/main" id="{20029A4D-6257-4EA7-824D-3404D2D6FA7D}"/>
              </a:ext>
            </a:extLst>
          </p:cNvPr>
          <p:cNvSpPr/>
          <p:nvPr/>
        </p:nvSpPr>
        <p:spPr bwMode="auto">
          <a:xfrm>
            <a:off x="7092007" y="1556792"/>
            <a:ext cx="2880320" cy="36004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5" name="Rektangel 43">
            <a:extLst>
              <a:ext uri="{FF2B5EF4-FFF2-40B4-BE49-F238E27FC236}">
                <a16:creationId xmlns:a16="http://schemas.microsoft.com/office/drawing/2014/main" id="{1D8D37D3-E17D-4AE5-AF79-38A90BC3512D}"/>
              </a:ext>
            </a:extLst>
          </p:cNvPr>
          <p:cNvSpPr/>
          <p:nvPr/>
        </p:nvSpPr>
        <p:spPr bwMode="auto">
          <a:xfrm>
            <a:off x="7092007" y="1988840"/>
            <a:ext cx="2880320" cy="19442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6" name="Lige pilforbindelse 23">
            <a:extLst>
              <a:ext uri="{FF2B5EF4-FFF2-40B4-BE49-F238E27FC236}">
                <a16:creationId xmlns:a16="http://schemas.microsoft.com/office/drawing/2014/main" id="{4714A7F0-47C7-4C96-909B-D78CE8AF8EC0}"/>
              </a:ext>
            </a:extLst>
          </p:cNvPr>
          <p:cNvCxnSpPr/>
          <p:nvPr/>
        </p:nvCxnSpPr>
        <p:spPr bwMode="auto">
          <a:xfrm rot="19500000" flipV="1">
            <a:off x="6096000" y="5013176"/>
            <a:ext cx="0" cy="360040"/>
          </a:xfrm>
          <a:prstGeom prst="straightConnector1">
            <a:avLst/>
          </a:prstGeom>
          <a:solidFill>
            <a:schemeClr val="accent2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4860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8C055-9529-40DF-9F10-860275BF2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3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AFC1B-70DF-4BDF-A6D0-BCD00E8ABE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15</a:t>
            </a:fld>
            <a:endParaRPr lang="da-DK" dirty="0"/>
          </a:p>
        </p:txBody>
      </p:sp>
      <p:grpSp>
        <p:nvGrpSpPr>
          <p:cNvPr id="4" name="Gruppe 35">
            <a:extLst>
              <a:ext uri="{FF2B5EF4-FFF2-40B4-BE49-F238E27FC236}">
                <a16:creationId xmlns:a16="http://schemas.microsoft.com/office/drawing/2014/main" id="{631F7A12-116F-4B23-ADD3-0B2EA65CC559}"/>
              </a:ext>
            </a:extLst>
          </p:cNvPr>
          <p:cNvGrpSpPr/>
          <p:nvPr/>
        </p:nvGrpSpPr>
        <p:grpSpPr>
          <a:xfrm>
            <a:off x="688869" y="1555204"/>
            <a:ext cx="3420000" cy="4474368"/>
            <a:chOff x="755577" y="1556792"/>
            <a:chExt cx="3825656" cy="4474368"/>
          </a:xfrm>
        </p:grpSpPr>
        <p:sp>
          <p:nvSpPr>
            <p:cNvPr id="5" name="Pentagon 56">
              <a:extLst>
                <a:ext uri="{FF2B5EF4-FFF2-40B4-BE49-F238E27FC236}">
                  <a16:creationId xmlns:a16="http://schemas.microsoft.com/office/drawing/2014/main" id="{DFF8A1C7-A8E9-42DE-8E51-EDCD995589A6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6" name="Lige forbindelse 57">
              <a:extLst>
                <a:ext uri="{FF2B5EF4-FFF2-40B4-BE49-F238E27FC236}">
                  <a16:creationId xmlns:a16="http://schemas.microsoft.com/office/drawing/2014/main" id="{C8341364-1EAB-4418-AA5A-2AD8CBCCDCD2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58">
              <a:extLst>
                <a:ext uri="{FF2B5EF4-FFF2-40B4-BE49-F238E27FC236}">
                  <a16:creationId xmlns:a16="http://schemas.microsoft.com/office/drawing/2014/main" id="{9D27BBDF-9993-4B8E-9A6F-75A80E4A70BA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59">
              <a:extLst>
                <a:ext uri="{FF2B5EF4-FFF2-40B4-BE49-F238E27FC236}">
                  <a16:creationId xmlns:a16="http://schemas.microsoft.com/office/drawing/2014/main" id="{FC70D19E-5DB7-4897-8AA0-0A8713C9A7FB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9" name="Tekstboks 60">
              <a:extLst>
                <a:ext uri="{FF2B5EF4-FFF2-40B4-BE49-F238E27FC236}">
                  <a16:creationId xmlns:a16="http://schemas.microsoft.com/office/drawing/2014/main" id="{98B1AC1A-8A7C-4F3B-8FAB-02B082B56778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22" name="Gruppe 35">
            <a:extLst>
              <a:ext uri="{FF2B5EF4-FFF2-40B4-BE49-F238E27FC236}">
                <a16:creationId xmlns:a16="http://schemas.microsoft.com/office/drawing/2014/main" id="{62A36F2A-30C1-4FA7-A2FB-91E7ABE02295}"/>
              </a:ext>
            </a:extLst>
          </p:cNvPr>
          <p:cNvGrpSpPr/>
          <p:nvPr/>
        </p:nvGrpSpPr>
        <p:grpSpPr>
          <a:xfrm>
            <a:off x="4353056" y="1555204"/>
            <a:ext cx="3420000" cy="4474368"/>
            <a:chOff x="755577" y="1556792"/>
            <a:chExt cx="3825656" cy="4474368"/>
          </a:xfrm>
        </p:grpSpPr>
        <p:sp>
          <p:nvSpPr>
            <p:cNvPr id="23" name="Pentagon 56">
              <a:extLst>
                <a:ext uri="{FF2B5EF4-FFF2-40B4-BE49-F238E27FC236}">
                  <a16:creationId xmlns:a16="http://schemas.microsoft.com/office/drawing/2014/main" id="{12AA7471-14C5-4D75-8FF6-93C78C268BC8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4" name="Lige forbindelse 57">
              <a:extLst>
                <a:ext uri="{FF2B5EF4-FFF2-40B4-BE49-F238E27FC236}">
                  <a16:creationId xmlns:a16="http://schemas.microsoft.com/office/drawing/2014/main" id="{3898BE58-F55B-4583-AD56-9E82BA06BF24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58">
              <a:extLst>
                <a:ext uri="{FF2B5EF4-FFF2-40B4-BE49-F238E27FC236}">
                  <a16:creationId xmlns:a16="http://schemas.microsoft.com/office/drawing/2014/main" id="{A26D3CB0-FF31-4EC0-87A7-7DFAF169A493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6" name="Rektangel 59">
              <a:extLst>
                <a:ext uri="{FF2B5EF4-FFF2-40B4-BE49-F238E27FC236}">
                  <a16:creationId xmlns:a16="http://schemas.microsoft.com/office/drawing/2014/main" id="{EB735A8D-DAD5-42C2-879D-115B1F9AF338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7" name="Tekstboks 60">
              <a:extLst>
                <a:ext uri="{FF2B5EF4-FFF2-40B4-BE49-F238E27FC236}">
                  <a16:creationId xmlns:a16="http://schemas.microsoft.com/office/drawing/2014/main" id="{0CA2FE59-8CE5-4CED-92AC-087F27A092B9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28" name="Gruppe 35">
            <a:extLst>
              <a:ext uri="{FF2B5EF4-FFF2-40B4-BE49-F238E27FC236}">
                <a16:creationId xmlns:a16="http://schemas.microsoft.com/office/drawing/2014/main" id="{F739A532-BFE0-4BA2-8310-D7C9183CE466}"/>
              </a:ext>
            </a:extLst>
          </p:cNvPr>
          <p:cNvGrpSpPr/>
          <p:nvPr/>
        </p:nvGrpSpPr>
        <p:grpSpPr>
          <a:xfrm>
            <a:off x="8017243" y="1555204"/>
            <a:ext cx="3420000" cy="4474368"/>
            <a:chOff x="755577" y="1556792"/>
            <a:chExt cx="3825656" cy="4474368"/>
          </a:xfrm>
        </p:grpSpPr>
        <p:sp>
          <p:nvSpPr>
            <p:cNvPr id="29" name="Pentagon 56">
              <a:extLst>
                <a:ext uri="{FF2B5EF4-FFF2-40B4-BE49-F238E27FC236}">
                  <a16:creationId xmlns:a16="http://schemas.microsoft.com/office/drawing/2014/main" id="{E31CFA71-9FE2-4EA4-8176-86C34B82602C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0" name="Lige forbindelse 57">
              <a:extLst>
                <a:ext uri="{FF2B5EF4-FFF2-40B4-BE49-F238E27FC236}">
                  <a16:creationId xmlns:a16="http://schemas.microsoft.com/office/drawing/2014/main" id="{1CEE7EC1-FAE9-4F13-A2D7-F566DC43B67A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ktangel 58">
              <a:extLst>
                <a:ext uri="{FF2B5EF4-FFF2-40B4-BE49-F238E27FC236}">
                  <a16:creationId xmlns:a16="http://schemas.microsoft.com/office/drawing/2014/main" id="{F2FA2C5C-CDF4-432C-A295-55814450EFEB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32" name="Rektangel 59">
              <a:extLst>
                <a:ext uri="{FF2B5EF4-FFF2-40B4-BE49-F238E27FC236}">
                  <a16:creationId xmlns:a16="http://schemas.microsoft.com/office/drawing/2014/main" id="{D5BA9B1D-85FB-4055-9E7B-BCA96DC21740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33" name="Tekstboks 60">
              <a:extLst>
                <a:ext uri="{FF2B5EF4-FFF2-40B4-BE49-F238E27FC236}">
                  <a16:creationId xmlns:a16="http://schemas.microsoft.com/office/drawing/2014/main" id="{7FCBF2B7-ACD0-41A5-B6B3-859C4B1D994F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4009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E80D-3E7A-4B50-93FE-3E2DDD11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3 vertikale med kausalitet - uafsluttet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8E6E69-E13B-4718-84A5-0C4A7E839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16</a:t>
            </a:fld>
            <a:endParaRPr lang="da-DK" dirty="0"/>
          </a:p>
        </p:txBody>
      </p:sp>
      <p:grpSp>
        <p:nvGrpSpPr>
          <p:cNvPr id="22" name="Gruppe 20">
            <a:extLst>
              <a:ext uri="{FF2B5EF4-FFF2-40B4-BE49-F238E27FC236}">
                <a16:creationId xmlns:a16="http://schemas.microsoft.com/office/drawing/2014/main" id="{F595F8DF-E4B9-49AB-87D8-924B24BABB30}"/>
              </a:ext>
            </a:extLst>
          </p:cNvPr>
          <p:cNvGrpSpPr/>
          <p:nvPr/>
        </p:nvGrpSpPr>
        <p:grpSpPr>
          <a:xfrm>
            <a:off x="705220" y="1555204"/>
            <a:ext cx="3600000" cy="4474368"/>
            <a:chOff x="755577" y="1556792"/>
            <a:chExt cx="4032448" cy="4474368"/>
          </a:xfrm>
        </p:grpSpPr>
        <p:sp>
          <p:nvSpPr>
            <p:cNvPr id="23" name="Pentagon 2">
              <a:extLst>
                <a:ext uri="{FF2B5EF4-FFF2-40B4-BE49-F238E27FC236}">
                  <a16:creationId xmlns:a16="http://schemas.microsoft.com/office/drawing/2014/main" id="{70809701-CF50-41C6-B949-D2C86208AB46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4" name="Lige forbindelse 11">
              <a:extLst>
                <a:ext uri="{FF2B5EF4-FFF2-40B4-BE49-F238E27FC236}">
                  <a16:creationId xmlns:a16="http://schemas.microsoft.com/office/drawing/2014/main" id="{0F5DDBEC-1B18-4488-AB73-271653297A88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12">
              <a:extLst>
                <a:ext uri="{FF2B5EF4-FFF2-40B4-BE49-F238E27FC236}">
                  <a16:creationId xmlns:a16="http://schemas.microsoft.com/office/drawing/2014/main" id="{A4E477BE-AE9E-4599-AEB3-D4B259A261FD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6" name="Rektangel 13">
              <a:extLst>
                <a:ext uri="{FF2B5EF4-FFF2-40B4-BE49-F238E27FC236}">
                  <a16:creationId xmlns:a16="http://schemas.microsoft.com/office/drawing/2014/main" id="{6A5D4EA8-0EB8-4DCB-80F2-5B900572F832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7" name="Tekstboks 21">
              <a:extLst>
                <a:ext uri="{FF2B5EF4-FFF2-40B4-BE49-F238E27FC236}">
                  <a16:creationId xmlns:a16="http://schemas.microsoft.com/office/drawing/2014/main" id="{0C02613C-5D58-4C4D-9F98-E8F5A0E13C10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40" name="Gruppe 20">
            <a:extLst>
              <a:ext uri="{FF2B5EF4-FFF2-40B4-BE49-F238E27FC236}">
                <a16:creationId xmlns:a16="http://schemas.microsoft.com/office/drawing/2014/main" id="{27FD5C17-B043-495A-9DA2-328ABAE77CDF}"/>
              </a:ext>
            </a:extLst>
          </p:cNvPr>
          <p:cNvGrpSpPr/>
          <p:nvPr/>
        </p:nvGrpSpPr>
        <p:grpSpPr>
          <a:xfrm>
            <a:off x="4276122" y="1555204"/>
            <a:ext cx="3600000" cy="4474368"/>
            <a:chOff x="755577" y="1556792"/>
            <a:chExt cx="4032448" cy="4474368"/>
          </a:xfrm>
        </p:grpSpPr>
        <p:sp>
          <p:nvSpPr>
            <p:cNvPr id="41" name="Pentagon 2">
              <a:extLst>
                <a:ext uri="{FF2B5EF4-FFF2-40B4-BE49-F238E27FC236}">
                  <a16:creationId xmlns:a16="http://schemas.microsoft.com/office/drawing/2014/main" id="{D9A48828-520A-436E-B2D5-41176F9F3F69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2" name="Lige forbindelse 11">
              <a:extLst>
                <a:ext uri="{FF2B5EF4-FFF2-40B4-BE49-F238E27FC236}">
                  <a16:creationId xmlns:a16="http://schemas.microsoft.com/office/drawing/2014/main" id="{07AF973E-A95C-4385-AF2A-6AE48CA415F0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3" name="Rektangel 12">
              <a:extLst>
                <a:ext uri="{FF2B5EF4-FFF2-40B4-BE49-F238E27FC236}">
                  <a16:creationId xmlns:a16="http://schemas.microsoft.com/office/drawing/2014/main" id="{695A4CD0-2376-4049-935B-D5FE21E2AF5C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44" name="Rektangel 13">
              <a:extLst>
                <a:ext uri="{FF2B5EF4-FFF2-40B4-BE49-F238E27FC236}">
                  <a16:creationId xmlns:a16="http://schemas.microsoft.com/office/drawing/2014/main" id="{44BE6433-D2FD-4294-B24B-EA83B5B425F8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45" name="Tekstboks 21">
              <a:extLst>
                <a:ext uri="{FF2B5EF4-FFF2-40B4-BE49-F238E27FC236}">
                  <a16:creationId xmlns:a16="http://schemas.microsoft.com/office/drawing/2014/main" id="{EDFF2962-1083-4724-80AE-3DABDDEDC8AD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46" name="Gruppe 20">
            <a:extLst>
              <a:ext uri="{FF2B5EF4-FFF2-40B4-BE49-F238E27FC236}">
                <a16:creationId xmlns:a16="http://schemas.microsoft.com/office/drawing/2014/main" id="{2066AD4F-6DBC-4D15-B8EA-06082156173F}"/>
              </a:ext>
            </a:extLst>
          </p:cNvPr>
          <p:cNvGrpSpPr/>
          <p:nvPr/>
        </p:nvGrpSpPr>
        <p:grpSpPr>
          <a:xfrm>
            <a:off x="7847025" y="1555204"/>
            <a:ext cx="3600000" cy="4474368"/>
            <a:chOff x="755577" y="1556792"/>
            <a:chExt cx="4032448" cy="4474368"/>
          </a:xfrm>
        </p:grpSpPr>
        <p:sp>
          <p:nvSpPr>
            <p:cNvPr id="47" name="Pentagon 2">
              <a:extLst>
                <a:ext uri="{FF2B5EF4-FFF2-40B4-BE49-F238E27FC236}">
                  <a16:creationId xmlns:a16="http://schemas.microsoft.com/office/drawing/2014/main" id="{D45074A1-00A2-4CCD-B97C-8BB5B373BB7B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48" name="Lige forbindelse 11">
              <a:extLst>
                <a:ext uri="{FF2B5EF4-FFF2-40B4-BE49-F238E27FC236}">
                  <a16:creationId xmlns:a16="http://schemas.microsoft.com/office/drawing/2014/main" id="{36CDE327-2502-486E-BBDD-626877BF9EEA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Rektangel 12">
              <a:extLst>
                <a:ext uri="{FF2B5EF4-FFF2-40B4-BE49-F238E27FC236}">
                  <a16:creationId xmlns:a16="http://schemas.microsoft.com/office/drawing/2014/main" id="{36DE41F8-CA5A-45DE-841C-4DA892EDC091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50" name="Rektangel 13">
              <a:extLst>
                <a:ext uri="{FF2B5EF4-FFF2-40B4-BE49-F238E27FC236}">
                  <a16:creationId xmlns:a16="http://schemas.microsoft.com/office/drawing/2014/main" id="{5BB8663D-7195-455B-AE75-C8678336FD79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51" name="Tekstboks 21">
              <a:extLst>
                <a:ext uri="{FF2B5EF4-FFF2-40B4-BE49-F238E27FC236}">
                  <a16:creationId xmlns:a16="http://schemas.microsoft.com/office/drawing/2014/main" id="{E0D30412-FD86-4141-8440-D9900476E7EE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9737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FE826-C303-47E4-9450-02F44BF4A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3 vertikale med kausalitet - Afsluttet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A045B9-73CE-41BA-9BC1-35F9E7DB0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17</a:t>
            </a:fld>
            <a:endParaRPr lang="da-DK" dirty="0"/>
          </a:p>
        </p:txBody>
      </p:sp>
      <p:grpSp>
        <p:nvGrpSpPr>
          <p:cNvPr id="4" name="Gruppe 20">
            <a:extLst>
              <a:ext uri="{FF2B5EF4-FFF2-40B4-BE49-F238E27FC236}">
                <a16:creationId xmlns:a16="http://schemas.microsoft.com/office/drawing/2014/main" id="{214708D6-8B7A-495F-901F-96CBBF80010E}"/>
              </a:ext>
            </a:extLst>
          </p:cNvPr>
          <p:cNvGrpSpPr/>
          <p:nvPr/>
        </p:nvGrpSpPr>
        <p:grpSpPr>
          <a:xfrm>
            <a:off x="705220" y="1555204"/>
            <a:ext cx="3600000" cy="4474368"/>
            <a:chOff x="755577" y="1556792"/>
            <a:chExt cx="4032448" cy="4474368"/>
          </a:xfrm>
        </p:grpSpPr>
        <p:sp>
          <p:nvSpPr>
            <p:cNvPr id="5" name="Pentagon 2">
              <a:extLst>
                <a:ext uri="{FF2B5EF4-FFF2-40B4-BE49-F238E27FC236}">
                  <a16:creationId xmlns:a16="http://schemas.microsoft.com/office/drawing/2014/main" id="{B1C8B5B9-0097-4687-81CF-A53A3F3066FF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8E898E6A-EB7E-4CAD-8CDF-A02C79EDCC1B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60A12D97-F341-47DF-88B9-A5FEF9190568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14A02C81-1644-4800-95D5-21D2DDEDCB3F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9" name="Tekstboks 21">
              <a:extLst>
                <a:ext uri="{FF2B5EF4-FFF2-40B4-BE49-F238E27FC236}">
                  <a16:creationId xmlns:a16="http://schemas.microsoft.com/office/drawing/2014/main" id="{90A4D515-DD6A-427E-9E02-3E0B0D400A0F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10" name="Gruppe 20">
            <a:extLst>
              <a:ext uri="{FF2B5EF4-FFF2-40B4-BE49-F238E27FC236}">
                <a16:creationId xmlns:a16="http://schemas.microsoft.com/office/drawing/2014/main" id="{53063C00-6373-496E-8945-FCC2F148DA6B}"/>
              </a:ext>
            </a:extLst>
          </p:cNvPr>
          <p:cNvGrpSpPr/>
          <p:nvPr/>
        </p:nvGrpSpPr>
        <p:grpSpPr>
          <a:xfrm>
            <a:off x="4347681" y="1555204"/>
            <a:ext cx="3600000" cy="4474368"/>
            <a:chOff x="755577" y="1556792"/>
            <a:chExt cx="4032448" cy="4474368"/>
          </a:xfrm>
        </p:grpSpPr>
        <p:sp>
          <p:nvSpPr>
            <p:cNvPr id="11" name="Pentagon 2">
              <a:extLst>
                <a:ext uri="{FF2B5EF4-FFF2-40B4-BE49-F238E27FC236}">
                  <a16:creationId xmlns:a16="http://schemas.microsoft.com/office/drawing/2014/main" id="{21DF9646-3BB4-479C-B0E7-1F4B7784268D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2CDC4BFB-791D-41D2-BFC7-767D715ED2A1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31156884-68A5-4D60-9DC0-D70F8031D2BB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77B3FA0-195E-48D0-85CB-9BB8FBCAF700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15" name="Tekstboks 21">
              <a:extLst>
                <a:ext uri="{FF2B5EF4-FFF2-40B4-BE49-F238E27FC236}">
                  <a16:creationId xmlns:a16="http://schemas.microsoft.com/office/drawing/2014/main" id="{7F29A879-0BB6-4370-A21F-EDE8F83C41F0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16" name="Gruppe 35">
            <a:extLst>
              <a:ext uri="{FF2B5EF4-FFF2-40B4-BE49-F238E27FC236}">
                <a16:creationId xmlns:a16="http://schemas.microsoft.com/office/drawing/2014/main" id="{2BB3C673-B29D-40C8-9102-6D8A5321CEC8}"/>
              </a:ext>
            </a:extLst>
          </p:cNvPr>
          <p:cNvGrpSpPr/>
          <p:nvPr/>
        </p:nvGrpSpPr>
        <p:grpSpPr>
          <a:xfrm>
            <a:off x="8017243" y="1555204"/>
            <a:ext cx="3420000" cy="4474368"/>
            <a:chOff x="755577" y="1556792"/>
            <a:chExt cx="3825656" cy="4474368"/>
          </a:xfrm>
        </p:grpSpPr>
        <p:sp>
          <p:nvSpPr>
            <p:cNvPr id="17" name="Pentagon 56">
              <a:extLst>
                <a:ext uri="{FF2B5EF4-FFF2-40B4-BE49-F238E27FC236}">
                  <a16:creationId xmlns:a16="http://schemas.microsoft.com/office/drawing/2014/main" id="{CACF851F-BA2B-4B7E-9B25-3C77E4EF072B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8" name="Lige forbindelse 57">
              <a:extLst>
                <a:ext uri="{FF2B5EF4-FFF2-40B4-BE49-F238E27FC236}">
                  <a16:creationId xmlns:a16="http://schemas.microsoft.com/office/drawing/2014/main" id="{D920BD30-3CCE-42E6-9E04-AECAB1F6665D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58">
              <a:extLst>
                <a:ext uri="{FF2B5EF4-FFF2-40B4-BE49-F238E27FC236}">
                  <a16:creationId xmlns:a16="http://schemas.microsoft.com/office/drawing/2014/main" id="{39E9E4D5-E5A6-47F1-A1C8-00F54C5DB072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0" name="Rektangel 59">
              <a:extLst>
                <a:ext uri="{FF2B5EF4-FFF2-40B4-BE49-F238E27FC236}">
                  <a16:creationId xmlns:a16="http://schemas.microsoft.com/office/drawing/2014/main" id="{2ECB3ED2-A50A-4C5B-8846-D7B30FA4DD55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1" name="Tekstboks 60">
              <a:extLst>
                <a:ext uri="{FF2B5EF4-FFF2-40B4-BE49-F238E27FC236}">
                  <a16:creationId xmlns:a16="http://schemas.microsoft.com/office/drawing/2014/main" id="{4AFFBF31-D0F6-4785-925A-450A03C2D678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2863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68CE3-4D7D-4D53-B6A2-0853E93A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vertikale 1-2-1 proces, afsluttet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7F1C84-5DF3-4545-9FEF-388ECF732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18</a:t>
            </a:fld>
            <a:endParaRPr lang="da-DK" dirty="0"/>
          </a:p>
        </p:txBody>
      </p:sp>
      <p:grpSp>
        <p:nvGrpSpPr>
          <p:cNvPr id="26" name="Gruppe 35">
            <a:extLst>
              <a:ext uri="{FF2B5EF4-FFF2-40B4-BE49-F238E27FC236}">
                <a16:creationId xmlns:a16="http://schemas.microsoft.com/office/drawing/2014/main" id="{7C0EAEEC-D8CF-4D83-AB2D-B518C18A00E5}"/>
              </a:ext>
            </a:extLst>
          </p:cNvPr>
          <p:cNvGrpSpPr/>
          <p:nvPr/>
        </p:nvGrpSpPr>
        <p:grpSpPr>
          <a:xfrm>
            <a:off x="8017243" y="1555204"/>
            <a:ext cx="3420000" cy="4603428"/>
            <a:chOff x="755577" y="1556792"/>
            <a:chExt cx="3825656" cy="4474368"/>
          </a:xfrm>
        </p:grpSpPr>
        <p:sp>
          <p:nvSpPr>
            <p:cNvPr id="27" name="Pentagon 56">
              <a:extLst>
                <a:ext uri="{FF2B5EF4-FFF2-40B4-BE49-F238E27FC236}">
                  <a16:creationId xmlns:a16="http://schemas.microsoft.com/office/drawing/2014/main" id="{455B30C4-78C9-4E5B-B52F-1DD9B80CAD3D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8" name="Lige forbindelse 57">
              <a:extLst>
                <a:ext uri="{FF2B5EF4-FFF2-40B4-BE49-F238E27FC236}">
                  <a16:creationId xmlns:a16="http://schemas.microsoft.com/office/drawing/2014/main" id="{BC42E0B9-C52F-4B4D-9119-DB208C834C30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Rektangel 58">
              <a:extLst>
                <a:ext uri="{FF2B5EF4-FFF2-40B4-BE49-F238E27FC236}">
                  <a16:creationId xmlns:a16="http://schemas.microsoft.com/office/drawing/2014/main" id="{9DFB9E3E-5DA2-42A1-8512-458492429D91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30" name="Rektangel 59">
              <a:extLst>
                <a:ext uri="{FF2B5EF4-FFF2-40B4-BE49-F238E27FC236}">
                  <a16:creationId xmlns:a16="http://schemas.microsoft.com/office/drawing/2014/main" id="{AC6942B5-8E54-49D8-9FEA-762A19413299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31" name="Tekstboks 60">
              <a:extLst>
                <a:ext uri="{FF2B5EF4-FFF2-40B4-BE49-F238E27FC236}">
                  <a16:creationId xmlns:a16="http://schemas.microsoft.com/office/drawing/2014/main" id="{64B2A0E4-49F7-4AFC-A47F-97F1D08CEC01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sp>
        <p:nvSpPr>
          <p:cNvPr id="32" name="Pentagon 42">
            <a:extLst>
              <a:ext uri="{FF2B5EF4-FFF2-40B4-BE49-F238E27FC236}">
                <a16:creationId xmlns:a16="http://schemas.microsoft.com/office/drawing/2014/main" id="{67F34CE4-2129-4653-914D-F1812AE57B6C}"/>
              </a:ext>
            </a:extLst>
          </p:cNvPr>
          <p:cNvSpPr/>
          <p:nvPr/>
        </p:nvSpPr>
        <p:spPr bwMode="auto">
          <a:xfrm>
            <a:off x="4346429" y="1555204"/>
            <a:ext cx="3599999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33" name="Lige forbindelse 43">
            <a:extLst>
              <a:ext uri="{FF2B5EF4-FFF2-40B4-BE49-F238E27FC236}">
                <a16:creationId xmlns:a16="http://schemas.microsoft.com/office/drawing/2014/main" id="{865B612E-303D-46B0-A1D7-9CCF75D5E296}"/>
              </a:ext>
            </a:extLst>
          </p:cNvPr>
          <p:cNvCxnSpPr>
            <a:cxnSpLocks/>
          </p:cNvCxnSpPr>
          <p:nvPr/>
        </p:nvCxnSpPr>
        <p:spPr bwMode="auto">
          <a:xfrm>
            <a:off x="4408912" y="2147884"/>
            <a:ext cx="318664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Rektangel 44">
            <a:extLst>
              <a:ext uri="{FF2B5EF4-FFF2-40B4-BE49-F238E27FC236}">
                <a16:creationId xmlns:a16="http://schemas.microsoft.com/office/drawing/2014/main" id="{BB495903-01BB-4ACF-AB00-4FF73B611720}"/>
              </a:ext>
            </a:extLst>
          </p:cNvPr>
          <p:cNvSpPr/>
          <p:nvPr/>
        </p:nvSpPr>
        <p:spPr bwMode="auto">
          <a:xfrm>
            <a:off x="4408912" y="1834602"/>
            <a:ext cx="3186647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/>
              <a:t>[ Overskriften på kassen]</a:t>
            </a:r>
          </a:p>
        </p:txBody>
      </p:sp>
      <p:sp>
        <p:nvSpPr>
          <p:cNvPr id="35" name="Rektangel 45">
            <a:extLst>
              <a:ext uri="{FF2B5EF4-FFF2-40B4-BE49-F238E27FC236}">
                <a16:creationId xmlns:a16="http://schemas.microsoft.com/office/drawing/2014/main" id="{BCD92D44-B391-4EDB-9394-BA5C6987D84D}"/>
              </a:ext>
            </a:extLst>
          </p:cNvPr>
          <p:cNvSpPr/>
          <p:nvPr/>
        </p:nvSpPr>
        <p:spPr bwMode="auto">
          <a:xfrm>
            <a:off x="4408912" y="2275285"/>
            <a:ext cx="3186647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da-DK" sz="1400" dirty="0">
              <a:latin typeface="Verdana" pitchFamily="34" charset="0"/>
            </a:endParaRP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  <a:endParaRPr lang="da-DK" sz="1400" dirty="0">
              <a:latin typeface="Verdana" pitchFamily="34" charset="0"/>
            </a:endParaRPr>
          </a:p>
        </p:txBody>
      </p:sp>
      <p:grpSp>
        <p:nvGrpSpPr>
          <p:cNvPr id="36" name="Gruppe 41">
            <a:extLst>
              <a:ext uri="{FF2B5EF4-FFF2-40B4-BE49-F238E27FC236}">
                <a16:creationId xmlns:a16="http://schemas.microsoft.com/office/drawing/2014/main" id="{047FA31D-3760-44A7-BDC6-A6175A00F75D}"/>
              </a:ext>
            </a:extLst>
          </p:cNvPr>
          <p:cNvGrpSpPr/>
          <p:nvPr/>
        </p:nvGrpSpPr>
        <p:grpSpPr>
          <a:xfrm>
            <a:off x="4346428" y="3859460"/>
            <a:ext cx="3599999" cy="2299172"/>
            <a:chOff x="755577" y="1556792"/>
            <a:chExt cx="4032448" cy="4464496"/>
          </a:xfrm>
        </p:grpSpPr>
        <p:sp>
          <p:nvSpPr>
            <p:cNvPr id="37" name="Pentagon 26">
              <a:extLst>
                <a:ext uri="{FF2B5EF4-FFF2-40B4-BE49-F238E27FC236}">
                  <a16:creationId xmlns:a16="http://schemas.microsoft.com/office/drawing/2014/main" id="{9F17E57D-B469-4E38-A07C-624F322D1618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38" name="Lige forbindelse 27">
              <a:extLst>
                <a:ext uri="{FF2B5EF4-FFF2-40B4-BE49-F238E27FC236}">
                  <a16:creationId xmlns:a16="http://schemas.microsoft.com/office/drawing/2014/main" id="{189F1A8D-30D2-4556-B793-2E455CCB46FC}"/>
                </a:ext>
              </a:extLst>
            </p:cNvPr>
            <p:cNvCxnSpPr/>
            <p:nvPr/>
          </p:nvCxnSpPr>
          <p:spPr bwMode="auto">
            <a:xfrm>
              <a:off x="825566" y="2675384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ktangel 32">
              <a:extLst>
                <a:ext uri="{FF2B5EF4-FFF2-40B4-BE49-F238E27FC236}">
                  <a16:creationId xmlns:a16="http://schemas.microsoft.com/office/drawing/2014/main" id="{B7FC443B-36F7-40B0-BC80-45CC9B26A55F}"/>
                </a:ext>
              </a:extLst>
            </p:cNvPr>
            <p:cNvSpPr/>
            <p:nvPr/>
          </p:nvSpPr>
          <p:spPr bwMode="auto">
            <a:xfrm>
              <a:off x="825566" y="1976266"/>
              <a:ext cx="3755669" cy="699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/>
                <a:t>[ Overskriften på kassen]</a:t>
              </a:r>
            </a:p>
          </p:txBody>
        </p:sp>
        <p:sp>
          <p:nvSpPr>
            <p:cNvPr id="40" name="Rektangel 33">
              <a:extLst>
                <a:ext uri="{FF2B5EF4-FFF2-40B4-BE49-F238E27FC236}">
                  <a16:creationId xmlns:a16="http://schemas.microsoft.com/office/drawing/2014/main" id="{FA3B7840-1C27-47A2-951C-B7DC6D9DF6DA}"/>
                </a:ext>
              </a:extLst>
            </p:cNvPr>
            <p:cNvSpPr/>
            <p:nvPr/>
          </p:nvSpPr>
          <p:spPr bwMode="auto">
            <a:xfrm>
              <a:off x="825566" y="2955032"/>
              <a:ext cx="3569443" cy="291236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</p:txBody>
        </p:sp>
      </p:grpSp>
      <p:grpSp>
        <p:nvGrpSpPr>
          <p:cNvPr id="20" name="Gruppe 20">
            <a:extLst>
              <a:ext uri="{FF2B5EF4-FFF2-40B4-BE49-F238E27FC236}">
                <a16:creationId xmlns:a16="http://schemas.microsoft.com/office/drawing/2014/main" id="{CD5D3637-5639-4DFB-AE73-3A26B327DDB3}"/>
              </a:ext>
            </a:extLst>
          </p:cNvPr>
          <p:cNvGrpSpPr/>
          <p:nvPr/>
        </p:nvGrpSpPr>
        <p:grpSpPr>
          <a:xfrm>
            <a:off x="705220" y="1555204"/>
            <a:ext cx="3600000" cy="4603428"/>
            <a:chOff x="755577" y="1556792"/>
            <a:chExt cx="4032448" cy="4474368"/>
          </a:xfrm>
        </p:grpSpPr>
        <p:sp>
          <p:nvSpPr>
            <p:cNvPr id="21" name="Pentagon 2">
              <a:extLst>
                <a:ext uri="{FF2B5EF4-FFF2-40B4-BE49-F238E27FC236}">
                  <a16:creationId xmlns:a16="http://schemas.microsoft.com/office/drawing/2014/main" id="{2B20CE7F-2CC6-4872-8356-A2640B8D4961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2" name="Lige forbindelse 11">
              <a:extLst>
                <a:ext uri="{FF2B5EF4-FFF2-40B4-BE49-F238E27FC236}">
                  <a16:creationId xmlns:a16="http://schemas.microsoft.com/office/drawing/2014/main" id="{F49466F7-3B58-4AED-84DF-D9F21DEADADA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Rektangel 12">
              <a:extLst>
                <a:ext uri="{FF2B5EF4-FFF2-40B4-BE49-F238E27FC236}">
                  <a16:creationId xmlns:a16="http://schemas.microsoft.com/office/drawing/2014/main" id="{B0488488-F189-4045-A309-31DE7DBACC80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4" name="Rektangel 13">
              <a:extLst>
                <a:ext uri="{FF2B5EF4-FFF2-40B4-BE49-F238E27FC236}">
                  <a16:creationId xmlns:a16="http://schemas.microsoft.com/office/drawing/2014/main" id="{148C8696-11F6-40DD-A16D-8626DBA013CB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5" name="Tekstboks 21">
              <a:extLst>
                <a:ext uri="{FF2B5EF4-FFF2-40B4-BE49-F238E27FC236}">
                  <a16:creationId xmlns:a16="http://schemas.microsoft.com/office/drawing/2014/main" id="{8FCDE2F1-3CD7-4B63-98AF-CFC58183F111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6993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entagon 2">
            <a:extLst>
              <a:ext uri="{FF2B5EF4-FFF2-40B4-BE49-F238E27FC236}">
                <a16:creationId xmlns:a16="http://schemas.microsoft.com/office/drawing/2014/main" id="{12B97915-4A82-46CD-B2B5-03BE26D58541}"/>
              </a:ext>
            </a:extLst>
          </p:cNvPr>
          <p:cNvSpPr/>
          <p:nvPr/>
        </p:nvSpPr>
        <p:spPr bwMode="auto">
          <a:xfrm>
            <a:off x="7847025" y="1555204"/>
            <a:ext cx="3600000" cy="4593271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22" name="Lige forbindelse 11">
            <a:extLst>
              <a:ext uri="{FF2B5EF4-FFF2-40B4-BE49-F238E27FC236}">
                <a16:creationId xmlns:a16="http://schemas.microsoft.com/office/drawing/2014/main" id="{79E58454-52BC-40D1-AF77-650D8113C250}"/>
              </a:ext>
            </a:extLst>
          </p:cNvPr>
          <p:cNvCxnSpPr>
            <a:cxnSpLocks/>
          </p:cNvCxnSpPr>
          <p:nvPr/>
        </p:nvCxnSpPr>
        <p:spPr bwMode="auto">
          <a:xfrm>
            <a:off x="7909507" y="2147884"/>
            <a:ext cx="318664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Rektangel 12">
            <a:extLst>
              <a:ext uri="{FF2B5EF4-FFF2-40B4-BE49-F238E27FC236}">
                <a16:creationId xmlns:a16="http://schemas.microsoft.com/office/drawing/2014/main" id="{123156A2-9D25-454F-8307-08298B189047}"/>
              </a:ext>
            </a:extLst>
          </p:cNvPr>
          <p:cNvSpPr/>
          <p:nvPr/>
        </p:nvSpPr>
        <p:spPr bwMode="auto">
          <a:xfrm>
            <a:off x="7909507" y="1555204"/>
            <a:ext cx="3186649" cy="59268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24" name="Rektangel 13">
            <a:extLst>
              <a:ext uri="{FF2B5EF4-FFF2-40B4-BE49-F238E27FC236}">
                <a16:creationId xmlns:a16="http://schemas.microsoft.com/office/drawing/2014/main" id="{74422F9F-1984-41D6-83D0-9EC100A75A75}"/>
              </a:ext>
            </a:extLst>
          </p:cNvPr>
          <p:cNvSpPr/>
          <p:nvPr/>
        </p:nvSpPr>
        <p:spPr bwMode="auto">
          <a:xfrm>
            <a:off x="7909507" y="2296054"/>
            <a:ext cx="3186649" cy="369409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25" name="Tekstboks 21">
            <a:extLst>
              <a:ext uri="{FF2B5EF4-FFF2-40B4-BE49-F238E27FC236}">
                <a16:creationId xmlns:a16="http://schemas.microsoft.com/office/drawing/2014/main" id="{583514AC-D4AF-446F-9840-20ABFD780A47}"/>
              </a:ext>
            </a:extLst>
          </p:cNvPr>
          <p:cNvSpPr txBox="1"/>
          <p:nvPr/>
        </p:nvSpPr>
        <p:spPr>
          <a:xfrm>
            <a:off x="7911310" y="6000305"/>
            <a:ext cx="3214286" cy="15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5352DE-8B7B-4E92-9BA8-D753E0FA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vertikale 1-2-1 proces, uafsluttet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2DD6A-1A33-420B-8B38-1765818BE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19</a:t>
            </a:fld>
            <a:endParaRPr lang="da-DK" dirty="0"/>
          </a:p>
        </p:txBody>
      </p:sp>
      <p:sp>
        <p:nvSpPr>
          <p:cNvPr id="5" name="Pentagon 42">
            <a:extLst>
              <a:ext uri="{FF2B5EF4-FFF2-40B4-BE49-F238E27FC236}">
                <a16:creationId xmlns:a16="http://schemas.microsoft.com/office/drawing/2014/main" id="{1FBF53EE-A9F5-4425-B4A2-F91511E56AC7}"/>
              </a:ext>
            </a:extLst>
          </p:cNvPr>
          <p:cNvSpPr/>
          <p:nvPr/>
        </p:nvSpPr>
        <p:spPr bwMode="auto">
          <a:xfrm>
            <a:off x="4280389" y="1555204"/>
            <a:ext cx="3599999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6" name="Lige forbindelse 43">
            <a:extLst>
              <a:ext uri="{FF2B5EF4-FFF2-40B4-BE49-F238E27FC236}">
                <a16:creationId xmlns:a16="http://schemas.microsoft.com/office/drawing/2014/main" id="{3A836EAF-9920-4725-A093-055E8D597D1F}"/>
              </a:ext>
            </a:extLst>
          </p:cNvPr>
          <p:cNvCxnSpPr>
            <a:cxnSpLocks/>
          </p:cNvCxnSpPr>
          <p:nvPr/>
        </p:nvCxnSpPr>
        <p:spPr bwMode="auto">
          <a:xfrm>
            <a:off x="4342872" y="2147884"/>
            <a:ext cx="318664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ktangel 44">
            <a:extLst>
              <a:ext uri="{FF2B5EF4-FFF2-40B4-BE49-F238E27FC236}">
                <a16:creationId xmlns:a16="http://schemas.microsoft.com/office/drawing/2014/main" id="{005F97CB-22D1-410C-ADBD-AD0CD77C1358}"/>
              </a:ext>
            </a:extLst>
          </p:cNvPr>
          <p:cNvSpPr/>
          <p:nvPr/>
        </p:nvSpPr>
        <p:spPr bwMode="auto">
          <a:xfrm>
            <a:off x="4342872" y="1834602"/>
            <a:ext cx="3186647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/>
              <a:t>[ Overskriften på kassen]</a:t>
            </a:r>
          </a:p>
        </p:txBody>
      </p:sp>
      <p:sp>
        <p:nvSpPr>
          <p:cNvPr id="8" name="Rektangel 45">
            <a:extLst>
              <a:ext uri="{FF2B5EF4-FFF2-40B4-BE49-F238E27FC236}">
                <a16:creationId xmlns:a16="http://schemas.microsoft.com/office/drawing/2014/main" id="{FEFF73C0-E558-4E69-84DE-0E3E41DFDFC2}"/>
              </a:ext>
            </a:extLst>
          </p:cNvPr>
          <p:cNvSpPr/>
          <p:nvPr/>
        </p:nvSpPr>
        <p:spPr bwMode="auto">
          <a:xfrm>
            <a:off x="4342872" y="2275285"/>
            <a:ext cx="3186647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da-DK" sz="1400" dirty="0">
              <a:latin typeface="Verdana" pitchFamily="34" charset="0"/>
            </a:endParaRP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  <a:endParaRPr lang="da-DK" sz="1400" dirty="0">
              <a:latin typeface="Verdana" pitchFamily="34" charset="0"/>
            </a:endParaRPr>
          </a:p>
        </p:txBody>
      </p:sp>
      <p:grpSp>
        <p:nvGrpSpPr>
          <p:cNvPr id="9" name="Gruppe 41">
            <a:extLst>
              <a:ext uri="{FF2B5EF4-FFF2-40B4-BE49-F238E27FC236}">
                <a16:creationId xmlns:a16="http://schemas.microsoft.com/office/drawing/2014/main" id="{9CF9A01B-19C5-4E9B-B95C-D732D8F99D97}"/>
              </a:ext>
            </a:extLst>
          </p:cNvPr>
          <p:cNvGrpSpPr/>
          <p:nvPr/>
        </p:nvGrpSpPr>
        <p:grpSpPr>
          <a:xfrm>
            <a:off x="4280388" y="3859460"/>
            <a:ext cx="3599999" cy="2299172"/>
            <a:chOff x="755577" y="1556792"/>
            <a:chExt cx="4032448" cy="4464496"/>
          </a:xfrm>
        </p:grpSpPr>
        <p:sp>
          <p:nvSpPr>
            <p:cNvPr id="10" name="Pentagon 26">
              <a:extLst>
                <a:ext uri="{FF2B5EF4-FFF2-40B4-BE49-F238E27FC236}">
                  <a16:creationId xmlns:a16="http://schemas.microsoft.com/office/drawing/2014/main" id="{6244FCEA-A007-4E0E-8AAD-D641A8F4D481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11" name="Lige forbindelse 27">
              <a:extLst>
                <a:ext uri="{FF2B5EF4-FFF2-40B4-BE49-F238E27FC236}">
                  <a16:creationId xmlns:a16="http://schemas.microsoft.com/office/drawing/2014/main" id="{02A56A5C-15ED-48B2-8C46-D1F50530F4D9}"/>
                </a:ext>
              </a:extLst>
            </p:cNvPr>
            <p:cNvCxnSpPr/>
            <p:nvPr/>
          </p:nvCxnSpPr>
          <p:spPr bwMode="auto">
            <a:xfrm>
              <a:off x="825566" y="2675384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Rektangel 32">
              <a:extLst>
                <a:ext uri="{FF2B5EF4-FFF2-40B4-BE49-F238E27FC236}">
                  <a16:creationId xmlns:a16="http://schemas.microsoft.com/office/drawing/2014/main" id="{2E3D293B-97EB-425D-9346-5792F96637CF}"/>
                </a:ext>
              </a:extLst>
            </p:cNvPr>
            <p:cNvSpPr/>
            <p:nvPr/>
          </p:nvSpPr>
          <p:spPr bwMode="auto">
            <a:xfrm>
              <a:off x="825566" y="1976266"/>
              <a:ext cx="3755669" cy="699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/>
                <a:t>[ Overskriften på kassen]</a:t>
              </a:r>
            </a:p>
          </p:txBody>
        </p:sp>
        <p:sp>
          <p:nvSpPr>
            <p:cNvPr id="13" name="Rektangel 33">
              <a:extLst>
                <a:ext uri="{FF2B5EF4-FFF2-40B4-BE49-F238E27FC236}">
                  <a16:creationId xmlns:a16="http://schemas.microsoft.com/office/drawing/2014/main" id="{06C5CDD6-3EFF-40D6-BC4D-DFA416EF65EE}"/>
                </a:ext>
              </a:extLst>
            </p:cNvPr>
            <p:cNvSpPr/>
            <p:nvPr/>
          </p:nvSpPr>
          <p:spPr bwMode="auto">
            <a:xfrm>
              <a:off x="825566" y="2955032"/>
              <a:ext cx="3569443" cy="291236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</p:txBody>
        </p:sp>
      </p:grpSp>
      <p:sp>
        <p:nvSpPr>
          <p:cNvPr id="15" name="Pentagon 2">
            <a:extLst>
              <a:ext uri="{FF2B5EF4-FFF2-40B4-BE49-F238E27FC236}">
                <a16:creationId xmlns:a16="http://schemas.microsoft.com/office/drawing/2014/main" id="{093FB37F-B58D-41B2-8B59-1F97FC452D5F}"/>
              </a:ext>
            </a:extLst>
          </p:cNvPr>
          <p:cNvSpPr/>
          <p:nvPr/>
        </p:nvSpPr>
        <p:spPr bwMode="auto">
          <a:xfrm>
            <a:off x="705220" y="1555204"/>
            <a:ext cx="3600000" cy="4593271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6" name="Lige forbindelse 11">
            <a:extLst>
              <a:ext uri="{FF2B5EF4-FFF2-40B4-BE49-F238E27FC236}">
                <a16:creationId xmlns:a16="http://schemas.microsoft.com/office/drawing/2014/main" id="{2D31961E-ACE1-4FCE-8077-02346900045E}"/>
              </a:ext>
            </a:extLst>
          </p:cNvPr>
          <p:cNvCxnSpPr>
            <a:cxnSpLocks/>
          </p:cNvCxnSpPr>
          <p:nvPr/>
        </p:nvCxnSpPr>
        <p:spPr bwMode="auto">
          <a:xfrm>
            <a:off x="767702" y="2147884"/>
            <a:ext cx="318664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Rektangel 12">
            <a:extLst>
              <a:ext uri="{FF2B5EF4-FFF2-40B4-BE49-F238E27FC236}">
                <a16:creationId xmlns:a16="http://schemas.microsoft.com/office/drawing/2014/main" id="{94B4A93F-9090-4734-85E2-AE1655153B98}"/>
              </a:ext>
            </a:extLst>
          </p:cNvPr>
          <p:cNvSpPr/>
          <p:nvPr/>
        </p:nvSpPr>
        <p:spPr bwMode="auto">
          <a:xfrm>
            <a:off x="767702" y="1555204"/>
            <a:ext cx="3186649" cy="59268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8" name="Rektangel 13">
            <a:extLst>
              <a:ext uri="{FF2B5EF4-FFF2-40B4-BE49-F238E27FC236}">
                <a16:creationId xmlns:a16="http://schemas.microsoft.com/office/drawing/2014/main" id="{07D750E9-1B73-4912-8CFD-358C6B5F862B}"/>
              </a:ext>
            </a:extLst>
          </p:cNvPr>
          <p:cNvSpPr/>
          <p:nvPr/>
        </p:nvSpPr>
        <p:spPr bwMode="auto">
          <a:xfrm>
            <a:off x="767702" y="2296054"/>
            <a:ext cx="3186649" cy="369409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9" name="Tekstboks 21">
            <a:extLst>
              <a:ext uri="{FF2B5EF4-FFF2-40B4-BE49-F238E27FC236}">
                <a16:creationId xmlns:a16="http://schemas.microsoft.com/office/drawing/2014/main" id="{29041744-CA3C-4932-9BA9-E2CEABB9EF64}"/>
              </a:ext>
            </a:extLst>
          </p:cNvPr>
          <p:cNvSpPr txBox="1"/>
          <p:nvPr/>
        </p:nvSpPr>
        <p:spPr>
          <a:xfrm>
            <a:off x="769505" y="6000305"/>
            <a:ext cx="3214286" cy="15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207390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AF016-5149-4C68-9F08-C9D867D47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Hvide kasser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C36E0F-D62F-4567-B4C8-75F7E88F5A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F6BF1-CB40-482E-B90E-C548D2087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98452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FCDE5-E61D-4298-9F90-9088C2F87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der peger mod én i midten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BA0C4F-8FAF-4A1A-9901-633C50C23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20</a:t>
            </a:fld>
            <a:endParaRPr lang="da-DK" dirty="0"/>
          </a:p>
        </p:txBody>
      </p:sp>
      <p:grpSp>
        <p:nvGrpSpPr>
          <p:cNvPr id="6" name="Gruppe 20">
            <a:extLst>
              <a:ext uri="{FF2B5EF4-FFF2-40B4-BE49-F238E27FC236}">
                <a16:creationId xmlns:a16="http://schemas.microsoft.com/office/drawing/2014/main" id="{DBDC443B-CCA5-4835-A54A-4BFCE9E92632}"/>
              </a:ext>
            </a:extLst>
          </p:cNvPr>
          <p:cNvGrpSpPr/>
          <p:nvPr/>
        </p:nvGrpSpPr>
        <p:grpSpPr>
          <a:xfrm>
            <a:off x="705220" y="1555204"/>
            <a:ext cx="3600000" cy="4474368"/>
            <a:chOff x="755577" y="1556792"/>
            <a:chExt cx="4032448" cy="4474368"/>
          </a:xfrm>
        </p:grpSpPr>
        <p:sp>
          <p:nvSpPr>
            <p:cNvPr id="7" name="Pentagon 2">
              <a:extLst>
                <a:ext uri="{FF2B5EF4-FFF2-40B4-BE49-F238E27FC236}">
                  <a16:creationId xmlns:a16="http://schemas.microsoft.com/office/drawing/2014/main" id="{4B3A00CF-CAB5-4A72-824A-A6D374B2718E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8" name="Lige forbindelse 11">
              <a:extLst>
                <a:ext uri="{FF2B5EF4-FFF2-40B4-BE49-F238E27FC236}">
                  <a16:creationId xmlns:a16="http://schemas.microsoft.com/office/drawing/2014/main" id="{BB7C219F-96A4-40FC-A90C-E8BC1463A0DA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ktangel 12">
              <a:extLst>
                <a:ext uri="{FF2B5EF4-FFF2-40B4-BE49-F238E27FC236}">
                  <a16:creationId xmlns:a16="http://schemas.microsoft.com/office/drawing/2014/main" id="{33B91B02-5222-4F44-A429-324FDA23316A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0" name="Rektangel 13">
              <a:extLst>
                <a:ext uri="{FF2B5EF4-FFF2-40B4-BE49-F238E27FC236}">
                  <a16:creationId xmlns:a16="http://schemas.microsoft.com/office/drawing/2014/main" id="{DEF13FE8-35A8-46A3-95E2-37F39DA3AEB6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11" name="Tekstboks 21">
              <a:extLst>
                <a:ext uri="{FF2B5EF4-FFF2-40B4-BE49-F238E27FC236}">
                  <a16:creationId xmlns:a16="http://schemas.microsoft.com/office/drawing/2014/main" id="{05D1FC67-E89C-4E23-8C25-3A34E893B3C2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sp>
        <p:nvSpPr>
          <p:cNvPr id="13" name="Pentagon 2">
            <a:extLst>
              <a:ext uri="{FF2B5EF4-FFF2-40B4-BE49-F238E27FC236}">
                <a16:creationId xmlns:a16="http://schemas.microsoft.com/office/drawing/2014/main" id="{096DDD12-7E7D-42D1-B0A2-CFA4C19E316D}"/>
              </a:ext>
            </a:extLst>
          </p:cNvPr>
          <p:cNvSpPr/>
          <p:nvPr/>
        </p:nvSpPr>
        <p:spPr bwMode="auto">
          <a:xfrm flipH="1">
            <a:off x="7847025" y="1555204"/>
            <a:ext cx="3600000" cy="4464496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4" name="Lige forbindelse 11">
            <a:extLst>
              <a:ext uri="{FF2B5EF4-FFF2-40B4-BE49-F238E27FC236}">
                <a16:creationId xmlns:a16="http://schemas.microsoft.com/office/drawing/2014/main" id="{2D2BDA9C-82F6-49CD-BC98-04B75B7B76F5}"/>
              </a:ext>
            </a:extLst>
          </p:cNvPr>
          <p:cNvCxnSpPr/>
          <p:nvPr/>
        </p:nvCxnSpPr>
        <p:spPr bwMode="auto">
          <a:xfrm>
            <a:off x="8182135" y="2131268"/>
            <a:ext cx="318664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ktangel 12">
            <a:extLst>
              <a:ext uri="{FF2B5EF4-FFF2-40B4-BE49-F238E27FC236}">
                <a16:creationId xmlns:a16="http://schemas.microsoft.com/office/drawing/2014/main" id="{AF8CB549-6B12-4EA7-8747-305A0DED6F24}"/>
              </a:ext>
            </a:extLst>
          </p:cNvPr>
          <p:cNvSpPr/>
          <p:nvPr/>
        </p:nvSpPr>
        <p:spPr bwMode="auto">
          <a:xfrm>
            <a:off x="8127947" y="1555204"/>
            <a:ext cx="3186649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6" name="Rektangel 13">
            <a:extLst>
              <a:ext uri="{FF2B5EF4-FFF2-40B4-BE49-F238E27FC236}">
                <a16:creationId xmlns:a16="http://schemas.microsoft.com/office/drawing/2014/main" id="{1210D8D2-76F1-45D6-84EE-4151DEE60822}"/>
              </a:ext>
            </a:extLst>
          </p:cNvPr>
          <p:cNvSpPr/>
          <p:nvPr/>
        </p:nvSpPr>
        <p:spPr bwMode="auto">
          <a:xfrm>
            <a:off x="8182135" y="2275284"/>
            <a:ext cx="3186649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7" name="Tekstboks 21">
            <a:extLst>
              <a:ext uri="{FF2B5EF4-FFF2-40B4-BE49-F238E27FC236}">
                <a16:creationId xmlns:a16="http://schemas.microsoft.com/office/drawing/2014/main" id="{368DA059-68C4-4A90-AE2B-E7D352E810BE}"/>
              </a:ext>
            </a:extLst>
          </p:cNvPr>
          <p:cNvSpPr txBox="1"/>
          <p:nvPr/>
        </p:nvSpPr>
        <p:spPr>
          <a:xfrm>
            <a:off x="8127947" y="5875684"/>
            <a:ext cx="329454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grpSp>
        <p:nvGrpSpPr>
          <p:cNvPr id="18" name="Gruppe 35">
            <a:extLst>
              <a:ext uri="{FF2B5EF4-FFF2-40B4-BE49-F238E27FC236}">
                <a16:creationId xmlns:a16="http://schemas.microsoft.com/office/drawing/2014/main" id="{20FAEDBB-821C-46F1-BABC-7BE1A87991A9}"/>
              </a:ext>
            </a:extLst>
          </p:cNvPr>
          <p:cNvGrpSpPr/>
          <p:nvPr/>
        </p:nvGrpSpPr>
        <p:grpSpPr>
          <a:xfrm>
            <a:off x="4353056" y="1555204"/>
            <a:ext cx="3420000" cy="4474368"/>
            <a:chOff x="755577" y="1556792"/>
            <a:chExt cx="3825656" cy="4474368"/>
          </a:xfrm>
        </p:grpSpPr>
        <p:sp>
          <p:nvSpPr>
            <p:cNvPr id="19" name="Pentagon 56">
              <a:extLst>
                <a:ext uri="{FF2B5EF4-FFF2-40B4-BE49-F238E27FC236}">
                  <a16:creationId xmlns:a16="http://schemas.microsoft.com/office/drawing/2014/main" id="{EAF7F689-933F-4F52-B715-8A6BA1A26844}"/>
                </a:ext>
              </a:extLst>
            </p:cNvPr>
            <p:cNvSpPr/>
            <p:nvPr/>
          </p:nvSpPr>
          <p:spPr bwMode="auto">
            <a:xfrm>
              <a:off x="755577" y="1556792"/>
              <a:ext cx="3825656" cy="4464496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0" name="Lige forbindelse 57">
              <a:extLst>
                <a:ext uri="{FF2B5EF4-FFF2-40B4-BE49-F238E27FC236}">
                  <a16:creationId xmlns:a16="http://schemas.microsoft.com/office/drawing/2014/main" id="{FCB82C2C-45EA-449A-94BA-07E32B1C2A06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ktangel 58">
              <a:extLst>
                <a:ext uri="{FF2B5EF4-FFF2-40B4-BE49-F238E27FC236}">
                  <a16:creationId xmlns:a16="http://schemas.microsoft.com/office/drawing/2014/main" id="{3C167BCC-63AA-45A4-B54E-2B1A89067F52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2" name="Rektangel 59">
              <a:extLst>
                <a:ext uri="{FF2B5EF4-FFF2-40B4-BE49-F238E27FC236}">
                  <a16:creationId xmlns:a16="http://schemas.microsoft.com/office/drawing/2014/main" id="{2435D1B7-AFE8-4F5E-ABC7-97B86CE47075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3" name="Tekstboks 60">
              <a:extLst>
                <a:ext uri="{FF2B5EF4-FFF2-40B4-BE49-F238E27FC236}">
                  <a16:creationId xmlns:a16="http://schemas.microsoft.com/office/drawing/2014/main" id="{A3C2D782-1C17-45C7-94AF-C5B700593EBE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5486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F22A8-EABB-48B3-B1A9-9DF13D66A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4 der peger mod én i midten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455E9C-0973-4CB3-A4E2-AB2D7CBBE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21</a:t>
            </a:fld>
            <a:endParaRPr lang="da-DK" dirty="0"/>
          </a:p>
        </p:txBody>
      </p:sp>
      <p:sp>
        <p:nvSpPr>
          <p:cNvPr id="19" name="Pentagon 42">
            <a:extLst>
              <a:ext uri="{FF2B5EF4-FFF2-40B4-BE49-F238E27FC236}">
                <a16:creationId xmlns:a16="http://schemas.microsoft.com/office/drawing/2014/main" id="{D246F8D0-5BC3-44D8-B963-72AF10428377}"/>
              </a:ext>
            </a:extLst>
          </p:cNvPr>
          <p:cNvSpPr/>
          <p:nvPr/>
        </p:nvSpPr>
        <p:spPr bwMode="auto">
          <a:xfrm>
            <a:off x="707879" y="1490674"/>
            <a:ext cx="3599999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20" name="Lige forbindelse 43">
            <a:extLst>
              <a:ext uri="{FF2B5EF4-FFF2-40B4-BE49-F238E27FC236}">
                <a16:creationId xmlns:a16="http://schemas.microsoft.com/office/drawing/2014/main" id="{CCCF9860-0BBE-414B-A9D6-03D6D626AA2D}"/>
              </a:ext>
            </a:extLst>
          </p:cNvPr>
          <p:cNvCxnSpPr>
            <a:cxnSpLocks/>
          </p:cNvCxnSpPr>
          <p:nvPr/>
        </p:nvCxnSpPr>
        <p:spPr bwMode="auto">
          <a:xfrm>
            <a:off x="770362" y="2083354"/>
            <a:ext cx="318664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Rektangel 44">
            <a:extLst>
              <a:ext uri="{FF2B5EF4-FFF2-40B4-BE49-F238E27FC236}">
                <a16:creationId xmlns:a16="http://schemas.microsoft.com/office/drawing/2014/main" id="{892A8822-8222-4435-A86F-8EB44FAFB48E}"/>
              </a:ext>
            </a:extLst>
          </p:cNvPr>
          <p:cNvSpPr/>
          <p:nvPr/>
        </p:nvSpPr>
        <p:spPr bwMode="auto">
          <a:xfrm>
            <a:off x="770362" y="1770072"/>
            <a:ext cx="3186647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/>
              <a:t>[ Overskriften på kassen]</a:t>
            </a:r>
          </a:p>
        </p:txBody>
      </p:sp>
      <p:sp>
        <p:nvSpPr>
          <p:cNvPr id="22" name="Rektangel 45">
            <a:extLst>
              <a:ext uri="{FF2B5EF4-FFF2-40B4-BE49-F238E27FC236}">
                <a16:creationId xmlns:a16="http://schemas.microsoft.com/office/drawing/2014/main" id="{E4EEFFAE-3A5F-4F64-8FB4-34BD0628793F}"/>
              </a:ext>
            </a:extLst>
          </p:cNvPr>
          <p:cNvSpPr/>
          <p:nvPr/>
        </p:nvSpPr>
        <p:spPr bwMode="auto">
          <a:xfrm>
            <a:off x="770362" y="2210755"/>
            <a:ext cx="3186647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da-DK" sz="1400" dirty="0">
              <a:latin typeface="Verdana" pitchFamily="34" charset="0"/>
            </a:endParaRP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  <a:endParaRPr lang="da-DK" sz="1400" dirty="0">
              <a:latin typeface="Verdana" pitchFamily="34" charset="0"/>
            </a:endParaRPr>
          </a:p>
        </p:txBody>
      </p:sp>
      <p:grpSp>
        <p:nvGrpSpPr>
          <p:cNvPr id="23" name="Gruppe 41">
            <a:extLst>
              <a:ext uri="{FF2B5EF4-FFF2-40B4-BE49-F238E27FC236}">
                <a16:creationId xmlns:a16="http://schemas.microsoft.com/office/drawing/2014/main" id="{53674536-AD04-4656-B693-E3D111350366}"/>
              </a:ext>
            </a:extLst>
          </p:cNvPr>
          <p:cNvGrpSpPr/>
          <p:nvPr/>
        </p:nvGrpSpPr>
        <p:grpSpPr>
          <a:xfrm>
            <a:off x="707878" y="3794930"/>
            <a:ext cx="3599999" cy="2299172"/>
            <a:chOff x="755577" y="1556792"/>
            <a:chExt cx="4032448" cy="4464496"/>
          </a:xfrm>
        </p:grpSpPr>
        <p:sp>
          <p:nvSpPr>
            <p:cNvPr id="24" name="Pentagon 26">
              <a:extLst>
                <a:ext uri="{FF2B5EF4-FFF2-40B4-BE49-F238E27FC236}">
                  <a16:creationId xmlns:a16="http://schemas.microsoft.com/office/drawing/2014/main" id="{42FA503F-D24E-43C7-ADC3-6F28F7D99DB7}"/>
                </a:ext>
              </a:extLst>
            </p:cNvPr>
            <p:cNvSpPr/>
            <p:nvPr/>
          </p:nvSpPr>
          <p:spPr bwMode="auto">
            <a:xfrm>
              <a:off x="755577" y="1556792"/>
              <a:ext cx="4032448" cy="4464496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dirty="0" err="1"/>
            </a:p>
          </p:txBody>
        </p:sp>
        <p:cxnSp>
          <p:nvCxnSpPr>
            <p:cNvPr id="25" name="Lige forbindelse 27">
              <a:extLst>
                <a:ext uri="{FF2B5EF4-FFF2-40B4-BE49-F238E27FC236}">
                  <a16:creationId xmlns:a16="http://schemas.microsoft.com/office/drawing/2014/main" id="{E7CCEAA2-A490-48DF-ABA2-D6ACE8EEFCA5}"/>
                </a:ext>
              </a:extLst>
            </p:cNvPr>
            <p:cNvCxnSpPr/>
            <p:nvPr/>
          </p:nvCxnSpPr>
          <p:spPr bwMode="auto">
            <a:xfrm>
              <a:off x="825566" y="2675384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Rektangel 32">
              <a:extLst>
                <a:ext uri="{FF2B5EF4-FFF2-40B4-BE49-F238E27FC236}">
                  <a16:creationId xmlns:a16="http://schemas.microsoft.com/office/drawing/2014/main" id="{22B80984-916B-41A4-97F4-1B930BC7D3F7}"/>
                </a:ext>
              </a:extLst>
            </p:cNvPr>
            <p:cNvSpPr/>
            <p:nvPr/>
          </p:nvSpPr>
          <p:spPr bwMode="auto">
            <a:xfrm>
              <a:off x="825566" y="1976266"/>
              <a:ext cx="3755669" cy="69912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r>
                <a:rPr lang="da-DK" sz="1400" dirty="0"/>
                <a:t>[ Overskriften på kassen]</a:t>
              </a:r>
            </a:p>
          </p:txBody>
        </p:sp>
        <p:sp>
          <p:nvSpPr>
            <p:cNvPr id="27" name="Rektangel 33">
              <a:extLst>
                <a:ext uri="{FF2B5EF4-FFF2-40B4-BE49-F238E27FC236}">
                  <a16:creationId xmlns:a16="http://schemas.microsoft.com/office/drawing/2014/main" id="{79CF1E3E-B0E3-4B80-BFBA-F280AFF029B3}"/>
                </a:ext>
              </a:extLst>
            </p:cNvPr>
            <p:cNvSpPr/>
            <p:nvPr/>
          </p:nvSpPr>
          <p:spPr bwMode="auto">
            <a:xfrm>
              <a:off x="825566" y="2955032"/>
              <a:ext cx="3569443" cy="291236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endParaRPr lang="da-DK" sz="1400" dirty="0"/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Tekst</a:t>
              </a:r>
            </a:p>
          </p:txBody>
        </p:sp>
      </p:grpSp>
      <p:sp>
        <p:nvSpPr>
          <p:cNvPr id="28" name="Pentagon 42">
            <a:extLst>
              <a:ext uri="{FF2B5EF4-FFF2-40B4-BE49-F238E27FC236}">
                <a16:creationId xmlns:a16="http://schemas.microsoft.com/office/drawing/2014/main" id="{7AED3F6D-5014-4064-A54E-025C954D65F9}"/>
              </a:ext>
            </a:extLst>
          </p:cNvPr>
          <p:cNvSpPr/>
          <p:nvPr/>
        </p:nvSpPr>
        <p:spPr bwMode="auto">
          <a:xfrm flipH="1">
            <a:off x="7821639" y="1490674"/>
            <a:ext cx="3599999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29" name="Lige forbindelse 43">
            <a:extLst>
              <a:ext uri="{FF2B5EF4-FFF2-40B4-BE49-F238E27FC236}">
                <a16:creationId xmlns:a16="http://schemas.microsoft.com/office/drawing/2014/main" id="{5A0653D4-FA6F-4598-8A30-ED48F269BBF8}"/>
              </a:ext>
            </a:extLst>
          </p:cNvPr>
          <p:cNvCxnSpPr>
            <a:cxnSpLocks/>
          </p:cNvCxnSpPr>
          <p:nvPr/>
        </p:nvCxnSpPr>
        <p:spPr bwMode="auto">
          <a:xfrm>
            <a:off x="8100022" y="2083354"/>
            <a:ext cx="318664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Rektangel 44">
            <a:extLst>
              <a:ext uri="{FF2B5EF4-FFF2-40B4-BE49-F238E27FC236}">
                <a16:creationId xmlns:a16="http://schemas.microsoft.com/office/drawing/2014/main" id="{0237F60D-E77B-4998-9564-EE0CD4261E05}"/>
              </a:ext>
            </a:extLst>
          </p:cNvPr>
          <p:cNvSpPr/>
          <p:nvPr/>
        </p:nvSpPr>
        <p:spPr bwMode="auto">
          <a:xfrm>
            <a:off x="8100022" y="1770072"/>
            <a:ext cx="3186647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/>
              <a:t>[ Overskriften på kassen]</a:t>
            </a:r>
          </a:p>
        </p:txBody>
      </p:sp>
      <p:sp>
        <p:nvSpPr>
          <p:cNvPr id="31" name="Rektangel 45">
            <a:extLst>
              <a:ext uri="{FF2B5EF4-FFF2-40B4-BE49-F238E27FC236}">
                <a16:creationId xmlns:a16="http://schemas.microsoft.com/office/drawing/2014/main" id="{BE782B66-FF36-4205-8903-FCFFAF429CB2}"/>
              </a:ext>
            </a:extLst>
          </p:cNvPr>
          <p:cNvSpPr/>
          <p:nvPr/>
        </p:nvSpPr>
        <p:spPr bwMode="auto">
          <a:xfrm>
            <a:off x="8100022" y="2210755"/>
            <a:ext cx="3186647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da-DK" sz="1400" dirty="0">
              <a:latin typeface="Verdana" pitchFamily="34" charset="0"/>
            </a:endParaRP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37" name="Pentagon 42">
            <a:extLst>
              <a:ext uri="{FF2B5EF4-FFF2-40B4-BE49-F238E27FC236}">
                <a16:creationId xmlns:a16="http://schemas.microsoft.com/office/drawing/2014/main" id="{FF18AAD7-2B5C-42B0-9C97-94F46E150626}"/>
              </a:ext>
            </a:extLst>
          </p:cNvPr>
          <p:cNvSpPr/>
          <p:nvPr/>
        </p:nvSpPr>
        <p:spPr bwMode="auto">
          <a:xfrm flipH="1">
            <a:off x="7821639" y="3798535"/>
            <a:ext cx="3599999" cy="2299172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38" name="Lige forbindelse 43">
            <a:extLst>
              <a:ext uri="{FF2B5EF4-FFF2-40B4-BE49-F238E27FC236}">
                <a16:creationId xmlns:a16="http://schemas.microsoft.com/office/drawing/2014/main" id="{24D3D210-287E-4FDC-B8B3-D8D5FE794BEC}"/>
              </a:ext>
            </a:extLst>
          </p:cNvPr>
          <p:cNvCxnSpPr>
            <a:cxnSpLocks/>
          </p:cNvCxnSpPr>
          <p:nvPr/>
        </p:nvCxnSpPr>
        <p:spPr bwMode="auto">
          <a:xfrm>
            <a:off x="8100022" y="4391215"/>
            <a:ext cx="318664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Rektangel 44">
            <a:extLst>
              <a:ext uri="{FF2B5EF4-FFF2-40B4-BE49-F238E27FC236}">
                <a16:creationId xmlns:a16="http://schemas.microsoft.com/office/drawing/2014/main" id="{3ED8B072-DB56-473B-94CD-AB098537C40F}"/>
              </a:ext>
            </a:extLst>
          </p:cNvPr>
          <p:cNvSpPr/>
          <p:nvPr/>
        </p:nvSpPr>
        <p:spPr bwMode="auto">
          <a:xfrm>
            <a:off x="8100022" y="4077933"/>
            <a:ext cx="3186647" cy="29666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r>
              <a:rPr lang="da-DK" sz="1400" dirty="0"/>
              <a:t>[ Overskriften på kassen]</a:t>
            </a:r>
          </a:p>
        </p:txBody>
      </p:sp>
      <p:sp>
        <p:nvSpPr>
          <p:cNvPr id="40" name="Rektangel 45">
            <a:extLst>
              <a:ext uri="{FF2B5EF4-FFF2-40B4-BE49-F238E27FC236}">
                <a16:creationId xmlns:a16="http://schemas.microsoft.com/office/drawing/2014/main" id="{15878839-E61E-41A9-A8A9-DDB23DBA842A}"/>
              </a:ext>
            </a:extLst>
          </p:cNvPr>
          <p:cNvSpPr/>
          <p:nvPr/>
        </p:nvSpPr>
        <p:spPr bwMode="auto">
          <a:xfrm>
            <a:off x="8100022" y="4518616"/>
            <a:ext cx="3186647" cy="1499841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da-DK" sz="1400" dirty="0">
              <a:latin typeface="Verdana" pitchFamily="34" charset="0"/>
            </a:endParaRP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Tekst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42" name="Pentagon 56">
            <a:extLst>
              <a:ext uri="{FF2B5EF4-FFF2-40B4-BE49-F238E27FC236}">
                <a16:creationId xmlns:a16="http://schemas.microsoft.com/office/drawing/2014/main" id="{FEC646A4-5F20-41BF-A37E-72C8DA1E5EC8}"/>
              </a:ext>
            </a:extLst>
          </p:cNvPr>
          <p:cNvSpPr/>
          <p:nvPr/>
        </p:nvSpPr>
        <p:spPr bwMode="auto">
          <a:xfrm>
            <a:off x="4353056" y="1490674"/>
            <a:ext cx="3420000" cy="4593271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43" name="Lige forbindelse 57">
            <a:extLst>
              <a:ext uri="{FF2B5EF4-FFF2-40B4-BE49-F238E27FC236}">
                <a16:creationId xmlns:a16="http://schemas.microsoft.com/office/drawing/2014/main" id="{8240489C-D98B-4C38-A088-50C6D473C7A9}"/>
              </a:ext>
            </a:extLst>
          </p:cNvPr>
          <p:cNvCxnSpPr/>
          <p:nvPr/>
        </p:nvCxnSpPr>
        <p:spPr bwMode="auto">
          <a:xfrm>
            <a:off x="4415623" y="2083354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Rektangel 58">
            <a:extLst>
              <a:ext uri="{FF2B5EF4-FFF2-40B4-BE49-F238E27FC236}">
                <a16:creationId xmlns:a16="http://schemas.microsoft.com/office/drawing/2014/main" id="{9F959BF9-11CD-4B53-A494-DD936225D8DD}"/>
              </a:ext>
            </a:extLst>
          </p:cNvPr>
          <p:cNvSpPr/>
          <p:nvPr/>
        </p:nvSpPr>
        <p:spPr bwMode="auto">
          <a:xfrm>
            <a:off x="4415623" y="1490674"/>
            <a:ext cx="3190955" cy="59268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45" name="Rektangel 59">
            <a:extLst>
              <a:ext uri="{FF2B5EF4-FFF2-40B4-BE49-F238E27FC236}">
                <a16:creationId xmlns:a16="http://schemas.microsoft.com/office/drawing/2014/main" id="{CA9F276C-459F-4010-B43F-6CC4E89A088F}"/>
              </a:ext>
            </a:extLst>
          </p:cNvPr>
          <p:cNvSpPr/>
          <p:nvPr/>
        </p:nvSpPr>
        <p:spPr bwMode="auto">
          <a:xfrm>
            <a:off x="4415623" y="2231524"/>
            <a:ext cx="3190955" cy="369409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46" name="Tekstboks 60">
            <a:extLst>
              <a:ext uri="{FF2B5EF4-FFF2-40B4-BE49-F238E27FC236}">
                <a16:creationId xmlns:a16="http://schemas.microsoft.com/office/drawing/2014/main" id="{3FA00C26-7F03-4008-86F4-FBBA6398F8EB}"/>
              </a:ext>
            </a:extLst>
          </p:cNvPr>
          <p:cNvSpPr txBox="1"/>
          <p:nvPr/>
        </p:nvSpPr>
        <p:spPr>
          <a:xfrm>
            <a:off x="4417428" y="5935775"/>
            <a:ext cx="3218629" cy="1583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3555459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62057-10D2-40FB-A235-A0B2D166C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Matrix med to ned og kasser med pile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54216D-DAE6-4E05-B98E-0B6BFE228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22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2BEFB055-212E-4613-82F2-1C024CA38F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3798813"/>
              </p:ext>
            </p:extLst>
          </p:nvPr>
        </p:nvGraphicFramePr>
        <p:xfrm>
          <a:off x="698426" y="1196752"/>
          <a:ext cx="10785912" cy="529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a-DK" sz="1400" b="1" dirty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 i to linjer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r>
                        <a:rPr lang="da-DK" sz="1400" dirty="0"/>
                        <a:t>[ Tekst ] </a:t>
                      </a:r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/>
                    </a:p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Pentagon 26">
            <a:extLst>
              <a:ext uri="{FF2B5EF4-FFF2-40B4-BE49-F238E27FC236}">
                <a16:creationId xmlns:a16="http://schemas.microsoft.com/office/drawing/2014/main" id="{4AEB9F03-66EE-4797-9704-7AACD57DA4D3}"/>
              </a:ext>
            </a:extLst>
          </p:cNvPr>
          <p:cNvSpPr/>
          <p:nvPr/>
        </p:nvSpPr>
        <p:spPr bwMode="auto">
          <a:xfrm>
            <a:off x="698426" y="1844824"/>
            <a:ext cx="1512168" cy="1872208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6" name="Pentagon 29">
            <a:extLst>
              <a:ext uri="{FF2B5EF4-FFF2-40B4-BE49-F238E27FC236}">
                <a16:creationId xmlns:a16="http://schemas.microsoft.com/office/drawing/2014/main" id="{4E15A5DD-DC9A-4AEA-98A5-DFF47A702F45}"/>
              </a:ext>
            </a:extLst>
          </p:cNvPr>
          <p:cNvSpPr/>
          <p:nvPr/>
        </p:nvSpPr>
        <p:spPr bwMode="auto">
          <a:xfrm>
            <a:off x="698426" y="4077072"/>
            <a:ext cx="1512168" cy="1872208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[ Skriv passende tekst ]</a:t>
            </a:r>
          </a:p>
        </p:txBody>
      </p:sp>
    </p:spTree>
    <p:extLst>
      <p:ext uri="{BB962C8B-B14F-4D97-AF65-F5344CB8AC3E}">
        <p14:creationId xmlns:p14="http://schemas.microsoft.com/office/powerpoint/2010/main" val="1266456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41AB3-080E-4E20-BB77-3D5F6454C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Matrix med tre ned og kasser med pile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CEA73C-455E-46CB-B571-2C11E0E27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23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D0C8DF01-96F6-4958-8FF9-A66B1DC35C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5831725"/>
              </p:ext>
            </p:extLst>
          </p:nvPr>
        </p:nvGraphicFramePr>
        <p:xfrm>
          <a:off x="704776" y="1298352"/>
          <a:ext cx="10785912" cy="529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a-DK" sz="1400" b="1" dirty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4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b="1" dirty="0"/>
                        <a:t>Overskrift i to linjer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2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2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6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Pentagon 26">
            <a:extLst>
              <a:ext uri="{FF2B5EF4-FFF2-40B4-BE49-F238E27FC236}">
                <a16:creationId xmlns:a16="http://schemas.microsoft.com/office/drawing/2014/main" id="{36BB38CD-ADF8-4793-ADDD-3DB6008FFF48}"/>
              </a:ext>
            </a:extLst>
          </p:cNvPr>
          <p:cNvSpPr/>
          <p:nvPr/>
        </p:nvSpPr>
        <p:spPr bwMode="auto">
          <a:xfrm>
            <a:off x="704776" y="1976016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6" name="Pentagon 29">
            <a:extLst>
              <a:ext uri="{FF2B5EF4-FFF2-40B4-BE49-F238E27FC236}">
                <a16:creationId xmlns:a16="http://schemas.microsoft.com/office/drawing/2014/main" id="{9089219A-2C7F-4CEA-8BF6-74DBAAA43CCD}"/>
              </a:ext>
            </a:extLst>
          </p:cNvPr>
          <p:cNvSpPr/>
          <p:nvPr/>
        </p:nvSpPr>
        <p:spPr bwMode="auto">
          <a:xfrm>
            <a:off x="704776" y="4869160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7" name="Pentagon 7">
            <a:extLst>
              <a:ext uri="{FF2B5EF4-FFF2-40B4-BE49-F238E27FC236}">
                <a16:creationId xmlns:a16="http://schemas.microsoft.com/office/drawing/2014/main" id="{82E2C16E-C0EB-4631-96DD-0EBCF14DA3B8}"/>
              </a:ext>
            </a:extLst>
          </p:cNvPr>
          <p:cNvSpPr/>
          <p:nvPr/>
        </p:nvSpPr>
        <p:spPr bwMode="auto">
          <a:xfrm>
            <a:off x="704776" y="3422588"/>
            <a:ext cx="1512168" cy="1236960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[ Skriv passende tekst ]</a:t>
            </a:r>
          </a:p>
        </p:txBody>
      </p:sp>
    </p:spTree>
    <p:extLst>
      <p:ext uri="{BB962C8B-B14F-4D97-AF65-F5344CB8AC3E}">
        <p14:creationId xmlns:p14="http://schemas.microsoft.com/office/powerpoint/2010/main" val="3067828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2F655-BED5-4CF9-9F50-A9E70ABBA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Matrix med fire ned og kasser med pile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5E3ED3-EA83-448F-986A-EBA540719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24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F00CC300-ECBE-4076-AF9D-0260B4DA6A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8288955"/>
              </p:ext>
            </p:extLst>
          </p:nvPr>
        </p:nvGraphicFramePr>
        <p:xfrm>
          <a:off x="711126" y="1298352"/>
          <a:ext cx="10785912" cy="5260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7424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a-DK" sz="1400" b="1" dirty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 i to linjer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Pentagon 26">
            <a:extLst>
              <a:ext uri="{FF2B5EF4-FFF2-40B4-BE49-F238E27FC236}">
                <a16:creationId xmlns:a16="http://schemas.microsoft.com/office/drawing/2014/main" id="{578EA397-7259-41CA-8EA4-566219F97F37}"/>
              </a:ext>
            </a:extLst>
          </p:cNvPr>
          <p:cNvSpPr/>
          <p:nvPr/>
        </p:nvSpPr>
        <p:spPr bwMode="auto">
          <a:xfrm>
            <a:off x="711126" y="1940836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6" name="Pentagon 29">
            <a:extLst>
              <a:ext uri="{FF2B5EF4-FFF2-40B4-BE49-F238E27FC236}">
                <a16:creationId xmlns:a16="http://schemas.microsoft.com/office/drawing/2014/main" id="{0EA10BD3-0103-4CF8-8350-266A492CB20F}"/>
              </a:ext>
            </a:extLst>
          </p:cNvPr>
          <p:cNvSpPr/>
          <p:nvPr/>
        </p:nvSpPr>
        <p:spPr bwMode="auto">
          <a:xfrm>
            <a:off x="711126" y="4149082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7" name="Pentagon 7">
            <a:extLst>
              <a:ext uri="{FF2B5EF4-FFF2-40B4-BE49-F238E27FC236}">
                <a16:creationId xmlns:a16="http://schemas.microsoft.com/office/drawing/2014/main" id="{221891B1-6D15-49DB-8998-821439AAABED}"/>
              </a:ext>
            </a:extLst>
          </p:cNvPr>
          <p:cNvSpPr/>
          <p:nvPr/>
        </p:nvSpPr>
        <p:spPr bwMode="auto">
          <a:xfrm>
            <a:off x="711126" y="3044959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8" name="Pentagon 13">
            <a:extLst>
              <a:ext uri="{FF2B5EF4-FFF2-40B4-BE49-F238E27FC236}">
                <a16:creationId xmlns:a16="http://schemas.microsoft.com/office/drawing/2014/main" id="{6424E927-EF10-467B-B2A9-8851B872F2DA}"/>
              </a:ext>
            </a:extLst>
          </p:cNvPr>
          <p:cNvSpPr/>
          <p:nvPr/>
        </p:nvSpPr>
        <p:spPr bwMode="auto">
          <a:xfrm>
            <a:off x="711126" y="5253204"/>
            <a:ext cx="1512168" cy="840093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</p:spTree>
    <p:extLst>
      <p:ext uri="{BB962C8B-B14F-4D97-AF65-F5344CB8AC3E}">
        <p14:creationId xmlns:p14="http://schemas.microsoft.com/office/powerpoint/2010/main" val="3145156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5AFCA-64CF-44AB-84F8-9D0287725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Matrix med fem ned og kasser med pile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39D609-FA1C-4AE4-89ED-172065916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25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A0C40BB9-9B06-45C3-A175-537D255B74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6104821"/>
              </p:ext>
            </p:extLst>
          </p:nvPr>
        </p:nvGraphicFramePr>
        <p:xfrm>
          <a:off x="704776" y="1298352"/>
          <a:ext cx="8049912" cy="5329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7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a-DK" sz="1400" b="1" dirty="0"/>
                    </a:p>
                    <a:p>
                      <a:endParaRPr lang="da-DK" sz="1400" b="1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7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 i to linjer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400" dirty="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1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73050" indent="-273050">
                        <a:buFont typeface="+mj-lt"/>
                        <a:buAutoNum type="arabicPeriod"/>
                      </a:pPr>
                      <a:endParaRPr lang="da-DK" sz="300" dirty="0"/>
                    </a:p>
                  </a:txBody>
                  <a:tcPr marL="0" marR="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l" defTabSz="914400" rtl="0" eaLnBrk="1" latinLnBrk="0" hangingPunct="1">
                        <a:buFont typeface="Arial" pitchFamily="34" charset="0"/>
                        <a:buChar char="•"/>
                      </a:pPr>
                      <a:r>
                        <a:rPr lang="da-DK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 Tekst ]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3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noter ]</a:t>
                      </a:r>
                      <a:endParaRPr lang="da-DK" sz="10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Pentagon 26">
            <a:extLst>
              <a:ext uri="{FF2B5EF4-FFF2-40B4-BE49-F238E27FC236}">
                <a16:creationId xmlns:a16="http://schemas.microsoft.com/office/drawing/2014/main" id="{76C15FD2-04F1-41E2-8664-B4B6B3F1F4B5}"/>
              </a:ext>
            </a:extLst>
          </p:cNvPr>
          <p:cNvSpPr/>
          <p:nvPr/>
        </p:nvSpPr>
        <p:spPr bwMode="auto">
          <a:xfrm>
            <a:off x="704776" y="1940836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6" name="Pentagon 29">
            <a:extLst>
              <a:ext uri="{FF2B5EF4-FFF2-40B4-BE49-F238E27FC236}">
                <a16:creationId xmlns:a16="http://schemas.microsoft.com/office/drawing/2014/main" id="{6D50F488-FD9F-4AFA-B412-4292C1DD4670}"/>
              </a:ext>
            </a:extLst>
          </p:cNvPr>
          <p:cNvSpPr/>
          <p:nvPr/>
        </p:nvSpPr>
        <p:spPr bwMode="auto">
          <a:xfrm>
            <a:off x="704776" y="4623133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7" name="Pentagon 7">
            <a:extLst>
              <a:ext uri="{FF2B5EF4-FFF2-40B4-BE49-F238E27FC236}">
                <a16:creationId xmlns:a16="http://schemas.microsoft.com/office/drawing/2014/main" id="{5499FEBD-C616-4522-A5BB-7873F465D04A}"/>
              </a:ext>
            </a:extLst>
          </p:cNvPr>
          <p:cNvSpPr/>
          <p:nvPr/>
        </p:nvSpPr>
        <p:spPr bwMode="auto">
          <a:xfrm>
            <a:off x="704776" y="3729034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8" name="Pentagon 13">
            <a:extLst>
              <a:ext uri="{FF2B5EF4-FFF2-40B4-BE49-F238E27FC236}">
                <a16:creationId xmlns:a16="http://schemas.microsoft.com/office/drawing/2014/main" id="{FBD57C05-45FE-47C9-9C67-0596CA0E4209}"/>
              </a:ext>
            </a:extLst>
          </p:cNvPr>
          <p:cNvSpPr/>
          <p:nvPr/>
        </p:nvSpPr>
        <p:spPr bwMode="auto">
          <a:xfrm>
            <a:off x="704776" y="5517233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  <p:sp>
        <p:nvSpPr>
          <p:cNvPr id="9" name="Pentagon 14">
            <a:extLst>
              <a:ext uri="{FF2B5EF4-FFF2-40B4-BE49-F238E27FC236}">
                <a16:creationId xmlns:a16="http://schemas.microsoft.com/office/drawing/2014/main" id="{D3B77737-EFB1-4849-BC71-E9542C22ED98}"/>
              </a:ext>
            </a:extLst>
          </p:cNvPr>
          <p:cNvSpPr/>
          <p:nvPr/>
        </p:nvSpPr>
        <p:spPr bwMode="auto">
          <a:xfrm>
            <a:off x="704776" y="2834935"/>
            <a:ext cx="1512168" cy="624069"/>
          </a:xfrm>
          <a:prstGeom prst="homePlate">
            <a:avLst>
              <a:gd name="adj" fmla="val 836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latin typeface="Verdana" pitchFamily="34" charset="0"/>
              </a:rPr>
              <a:t>[ Skriv passende tekst ]</a:t>
            </a:r>
          </a:p>
        </p:txBody>
      </p:sp>
    </p:spTree>
    <p:extLst>
      <p:ext uri="{BB962C8B-B14F-4D97-AF65-F5344CB8AC3E}">
        <p14:creationId xmlns:p14="http://schemas.microsoft.com/office/powerpoint/2010/main" val="2502969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0DF1F-5900-4434-A010-A5D8570B3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2 niveauer, 2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E6F67B-7C2E-4435-9242-F3AC255AD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26</a:t>
            </a:fld>
            <a:endParaRPr lang="da-DK" dirty="0"/>
          </a:p>
        </p:txBody>
      </p:sp>
      <p:graphicFrame>
        <p:nvGraphicFramePr>
          <p:cNvPr id="4" name="Tabel 16">
            <a:extLst>
              <a:ext uri="{FF2B5EF4-FFF2-40B4-BE49-F238E27FC236}">
                <a16:creationId xmlns:a16="http://schemas.microsoft.com/office/drawing/2014/main" id="{AD3C2E06-930F-45BD-B834-151B2E3258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715297"/>
              </p:ext>
            </p:extLst>
          </p:nvPr>
        </p:nvGraphicFramePr>
        <p:xfrm>
          <a:off x="702494" y="1484784"/>
          <a:ext cx="10764000" cy="51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9A263C3E-442B-4775-9B1F-6B946B726C7F}"/>
              </a:ext>
            </a:extLst>
          </p:cNvPr>
          <p:cNvSpPr/>
          <p:nvPr/>
        </p:nvSpPr>
        <p:spPr bwMode="auto">
          <a:xfrm>
            <a:off x="702494" y="3284984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4051629-B173-479E-AB8A-670D7AE642B1}"/>
              </a:ext>
            </a:extLst>
          </p:cNvPr>
          <p:cNvSpPr/>
          <p:nvPr/>
        </p:nvSpPr>
        <p:spPr bwMode="auto">
          <a:xfrm>
            <a:off x="2790726" y="2132856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6380CFC5-FF90-4F0E-A456-CE8B21DC419D}"/>
              </a:ext>
            </a:extLst>
          </p:cNvPr>
          <p:cNvSpPr/>
          <p:nvPr/>
        </p:nvSpPr>
        <p:spPr bwMode="auto">
          <a:xfrm>
            <a:off x="2790726" y="4437112"/>
            <a:ext cx="1872208" cy="158417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8" name="Vinklet forbindelse 9">
            <a:extLst>
              <a:ext uri="{FF2B5EF4-FFF2-40B4-BE49-F238E27FC236}">
                <a16:creationId xmlns:a16="http://schemas.microsoft.com/office/drawing/2014/main" id="{FCCE49E8-6DAF-4572-8C72-D2BAA4FA4D98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574702" y="2924944"/>
            <a:ext cx="216024" cy="115212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Vinklet forbindelse 11">
            <a:extLst>
              <a:ext uri="{FF2B5EF4-FFF2-40B4-BE49-F238E27FC236}">
                <a16:creationId xmlns:a16="http://schemas.microsoft.com/office/drawing/2014/main" id="{89301057-C6D6-4605-8FD9-3EE35A49307D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2574702" y="4077072"/>
            <a:ext cx="216024" cy="115212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AutoShape 26">
            <a:extLst>
              <a:ext uri="{FF2B5EF4-FFF2-40B4-BE49-F238E27FC236}">
                <a16:creationId xmlns:a16="http://schemas.microsoft.com/office/drawing/2014/main" id="{A7C102FF-24AF-4236-85B3-D17CE535246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49309" y="2790499"/>
            <a:ext cx="1584177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1" name="AutoShape 26">
            <a:extLst>
              <a:ext uri="{FF2B5EF4-FFF2-40B4-BE49-F238E27FC236}">
                <a16:creationId xmlns:a16="http://schemas.microsoft.com/office/drawing/2014/main" id="{03A3A6E7-3CBA-4FE3-A62A-863514F8F16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49309" y="5094754"/>
            <a:ext cx="1584177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2664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08352-C12C-49EA-B569-5E36A8481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2 niveauer, 3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F1EC65-F03E-4B78-974B-D7343853F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27</a:t>
            </a:fld>
            <a:endParaRPr lang="da-DK" dirty="0"/>
          </a:p>
        </p:txBody>
      </p:sp>
      <p:graphicFrame>
        <p:nvGraphicFramePr>
          <p:cNvPr id="4" name="Tabel 16">
            <a:extLst>
              <a:ext uri="{FF2B5EF4-FFF2-40B4-BE49-F238E27FC236}">
                <a16:creationId xmlns:a16="http://schemas.microsoft.com/office/drawing/2014/main" id="{D8BD50D9-40EE-453D-AF31-5DDB74D19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131212"/>
              </p:ext>
            </p:extLst>
          </p:nvPr>
        </p:nvGraphicFramePr>
        <p:xfrm>
          <a:off x="708844" y="1484784"/>
          <a:ext cx="10764000" cy="506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AC576983-1ED7-46B8-AAA8-1EE0F8C34957}"/>
              </a:ext>
            </a:extLst>
          </p:cNvPr>
          <p:cNvSpPr/>
          <p:nvPr/>
        </p:nvSpPr>
        <p:spPr bwMode="auto">
          <a:xfrm>
            <a:off x="708844" y="357301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1C39984-3BC8-41F9-ABBC-7ACFD0AC67A6}"/>
              </a:ext>
            </a:extLst>
          </p:cNvPr>
          <p:cNvSpPr/>
          <p:nvPr/>
        </p:nvSpPr>
        <p:spPr bwMode="auto">
          <a:xfrm>
            <a:off x="2797076" y="213285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CBE8729-61BD-47E1-9891-19B9FCCE16B2}"/>
              </a:ext>
            </a:extLst>
          </p:cNvPr>
          <p:cNvSpPr/>
          <p:nvPr/>
        </p:nvSpPr>
        <p:spPr bwMode="auto">
          <a:xfrm>
            <a:off x="2797076" y="357301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6116F4-921F-49AA-A45F-597610B7A1BC}"/>
              </a:ext>
            </a:extLst>
          </p:cNvPr>
          <p:cNvSpPr/>
          <p:nvPr/>
        </p:nvSpPr>
        <p:spPr bwMode="auto">
          <a:xfrm>
            <a:off x="2797076" y="501317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9" name="Vinklet forbindelse 9">
            <a:extLst>
              <a:ext uri="{FF2B5EF4-FFF2-40B4-BE49-F238E27FC236}">
                <a16:creationId xmlns:a16="http://schemas.microsoft.com/office/drawing/2014/main" id="{8BCADDA6-761E-4A71-900A-32A210A07419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581052" y="2636912"/>
            <a:ext cx="216024" cy="144016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Vinklet forbindelse 11">
            <a:extLst>
              <a:ext uri="{FF2B5EF4-FFF2-40B4-BE49-F238E27FC236}">
                <a16:creationId xmlns:a16="http://schemas.microsoft.com/office/drawing/2014/main" id="{E1F9FA73-3AAA-40B3-9C51-016BCA3CF620}"/>
              </a:ext>
            </a:extLst>
          </p:cNvPr>
          <p:cNvCxnSpPr>
            <a:stCxn id="5" idx="3"/>
            <a:endCxn id="8" idx="1"/>
          </p:cNvCxnSpPr>
          <p:nvPr/>
        </p:nvCxnSpPr>
        <p:spPr bwMode="auto">
          <a:xfrm>
            <a:off x="2581052" y="4077072"/>
            <a:ext cx="216024" cy="144016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Lige forbindelse 15">
            <a:extLst>
              <a:ext uri="{FF2B5EF4-FFF2-40B4-BE49-F238E27FC236}">
                <a16:creationId xmlns:a16="http://schemas.microsoft.com/office/drawing/2014/main" id="{1494085C-198E-4886-9461-E427E2F992B5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2581052" y="4077072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AutoShape 26">
            <a:extLst>
              <a:ext uri="{FF2B5EF4-FFF2-40B4-BE49-F238E27FC236}">
                <a16:creationId xmlns:a16="http://schemas.microsoft.com/office/drawing/2014/main" id="{DA9EDF6C-3061-4CC4-A7BC-AE14416571E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43691" y="2502467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3" name="AutoShape 26">
            <a:extLst>
              <a:ext uri="{FF2B5EF4-FFF2-40B4-BE49-F238E27FC236}">
                <a16:creationId xmlns:a16="http://schemas.microsoft.com/office/drawing/2014/main" id="{98AD0CF8-C958-4087-9D54-F408B0E28B1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43691" y="3942626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4" name="AutoShape 26">
            <a:extLst>
              <a:ext uri="{FF2B5EF4-FFF2-40B4-BE49-F238E27FC236}">
                <a16:creationId xmlns:a16="http://schemas.microsoft.com/office/drawing/2014/main" id="{8E33F0A1-E54A-4471-B491-64EEA947E62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443691" y="5382786"/>
            <a:ext cx="1008113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7787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B6900-F8F1-4C04-BA0E-CC27411E6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2 niveauer, 4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7FE48B-AD8E-448C-A3AC-9AFC8FC9D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28</a:t>
            </a:fld>
            <a:endParaRPr lang="da-DK" dirty="0"/>
          </a:p>
        </p:txBody>
      </p:sp>
      <p:graphicFrame>
        <p:nvGraphicFramePr>
          <p:cNvPr id="4" name="Tabel 16">
            <a:extLst>
              <a:ext uri="{FF2B5EF4-FFF2-40B4-BE49-F238E27FC236}">
                <a16:creationId xmlns:a16="http://schemas.microsoft.com/office/drawing/2014/main" id="{F025138B-AB8A-4E06-B7C5-660F64A7F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96139"/>
              </p:ext>
            </p:extLst>
          </p:nvPr>
        </p:nvGraphicFramePr>
        <p:xfrm>
          <a:off x="702494" y="1484784"/>
          <a:ext cx="10764000" cy="5101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C99A111F-073A-45FF-9D08-9AD3128EF45A}"/>
              </a:ext>
            </a:extLst>
          </p:cNvPr>
          <p:cNvSpPr/>
          <p:nvPr/>
        </p:nvSpPr>
        <p:spPr bwMode="auto">
          <a:xfrm>
            <a:off x="702494" y="3691920"/>
            <a:ext cx="1872208" cy="8172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FEC5C08-0A01-4C11-8A54-1B04AB9017A8}"/>
              </a:ext>
            </a:extLst>
          </p:cNvPr>
          <p:cNvSpPr/>
          <p:nvPr/>
        </p:nvSpPr>
        <p:spPr bwMode="auto">
          <a:xfrm>
            <a:off x="2790726" y="2132856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8D20A56-BE96-4838-B125-8D427BCF8DA7}"/>
              </a:ext>
            </a:extLst>
          </p:cNvPr>
          <p:cNvSpPr/>
          <p:nvPr/>
        </p:nvSpPr>
        <p:spPr bwMode="auto">
          <a:xfrm>
            <a:off x="2790726" y="4197086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6FB065A-3FF6-4235-A826-751B19DA3D7C}"/>
              </a:ext>
            </a:extLst>
          </p:cNvPr>
          <p:cNvSpPr/>
          <p:nvPr/>
        </p:nvSpPr>
        <p:spPr bwMode="auto">
          <a:xfrm>
            <a:off x="2790726" y="522920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9" name="Vinklet forbindelse 9">
            <a:extLst>
              <a:ext uri="{FF2B5EF4-FFF2-40B4-BE49-F238E27FC236}">
                <a16:creationId xmlns:a16="http://schemas.microsoft.com/office/drawing/2014/main" id="{DA941ACE-C92F-425B-A1D2-256F687690E9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574702" y="2540902"/>
            <a:ext cx="216024" cy="1559619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Vinklet forbindelse 11">
            <a:extLst>
              <a:ext uri="{FF2B5EF4-FFF2-40B4-BE49-F238E27FC236}">
                <a16:creationId xmlns:a16="http://schemas.microsoft.com/office/drawing/2014/main" id="{25462214-7A22-45F3-B6C8-D3F93923E84F}"/>
              </a:ext>
            </a:extLst>
          </p:cNvPr>
          <p:cNvCxnSpPr>
            <a:stCxn id="5" idx="3"/>
            <a:endCxn id="8" idx="1"/>
          </p:cNvCxnSpPr>
          <p:nvPr/>
        </p:nvCxnSpPr>
        <p:spPr bwMode="auto">
          <a:xfrm>
            <a:off x="2574702" y="4100521"/>
            <a:ext cx="216024" cy="1536725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AutoShape 26">
            <a:extLst>
              <a:ext uri="{FF2B5EF4-FFF2-40B4-BE49-F238E27FC236}">
                <a16:creationId xmlns:a16="http://schemas.microsoft.com/office/drawing/2014/main" id="{E60244DF-1DC1-433E-99CF-62132AEB5C9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45353" y="2418455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2" name="Rektangel 22">
            <a:extLst>
              <a:ext uri="{FF2B5EF4-FFF2-40B4-BE49-F238E27FC236}">
                <a16:creationId xmlns:a16="http://schemas.microsoft.com/office/drawing/2014/main" id="{91DC634F-2642-42AD-AD5F-995B7AF64B3C}"/>
              </a:ext>
            </a:extLst>
          </p:cNvPr>
          <p:cNvSpPr/>
          <p:nvPr/>
        </p:nvSpPr>
        <p:spPr bwMode="auto">
          <a:xfrm>
            <a:off x="2790726" y="3164971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13" name="Vinklet forbindelse 27">
            <a:extLst>
              <a:ext uri="{FF2B5EF4-FFF2-40B4-BE49-F238E27FC236}">
                <a16:creationId xmlns:a16="http://schemas.microsoft.com/office/drawing/2014/main" id="{88641562-3E57-42E5-95F4-B02E9FFCC0AB}"/>
              </a:ext>
            </a:extLst>
          </p:cNvPr>
          <p:cNvCxnSpPr>
            <a:stCxn id="5" idx="3"/>
            <a:endCxn id="12" idx="1"/>
          </p:cNvCxnSpPr>
          <p:nvPr/>
        </p:nvCxnSpPr>
        <p:spPr bwMode="auto">
          <a:xfrm flipV="1">
            <a:off x="2574702" y="3573016"/>
            <a:ext cx="216024" cy="5275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Vinklet forbindelse 29">
            <a:extLst>
              <a:ext uri="{FF2B5EF4-FFF2-40B4-BE49-F238E27FC236}">
                <a16:creationId xmlns:a16="http://schemas.microsoft.com/office/drawing/2014/main" id="{801B9B97-B40F-4554-AF45-3F32266D44EE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2574702" y="4100521"/>
            <a:ext cx="216024" cy="504611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AutoShape 26">
            <a:extLst>
              <a:ext uri="{FF2B5EF4-FFF2-40B4-BE49-F238E27FC236}">
                <a16:creationId xmlns:a16="http://schemas.microsoft.com/office/drawing/2014/main" id="{03786AA3-E39D-4DA9-9513-612AAEF8D45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45353" y="3450570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6" name="AutoShape 26">
            <a:extLst>
              <a:ext uri="{FF2B5EF4-FFF2-40B4-BE49-F238E27FC236}">
                <a16:creationId xmlns:a16="http://schemas.microsoft.com/office/drawing/2014/main" id="{6B8E8C33-1C94-4DF9-BA12-95A4A413DA7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45353" y="4482685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AutoShape 26">
            <a:extLst>
              <a:ext uri="{FF2B5EF4-FFF2-40B4-BE49-F238E27FC236}">
                <a16:creationId xmlns:a16="http://schemas.microsoft.com/office/drawing/2014/main" id="{4EE90959-2D2D-4B96-B9C5-3B43FC164C7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45353" y="5514799"/>
            <a:ext cx="792088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1683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66EE2-F322-495D-8BEE-50E0FC2FA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2 niveauer, 5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D3401-8368-4A1E-9001-BE4B16961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29</a:t>
            </a:fld>
            <a:endParaRPr lang="da-DK" dirty="0"/>
          </a:p>
        </p:txBody>
      </p:sp>
      <p:graphicFrame>
        <p:nvGraphicFramePr>
          <p:cNvPr id="4" name="Tabel 16">
            <a:extLst>
              <a:ext uri="{FF2B5EF4-FFF2-40B4-BE49-F238E27FC236}">
                <a16:creationId xmlns:a16="http://schemas.microsoft.com/office/drawing/2014/main" id="{54E62A4B-DCF3-4147-8C12-EA47D16F0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079030"/>
              </p:ext>
            </p:extLst>
          </p:nvPr>
        </p:nvGraphicFramePr>
        <p:xfrm>
          <a:off x="696144" y="1628800"/>
          <a:ext cx="10764000" cy="5004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200" dirty="0"/>
                    </a:p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 gridSpan="13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854E6656-2DD1-49C1-8BA2-0738F960DDC8}"/>
              </a:ext>
            </a:extLst>
          </p:cNvPr>
          <p:cNvSpPr/>
          <p:nvPr/>
        </p:nvSpPr>
        <p:spPr bwMode="auto">
          <a:xfrm>
            <a:off x="696144" y="3945057"/>
            <a:ext cx="1872208" cy="5760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025C8B1-E44E-4F09-A8E6-F8A5B3FDAEE9}"/>
              </a:ext>
            </a:extLst>
          </p:cNvPr>
          <p:cNvSpPr/>
          <p:nvPr/>
        </p:nvSpPr>
        <p:spPr bwMode="auto">
          <a:xfrm>
            <a:off x="2784376" y="239688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6EA3F34-78E3-40CA-B564-0AFC8AB1083F}"/>
              </a:ext>
            </a:extLst>
          </p:cNvPr>
          <p:cNvSpPr/>
          <p:nvPr/>
        </p:nvSpPr>
        <p:spPr bwMode="auto">
          <a:xfrm>
            <a:off x="2784376" y="4719143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37BB7CF-68AF-471A-B190-17DAE80FB3B1}"/>
              </a:ext>
            </a:extLst>
          </p:cNvPr>
          <p:cNvSpPr/>
          <p:nvPr/>
        </p:nvSpPr>
        <p:spPr bwMode="auto">
          <a:xfrm>
            <a:off x="2784376" y="549322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9" name="Vinklet forbindelse 9">
            <a:extLst>
              <a:ext uri="{FF2B5EF4-FFF2-40B4-BE49-F238E27FC236}">
                <a16:creationId xmlns:a16="http://schemas.microsoft.com/office/drawing/2014/main" id="{96B6776E-B874-4D11-A2C8-F27B5508FB27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568352" y="2684917"/>
            <a:ext cx="216024" cy="154814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Vinklet forbindelse 11">
            <a:extLst>
              <a:ext uri="{FF2B5EF4-FFF2-40B4-BE49-F238E27FC236}">
                <a16:creationId xmlns:a16="http://schemas.microsoft.com/office/drawing/2014/main" id="{E313EC24-7255-4B06-ABD1-2660A999BBB9}"/>
              </a:ext>
            </a:extLst>
          </p:cNvPr>
          <p:cNvCxnSpPr>
            <a:stCxn id="5" idx="3"/>
            <a:endCxn id="8" idx="1"/>
          </p:cNvCxnSpPr>
          <p:nvPr/>
        </p:nvCxnSpPr>
        <p:spPr bwMode="auto">
          <a:xfrm>
            <a:off x="2568352" y="4233057"/>
            <a:ext cx="216024" cy="15482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AutoShape 26">
            <a:extLst>
              <a:ext uri="{FF2B5EF4-FFF2-40B4-BE49-F238E27FC236}">
                <a16:creationId xmlns:a16="http://schemas.microsoft.com/office/drawing/2014/main" id="{C9A2A49D-EB9F-420D-B5BD-11C781793D9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47046" y="255050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2" name="Rektangel 22">
            <a:extLst>
              <a:ext uri="{FF2B5EF4-FFF2-40B4-BE49-F238E27FC236}">
                <a16:creationId xmlns:a16="http://schemas.microsoft.com/office/drawing/2014/main" id="{CC98D3EB-C18B-42B9-8711-C46C4375718B}"/>
              </a:ext>
            </a:extLst>
          </p:cNvPr>
          <p:cNvSpPr/>
          <p:nvPr/>
        </p:nvSpPr>
        <p:spPr bwMode="auto">
          <a:xfrm>
            <a:off x="2784376" y="3945057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13" name="Vinklet forbindelse 27">
            <a:extLst>
              <a:ext uri="{FF2B5EF4-FFF2-40B4-BE49-F238E27FC236}">
                <a16:creationId xmlns:a16="http://schemas.microsoft.com/office/drawing/2014/main" id="{83A59CE9-4CC3-4EF3-8F5C-CDC05C60B248}"/>
              </a:ext>
            </a:extLst>
          </p:cNvPr>
          <p:cNvCxnSpPr>
            <a:stCxn id="5" idx="3"/>
            <a:endCxn id="12" idx="1"/>
          </p:cNvCxnSpPr>
          <p:nvPr/>
        </p:nvCxnSpPr>
        <p:spPr bwMode="auto">
          <a:xfrm>
            <a:off x="2568352" y="4233057"/>
            <a:ext cx="216024" cy="3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Vinklet forbindelse 29">
            <a:extLst>
              <a:ext uri="{FF2B5EF4-FFF2-40B4-BE49-F238E27FC236}">
                <a16:creationId xmlns:a16="http://schemas.microsoft.com/office/drawing/2014/main" id="{E3102EB6-2599-4A0D-8B1C-21A083E3628C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2568352" y="4233057"/>
            <a:ext cx="216024" cy="77411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Rektangel 31">
            <a:extLst>
              <a:ext uri="{FF2B5EF4-FFF2-40B4-BE49-F238E27FC236}">
                <a16:creationId xmlns:a16="http://schemas.microsoft.com/office/drawing/2014/main" id="{9EE25166-A27E-4D5F-87DD-E0071468AE08}"/>
              </a:ext>
            </a:extLst>
          </p:cNvPr>
          <p:cNvSpPr/>
          <p:nvPr/>
        </p:nvSpPr>
        <p:spPr bwMode="auto">
          <a:xfrm>
            <a:off x="2784376" y="3170971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16" name="Vinklet forbindelse 41">
            <a:extLst>
              <a:ext uri="{FF2B5EF4-FFF2-40B4-BE49-F238E27FC236}">
                <a16:creationId xmlns:a16="http://schemas.microsoft.com/office/drawing/2014/main" id="{B5A42028-CD63-4EA2-826B-5D698D76EDE1}"/>
              </a:ext>
            </a:extLst>
          </p:cNvPr>
          <p:cNvCxnSpPr>
            <a:stCxn id="5" idx="3"/>
            <a:endCxn id="15" idx="1"/>
          </p:cNvCxnSpPr>
          <p:nvPr/>
        </p:nvCxnSpPr>
        <p:spPr bwMode="auto">
          <a:xfrm flipV="1">
            <a:off x="2568352" y="3459003"/>
            <a:ext cx="216024" cy="77405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AutoShape 26">
            <a:extLst>
              <a:ext uri="{FF2B5EF4-FFF2-40B4-BE49-F238E27FC236}">
                <a16:creationId xmlns:a16="http://schemas.microsoft.com/office/drawing/2014/main" id="{AE223D12-918A-40CF-B401-663FFF8FB5D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47047" y="332458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8" name="AutoShape 26">
            <a:extLst>
              <a:ext uri="{FF2B5EF4-FFF2-40B4-BE49-F238E27FC236}">
                <a16:creationId xmlns:a16="http://schemas.microsoft.com/office/drawing/2014/main" id="{DEF1BCE7-DE44-44B0-A537-236C4E238DB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47047" y="4098610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9" name="AutoShape 26">
            <a:extLst>
              <a:ext uri="{FF2B5EF4-FFF2-40B4-BE49-F238E27FC236}">
                <a16:creationId xmlns:a16="http://schemas.microsoft.com/office/drawing/2014/main" id="{88E51418-2E15-45B9-A734-0B02D2E0082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47047" y="4872696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0" name="AutoShape 26">
            <a:extLst>
              <a:ext uri="{FF2B5EF4-FFF2-40B4-BE49-F238E27FC236}">
                <a16:creationId xmlns:a16="http://schemas.microsoft.com/office/drawing/2014/main" id="{23EB753C-44B3-4B3F-9746-DA467D0566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47047" y="5646846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635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1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8745D-421F-4841-934C-AC3C507F2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</a:t>
            </a:fld>
            <a:endParaRPr lang="da-DK" dirty="0"/>
          </a:p>
        </p:txBody>
      </p:sp>
      <p:sp>
        <p:nvSpPr>
          <p:cNvPr id="27" name="Rektangel 4">
            <a:extLst>
              <a:ext uri="{FF2B5EF4-FFF2-40B4-BE49-F238E27FC236}">
                <a16:creationId xmlns:a16="http://schemas.microsoft.com/office/drawing/2014/main" id="{28F27CD3-57C0-404E-A267-23280370256B}"/>
              </a:ext>
            </a:extLst>
          </p:cNvPr>
          <p:cNvSpPr/>
          <p:nvPr/>
        </p:nvSpPr>
        <p:spPr bwMode="auto">
          <a:xfrm>
            <a:off x="700606" y="1413668"/>
            <a:ext cx="10768705" cy="470883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>
              <a:latin typeface="Verdana" pitchFamily="34" charset="0"/>
            </a:endParaRPr>
          </a:p>
        </p:txBody>
      </p:sp>
      <p:cxnSp>
        <p:nvCxnSpPr>
          <p:cNvPr id="28" name="Lige forbindelse 7">
            <a:extLst>
              <a:ext uri="{FF2B5EF4-FFF2-40B4-BE49-F238E27FC236}">
                <a16:creationId xmlns:a16="http://schemas.microsoft.com/office/drawing/2014/main" id="{58A41C88-7A05-4612-83B7-075613208A16}"/>
              </a:ext>
            </a:extLst>
          </p:cNvPr>
          <p:cNvCxnSpPr>
            <a:cxnSpLocks/>
          </p:cNvCxnSpPr>
          <p:nvPr/>
        </p:nvCxnSpPr>
        <p:spPr bwMode="auto">
          <a:xfrm>
            <a:off x="844623" y="1989733"/>
            <a:ext cx="1026549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Rektangel 10">
            <a:extLst>
              <a:ext uri="{FF2B5EF4-FFF2-40B4-BE49-F238E27FC236}">
                <a16:creationId xmlns:a16="http://schemas.microsoft.com/office/drawing/2014/main" id="{E2142024-2419-49DE-84ED-275457E8936C}"/>
              </a:ext>
            </a:extLst>
          </p:cNvPr>
          <p:cNvSpPr/>
          <p:nvPr/>
        </p:nvSpPr>
        <p:spPr bwMode="auto">
          <a:xfrm>
            <a:off x="844622" y="1413669"/>
            <a:ext cx="1026549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30" name="Tekstboks 11">
            <a:extLst>
              <a:ext uri="{FF2B5EF4-FFF2-40B4-BE49-F238E27FC236}">
                <a16:creationId xmlns:a16="http://schemas.microsoft.com/office/drawing/2014/main" id="{CBB104C9-930C-4E59-A96E-45326E66E2B0}"/>
              </a:ext>
            </a:extLst>
          </p:cNvPr>
          <p:cNvSpPr txBox="1"/>
          <p:nvPr/>
        </p:nvSpPr>
        <p:spPr>
          <a:xfrm>
            <a:off x="844622" y="5962808"/>
            <a:ext cx="1006421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sp>
        <p:nvSpPr>
          <p:cNvPr id="42" name="Rectangle 28">
            <a:extLst>
              <a:ext uri="{FF2B5EF4-FFF2-40B4-BE49-F238E27FC236}">
                <a16:creationId xmlns:a16="http://schemas.microsoft.com/office/drawing/2014/main" id="{B9FEBB51-7658-4B01-9A76-21A7D2FA3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621" y="2178660"/>
            <a:ext cx="10265495" cy="349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pPr lvl="0"/>
            <a:r>
              <a:rPr lang="da-DK" sz="1400" dirty="0">
                <a:solidFill>
                  <a:srgbClr val="000000"/>
                </a:solidFill>
              </a:rPr>
              <a:t>[ Indsæt tekst – eventuelt med en illustration ]</a:t>
            </a:r>
          </a:p>
        </p:txBody>
      </p:sp>
    </p:spTree>
    <p:extLst>
      <p:ext uri="{BB962C8B-B14F-4D97-AF65-F5344CB8AC3E}">
        <p14:creationId xmlns:p14="http://schemas.microsoft.com/office/powerpoint/2010/main" val="1784751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88046-A5A0-445B-9C0A-090205F9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3 niveauer, 1-3-2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F2CE42-355B-4B77-9AA0-D235E80EB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30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392F392A-AAC6-4DA1-981E-BD502F53702D}"/>
              </a:ext>
            </a:extLst>
          </p:cNvPr>
          <p:cNvSpPr/>
          <p:nvPr/>
        </p:nvSpPr>
        <p:spPr bwMode="auto">
          <a:xfrm>
            <a:off x="702494" y="3276724"/>
            <a:ext cx="1872208" cy="12962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24D76E53-3D2C-45D6-9FFC-7DF55A81CF7B}"/>
              </a:ext>
            </a:extLst>
          </p:cNvPr>
          <p:cNvSpPr/>
          <p:nvPr/>
        </p:nvSpPr>
        <p:spPr bwMode="auto">
          <a:xfrm>
            <a:off x="2790726" y="212459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7">
            <a:extLst>
              <a:ext uri="{FF2B5EF4-FFF2-40B4-BE49-F238E27FC236}">
                <a16:creationId xmlns:a16="http://schemas.microsoft.com/office/drawing/2014/main" id="{EB7EA29A-96DA-44D4-A347-8C9A79F314D1}"/>
              </a:ext>
            </a:extLst>
          </p:cNvPr>
          <p:cNvSpPr/>
          <p:nvPr/>
        </p:nvSpPr>
        <p:spPr bwMode="auto">
          <a:xfrm>
            <a:off x="2790726" y="514893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7" name="Vinklet forbindelse 9">
            <a:extLst>
              <a:ext uri="{FF2B5EF4-FFF2-40B4-BE49-F238E27FC236}">
                <a16:creationId xmlns:a16="http://schemas.microsoft.com/office/drawing/2014/main" id="{63B8CEE0-DB8E-4F59-99F6-421B2C35FCAC}"/>
              </a:ext>
            </a:extLst>
          </p:cNvPr>
          <p:cNvCxnSpPr>
            <a:stCxn id="4" idx="3"/>
            <a:endCxn id="5" idx="1"/>
          </p:cNvCxnSpPr>
          <p:nvPr/>
        </p:nvCxnSpPr>
        <p:spPr bwMode="auto">
          <a:xfrm flipV="1">
            <a:off x="2574702" y="2412628"/>
            <a:ext cx="216024" cy="151220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Vinklet forbindelse 11">
            <a:extLst>
              <a:ext uri="{FF2B5EF4-FFF2-40B4-BE49-F238E27FC236}">
                <a16:creationId xmlns:a16="http://schemas.microsoft.com/office/drawing/2014/main" id="{B088099F-963D-4ADD-9AAB-CE73BFF38F83}"/>
              </a:ext>
            </a:extLst>
          </p:cNvPr>
          <p:cNvCxnSpPr>
            <a:stCxn id="4" idx="3"/>
            <a:endCxn id="6" idx="1"/>
          </p:cNvCxnSpPr>
          <p:nvPr/>
        </p:nvCxnSpPr>
        <p:spPr bwMode="auto">
          <a:xfrm>
            <a:off x="2574702" y="3924828"/>
            <a:ext cx="216024" cy="1512136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22">
            <a:extLst>
              <a:ext uri="{FF2B5EF4-FFF2-40B4-BE49-F238E27FC236}">
                <a16:creationId xmlns:a16="http://schemas.microsoft.com/office/drawing/2014/main" id="{47E9548F-C165-4816-821F-427F5CF5EC9F}"/>
              </a:ext>
            </a:extLst>
          </p:cNvPr>
          <p:cNvSpPr/>
          <p:nvPr/>
        </p:nvSpPr>
        <p:spPr bwMode="auto">
          <a:xfrm>
            <a:off x="2790726" y="3636764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10" name="Vinklet forbindelse 27">
            <a:extLst>
              <a:ext uri="{FF2B5EF4-FFF2-40B4-BE49-F238E27FC236}">
                <a16:creationId xmlns:a16="http://schemas.microsoft.com/office/drawing/2014/main" id="{AF75AF1D-5281-43C3-BB00-EC1D6F090272}"/>
              </a:ext>
            </a:extLst>
          </p:cNvPr>
          <p:cNvCxnSpPr>
            <a:stCxn id="4" idx="3"/>
            <a:endCxn id="9" idx="1"/>
          </p:cNvCxnSpPr>
          <p:nvPr/>
        </p:nvCxnSpPr>
        <p:spPr bwMode="auto">
          <a:xfrm flipV="1">
            <a:off x="2574702" y="3924796"/>
            <a:ext cx="216024" cy="3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ktangel 26">
            <a:extLst>
              <a:ext uri="{FF2B5EF4-FFF2-40B4-BE49-F238E27FC236}">
                <a16:creationId xmlns:a16="http://schemas.microsoft.com/office/drawing/2014/main" id="{8D45E6A6-082E-4237-895B-D1F965ECC0D4}"/>
              </a:ext>
            </a:extLst>
          </p:cNvPr>
          <p:cNvSpPr/>
          <p:nvPr/>
        </p:nvSpPr>
        <p:spPr bwMode="auto">
          <a:xfrm>
            <a:off x="4878958" y="176455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2" name="Rektangel 28">
            <a:extLst>
              <a:ext uri="{FF2B5EF4-FFF2-40B4-BE49-F238E27FC236}">
                <a16:creationId xmlns:a16="http://schemas.microsoft.com/office/drawing/2014/main" id="{58AF0382-AEAD-499B-B506-7324759BC463}"/>
              </a:ext>
            </a:extLst>
          </p:cNvPr>
          <p:cNvSpPr/>
          <p:nvPr/>
        </p:nvSpPr>
        <p:spPr bwMode="auto">
          <a:xfrm>
            <a:off x="4878958" y="250983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3" name="AutoShape 26">
            <a:extLst>
              <a:ext uri="{FF2B5EF4-FFF2-40B4-BE49-F238E27FC236}">
                <a16:creationId xmlns:a16="http://schemas.microsoft.com/office/drawing/2014/main" id="{7AF79C83-87BB-4A24-9A8E-4DF48A5E6B0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1918109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4" name="AutoShape 26">
            <a:extLst>
              <a:ext uri="{FF2B5EF4-FFF2-40B4-BE49-F238E27FC236}">
                <a16:creationId xmlns:a16="http://schemas.microsoft.com/office/drawing/2014/main" id="{D0081DCF-DD21-452C-AE18-BE904D5028A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266339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5" name="Rektangel 33">
            <a:extLst>
              <a:ext uri="{FF2B5EF4-FFF2-40B4-BE49-F238E27FC236}">
                <a16:creationId xmlns:a16="http://schemas.microsoft.com/office/drawing/2014/main" id="{924A1F23-FE51-4C8E-865D-325D73C506A8}"/>
              </a:ext>
            </a:extLst>
          </p:cNvPr>
          <p:cNvSpPr/>
          <p:nvPr/>
        </p:nvSpPr>
        <p:spPr bwMode="auto">
          <a:xfrm>
            <a:off x="4878958" y="4745688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6" name="Rektangel 34">
            <a:extLst>
              <a:ext uri="{FF2B5EF4-FFF2-40B4-BE49-F238E27FC236}">
                <a16:creationId xmlns:a16="http://schemas.microsoft.com/office/drawing/2014/main" id="{2C0022C3-57A2-48E2-80C3-7470FC660333}"/>
              </a:ext>
            </a:extLst>
          </p:cNvPr>
          <p:cNvSpPr/>
          <p:nvPr/>
        </p:nvSpPr>
        <p:spPr bwMode="auto">
          <a:xfrm>
            <a:off x="4878958" y="549097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7" name="AutoShape 26">
            <a:extLst>
              <a:ext uri="{FF2B5EF4-FFF2-40B4-BE49-F238E27FC236}">
                <a16:creationId xmlns:a16="http://schemas.microsoft.com/office/drawing/2014/main" id="{31C37BE5-1A8C-480F-9A87-E6ABE4E193A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489930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8" name="AutoShape 26">
            <a:extLst>
              <a:ext uri="{FF2B5EF4-FFF2-40B4-BE49-F238E27FC236}">
                <a16:creationId xmlns:a16="http://schemas.microsoft.com/office/drawing/2014/main" id="{9AE5B5A1-396E-4506-810A-DD1F1812B33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5644587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9" name="Rektangel 37">
            <a:extLst>
              <a:ext uri="{FF2B5EF4-FFF2-40B4-BE49-F238E27FC236}">
                <a16:creationId xmlns:a16="http://schemas.microsoft.com/office/drawing/2014/main" id="{F967F31B-DF16-4E48-B931-4564DCBDD5A1}"/>
              </a:ext>
            </a:extLst>
          </p:cNvPr>
          <p:cNvSpPr/>
          <p:nvPr/>
        </p:nvSpPr>
        <p:spPr bwMode="auto">
          <a:xfrm>
            <a:off x="4878958" y="325512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20" name="Rektangel 38">
            <a:extLst>
              <a:ext uri="{FF2B5EF4-FFF2-40B4-BE49-F238E27FC236}">
                <a16:creationId xmlns:a16="http://schemas.microsoft.com/office/drawing/2014/main" id="{504A3AE7-03C1-4BED-BF76-8AF82221B838}"/>
              </a:ext>
            </a:extLst>
          </p:cNvPr>
          <p:cNvSpPr/>
          <p:nvPr/>
        </p:nvSpPr>
        <p:spPr bwMode="auto">
          <a:xfrm>
            <a:off x="4878958" y="400040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21" name="AutoShape 26">
            <a:extLst>
              <a:ext uri="{FF2B5EF4-FFF2-40B4-BE49-F238E27FC236}">
                <a16:creationId xmlns:a16="http://schemas.microsoft.com/office/drawing/2014/main" id="{995D5B34-B268-414A-BE02-6CAECE4F0DD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340867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2" name="AutoShape 26">
            <a:extLst>
              <a:ext uri="{FF2B5EF4-FFF2-40B4-BE49-F238E27FC236}">
                <a16:creationId xmlns:a16="http://schemas.microsoft.com/office/drawing/2014/main" id="{754A83EB-D17D-4CC3-87F4-69E86859C2A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67029" y="415395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cxnSp>
        <p:nvCxnSpPr>
          <p:cNvPr id="23" name="Vinklet forbindelse 50">
            <a:extLst>
              <a:ext uri="{FF2B5EF4-FFF2-40B4-BE49-F238E27FC236}">
                <a16:creationId xmlns:a16="http://schemas.microsoft.com/office/drawing/2014/main" id="{BBB9A9DB-93DE-4EB2-AA33-30B2D3B7746D}"/>
              </a:ext>
            </a:extLst>
          </p:cNvPr>
          <p:cNvCxnSpPr>
            <a:stCxn id="5" idx="3"/>
            <a:endCxn id="11" idx="1"/>
          </p:cNvCxnSpPr>
          <p:nvPr/>
        </p:nvCxnSpPr>
        <p:spPr bwMode="auto">
          <a:xfrm flipV="1">
            <a:off x="4662934" y="2052588"/>
            <a:ext cx="216024" cy="360040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Vinklet forbindelse 55">
            <a:extLst>
              <a:ext uri="{FF2B5EF4-FFF2-40B4-BE49-F238E27FC236}">
                <a16:creationId xmlns:a16="http://schemas.microsoft.com/office/drawing/2014/main" id="{076852FC-6043-455B-9C1B-2F1EAC8C0B9D}"/>
              </a:ext>
            </a:extLst>
          </p:cNvPr>
          <p:cNvCxnSpPr>
            <a:stCxn id="5" idx="3"/>
            <a:endCxn id="12" idx="1"/>
          </p:cNvCxnSpPr>
          <p:nvPr/>
        </p:nvCxnSpPr>
        <p:spPr bwMode="auto">
          <a:xfrm>
            <a:off x="4662934" y="2412629"/>
            <a:ext cx="216024" cy="385243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Vinklet forbindelse 57">
            <a:extLst>
              <a:ext uri="{FF2B5EF4-FFF2-40B4-BE49-F238E27FC236}">
                <a16:creationId xmlns:a16="http://schemas.microsoft.com/office/drawing/2014/main" id="{BEA9722C-0F6F-447C-81D1-958A44B1F817}"/>
              </a:ext>
            </a:extLst>
          </p:cNvPr>
          <p:cNvCxnSpPr>
            <a:stCxn id="9" idx="3"/>
            <a:endCxn id="19" idx="1"/>
          </p:cNvCxnSpPr>
          <p:nvPr/>
        </p:nvCxnSpPr>
        <p:spPr bwMode="auto">
          <a:xfrm flipV="1">
            <a:off x="4662934" y="3543154"/>
            <a:ext cx="216024" cy="381642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Vinklet forbindelse 59">
            <a:extLst>
              <a:ext uri="{FF2B5EF4-FFF2-40B4-BE49-F238E27FC236}">
                <a16:creationId xmlns:a16="http://schemas.microsoft.com/office/drawing/2014/main" id="{DFCC84D7-606D-4BA4-B443-6D86E4837A8F}"/>
              </a:ext>
            </a:extLst>
          </p:cNvPr>
          <p:cNvCxnSpPr>
            <a:stCxn id="9" idx="3"/>
            <a:endCxn id="20" idx="1"/>
          </p:cNvCxnSpPr>
          <p:nvPr/>
        </p:nvCxnSpPr>
        <p:spPr bwMode="auto">
          <a:xfrm>
            <a:off x="4662934" y="3924797"/>
            <a:ext cx="216024" cy="363641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Vinklet forbindelse 61">
            <a:extLst>
              <a:ext uri="{FF2B5EF4-FFF2-40B4-BE49-F238E27FC236}">
                <a16:creationId xmlns:a16="http://schemas.microsoft.com/office/drawing/2014/main" id="{A67538F0-9FFA-4347-B5C5-4CC06D3FE32F}"/>
              </a:ext>
            </a:extLst>
          </p:cNvPr>
          <p:cNvCxnSpPr>
            <a:stCxn id="6" idx="3"/>
            <a:endCxn id="15" idx="1"/>
          </p:cNvCxnSpPr>
          <p:nvPr/>
        </p:nvCxnSpPr>
        <p:spPr bwMode="auto">
          <a:xfrm flipV="1">
            <a:off x="4662934" y="5033720"/>
            <a:ext cx="216024" cy="40324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Vinklet forbindelse 65">
            <a:extLst>
              <a:ext uri="{FF2B5EF4-FFF2-40B4-BE49-F238E27FC236}">
                <a16:creationId xmlns:a16="http://schemas.microsoft.com/office/drawing/2014/main" id="{A8AB2A97-979E-4E0D-A209-78BB83FC1356}"/>
              </a:ext>
            </a:extLst>
          </p:cNvPr>
          <p:cNvCxnSpPr>
            <a:stCxn id="6" idx="3"/>
            <a:endCxn id="16" idx="1"/>
          </p:cNvCxnSpPr>
          <p:nvPr/>
        </p:nvCxnSpPr>
        <p:spPr bwMode="auto">
          <a:xfrm>
            <a:off x="4662934" y="5436964"/>
            <a:ext cx="216024" cy="342038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9" name="Tabel 66">
            <a:extLst>
              <a:ext uri="{FF2B5EF4-FFF2-40B4-BE49-F238E27FC236}">
                <a16:creationId xmlns:a16="http://schemas.microsoft.com/office/drawing/2014/main" id="{0589CBC3-6139-431B-912D-B3E9A2E61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524160"/>
              </p:ext>
            </p:extLst>
          </p:nvPr>
        </p:nvGraphicFramePr>
        <p:xfrm>
          <a:off x="702494" y="1188492"/>
          <a:ext cx="10764000" cy="535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200" dirty="0"/>
                    </a:p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70840">
                <a:tc gridSpan="11">
                  <a:txBody>
                    <a:bodyPr/>
                    <a:lstStyle/>
                    <a:p>
                      <a:r>
                        <a:rPr lang="da-DK" sz="1000" dirty="0"/>
                        <a:t>        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792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E0CA-2EB9-47D0-8326-A3EA683B7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Hierarki, 3 niveauer, 1-2-3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0C98C7-B185-4D83-AE97-66C8DD0DC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31</a:t>
            </a:fld>
            <a:endParaRPr lang="da-DK" dirty="0"/>
          </a:p>
        </p:txBody>
      </p:sp>
      <p:graphicFrame>
        <p:nvGraphicFramePr>
          <p:cNvPr id="4" name="Tabel 66">
            <a:extLst>
              <a:ext uri="{FF2B5EF4-FFF2-40B4-BE49-F238E27FC236}">
                <a16:creationId xmlns:a16="http://schemas.microsoft.com/office/drawing/2014/main" id="{71B56796-054D-4A22-A8C6-5F59168EE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168550"/>
              </p:ext>
            </p:extLst>
          </p:nvPr>
        </p:nvGraphicFramePr>
        <p:xfrm>
          <a:off x="696144" y="1194842"/>
          <a:ext cx="10764000" cy="5351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200" dirty="0"/>
                    </a:p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2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3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endParaRPr lang="da-DK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92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 err="1"/>
                        <a:t>xx</a:t>
                      </a:r>
                      <a:endParaRPr lang="da-DK" sz="1200" dirty="0"/>
                    </a:p>
                  </a:txBody>
                  <a:tcP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70840">
                <a:tc gridSpan="11">
                  <a:txBody>
                    <a:bodyPr/>
                    <a:lstStyle/>
                    <a:p>
                      <a:r>
                        <a:rPr lang="da-DK" sz="1000" dirty="0"/>
                        <a:t>        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5" name="Rektangel 4">
            <a:extLst>
              <a:ext uri="{FF2B5EF4-FFF2-40B4-BE49-F238E27FC236}">
                <a16:creationId xmlns:a16="http://schemas.microsoft.com/office/drawing/2014/main" id="{7D16876F-5389-41D4-AE25-00F4BE14842A}"/>
              </a:ext>
            </a:extLst>
          </p:cNvPr>
          <p:cNvSpPr/>
          <p:nvPr/>
        </p:nvSpPr>
        <p:spPr bwMode="auto">
          <a:xfrm>
            <a:off x="696144" y="3283074"/>
            <a:ext cx="1872208" cy="12962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9C2B775-035E-4A84-90A1-FD095ABEB430}"/>
              </a:ext>
            </a:extLst>
          </p:cNvPr>
          <p:cNvSpPr/>
          <p:nvPr/>
        </p:nvSpPr>
        <p:spPr bwMode="auto">
          <a:xfrm>
            <a:off x="2784376" y="251618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7">
            <a:extLst>
              <a:ext uri="{FF2B5EF4-FFF2-40B4-BE49-F238E27FC236}">
                <a16:creationId xmlns:a16="http://schemas.microsoft.com/office/drawing/2014/main" id="{DE126F6B-D7B6-4702-A8C2-71251C1260AC}"/>
              </a:ext>
            </a:extLst>
          </p:cNvPr>
          <p:cNvSpPr/>
          <p:nvPr/>
        </p:nvSpPr>
        <p:spPr bwMode="auto">
          <a:xfrm>
            <a:off x="2784376" y="475005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cxnSp>
        <p:nvCxnSpPr>
          <p:cNvPr id="8" name="Vinklet forbindelse 9">
            <a:extLst>
              <a:ext uri="{FF2B5EF4-FFF2-40B4-BE49-F238E27FC236}">
                <a16:creationId xmlns:a16="http://schemas.microsoft.com/office/drawing/2014/main" id="{DD0E8CE1-0AD7-4176-BCA3-3EBDD934FC9E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2568352" y="2804222"/>
            <a:ext cx="216024" cy="1126957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Vinklet forbindelse 11">
            <a:extLst>
              <a:ext uri="{FF2B5EF4-FFF2-40B4-BE49-F238E27FC236}">
                <a16:creationId xmlns:a16="http://schemas.microsoft.com/office/drawing/2014/main" id="{8315AD11-B6DB-4059-AEA7-B5A8291C3A4E}"/>
              </a:ext>
            </a:extLst>
          </p:cNvPr>
          <p:cNvCxnSpPr>
            <a:stCxn id="5" idx="3"/>
            <a:endCxn id="7" idx="1"/>
          </p:cNvCxnSpPr>
          <p:nvPr/>
        </p:nvCxnSpPr>
        <p:spPr bwMode="auto">
          <a:xfrm>
            <a:off x="2568352" y="3931178"/>
            <a:ext cx="216024" cy="1106904"/>
          </a:xfrm>
          <a:prstGeom prst="bentConnector3">
            <a:avLst>
              <a:gd name="adj1" fmla="val 50000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ktangel 26">
            <a:extLst>
              <a:ext uri="{FF2B5EF4-FFF2-40B4-BE49-F238E27FC236}">
                <a16:creationId xmlns:a16="http://schemas.microsoft.com/office/drawing/2014/main" id="{3263652B-537C-4592-8607-3E98DA05B6B7}"/>
              </a:ext>
            </a:extLst>
          </p:cNvPr>
          <p:cNvSpPr/>
          <p:nvPr/>
        </p:nvSpPr>
        <p:spPr bwMode="auto">
          <a:xfrm>
            <a:off x="4872608" y="177090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1" name="Rektangel 28">
            <a:extLst>
              <a:ext uri="{FF2B5EF4-FFF2-40B4-BE49-F238E27FC236}">
                <a16:creationId xmlns:a16="http://schemas.microsoft.com/office/drawing/2014/main" id="{C6EFBA07-83DB-4041-8128-9A54472337A3}"/>
              </a:ext>
            </a:extLst>
          </p:cNvPr>
          <p:cNvSpPr/>
          <p:nvPr/>
        </p:nvSpPr>
        <p:spPr bwMode="auto">
          <a:xfrm>
            <a:off x="4872608" y="2516189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2" name="AutoShape 26">
            <a:extLst>
              <a:ext uri="{FF2B5EF4-FFF2-40B4-BE49-F238E27FC236}">
                <a16:creationId xmlns:a16="http://schemas.microsoft.com/office/drawing/2014/main" id="{6145215C-171E-4486-A0EE-DB662B2B0CD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1924459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3" name="AutoShape 26">
            <a:extLst>
              <a:ext uri="{FF2B5EF4-FFF2-40B4-BE49-F238E27FC236}">
                <a16:creationId xmlns:a16="http://schemas.microsoft.com/office/drawing/2014/main" id="{965B3300-F4E4-4033-B9D1-3DA045C5F3C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2669742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4" name="Rektangel 33">
            <a:extLst>
              <a:ext uri="{FF2B5EF4-FFF2-40B4-BE49-F238E27FC236}">
                <a16:creationId xmlns:a16="http://schemas.microsoft.com/office/drawing/2014/main" id="{E292C6F9-B187-43F4-91D2-BE5AC30C3CD5}"/>
              </a:ext>
            </a:extLst>
          </p:cNvPr>
          <p:cNvSpPr/>
          <p:nvPr/>
        </p:nvSpPr>
        <p:spPr bwMode="auto">
          <a:xfrm>
            <a:off x="4872608" y="475005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5" name="Rektangel 34">
            <a:extLst>
              <a:ext uri="{FF2B5EF4-FFF2-40B4-BE49-F238E27FC236}">
                <a16:creationId xmlns:a16="http://schemas.microsoft.com/office/drawing/2014/main" id="{A9F33206-2843-41A0-B4B7-10D0227C7B5F}"/>
              </a:ext>
            </a:extLst>
          </p:cNvPr>
          <p:cNvSpPr/>
          <p:nvPr/>
        </p:nvSpPr>
        <p:spPr bwMode="auto">
          <a:xfrm>
            <a:off x="4872608" y="549732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6" name="AutoShape 26">
            <a:extLst>
              <a:ext uri="{FF2B5EF4-FFF2-40B4-BE49-F238E27FC236}">
                <a16:creationId xmlns:a16="http://schemas.microsoft.com/office/drawing/2014/main" id="{E96D47E8-7B4C-4978-B01D-E7244D3E16F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490565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7" name="AutoShape 26">
            <a:extLst>
              <a:ext uri="{FF2B5EF4-FFF2-40B4-BE49-F238E27FC236}">
                <a16:creationId xmlns:a16="http://schemas.microsoft.com/office/drawing/2014/main" id="{F3E3C9F3-E1D0-4428-8885-21B22FDF5E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5650937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18" name="Rektangel 37">
            <a:extLst>
              <a:ext uri="{FF2B5EF4-FFF2-40B4-BE49-F238E27FC236}">
                <a16:creationId xmlns:a16="http://schemas.microsoft.com/office/drawing/2014/main" id="{4198231C-7530-4458-B5FA-3D5F27CAB245}"/>
              </a:ext>
            </a:extLst>
          </p:cNvPr>
          <p:cNvSpPr/>
          <p:nvPr/>
        </p:nvSpPr>
        <p:spPr bwMode="auto">
          <a:xfrm>
            <a:off x="4872608" y="3261472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9" name="Rektangel 38">
            <a:extLst>
              <a:ext uri="{FF2B5EF4-FFF2-40B4-BE49-F238E27FC236}">
                <a16:creationId xmlns:a16="http://schemas.microsoft.com/office/drawing/2014/main" id="{CEED463A-1885-4FA2-806F-379C1A747DC0}"/>
              </a:ext>
            </a:extLst>
          </p:cNvPr>
          <p:cNvSpPr/>
          <p:nvPr/>
        </p:nvSpPr>
        <p:spPr bwMode="auto">
          <a:xfrm>
            <a:off x="4872608" y="4006755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20" name="AutoShape 26">
            <a:extLst>
              <a:ext uri="{FF2B5EF4-FFF2-40B4-BE49-F238E27FC236}">
                <a16:creationId xmlns:a16="http://schemas.microsoft.com/office/drawing/2014/main" id="{F444C20F-3E72-4775-B896-0DFAAE3F9BA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3415025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sp>
        <p:nvSpPr>
          <p:cNvPr id="21" name="AutoShape 26">
            <a:extLst>
              <a:ext uri="{FF2B5EF4-FFF2-40B4-BE49-F238E27FC236}">
                <a16:creationId xmlns:a16="http://schemas.microsoft.com/office/drawing/2014/main" id="{3FC349CC-1396-4FD4-8DBB-BAA67EB9B8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754329" y="4160308"/>
            <a:ext cx="576000" cy="268894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wrap="none" lIns="93296" tIns="46648" rIns="93296" bIns="46648" anchor="ctr"/>
          <a:lstStyle/>
          <a:p>
            <a:endParaRPr lang="da-DK"/>
          </a:p>
        </p:txBody>
      </p:sp>
      <p:cxnSp>
        <p:nvCxnSpPr>
          <p:cNvPr id="22" name="Vinklet forbindelse 50">
            <a:extLst>
              <a:ext uri="{FF2B5EF4-FFF2-40B4-BE49-F238E27FC236}">
                <a16:creationId xmlns:a16="http://schemas.microsoft.com/office/drawing/2014/main" id="{73B7446F-FA5C-4403-B0BC-34FF2A16C36C}"/>
              </a:ext>
            </a:extLst>
          </p:cNvPr>
          <p:cNvCxnSpPr>
            <a:stCxn id="18" idx="1"/>
            <a:endCxn id="10" idx="1"/>
          </p:cNvCxnSpPr>
          <p:nvPr/>
        </p:nvCxnSpPr>
        <p:spPr bwMode="auto">
          <a:xfrm rot="10800000">
            <a:off x="4872608" y="2058938"/>
            <a:ext cx="12700" cy="1490566"/>
          </a:xfrm>
          <a:prstGeom prst="bentConnector3">
            <a:avLst>
              <a:gd name="adj1" fmla="val 1015166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Lige forbindelse 70">
            <a:extLst>
              <a:ext uri="{FF2B5EF4-FFF2-40B4-BE49-F238E27FC236}">
                <a16:creationId xmlns:a16="http://schemas.microsoft.com/office/drawing/2014/main" id="{64049A8C-18BC-468F-87FC-C0E4936DBB3E}"/>
              </a:ext>
            </a:extLst>
          </p:cNvPr>
          <p:cNvCxnSpPr>
            <a:stCxn id="6" idx="3"/>
            <a:endCxn id="11" idx="1"/>
          </p:cNvCxnSpPr>
          <p:nvPr/>
        </p:nvCxnSpPr>
        <p:spPr bwMode="auto">
          <a:xfrm>
            <a:off x="4656584" y="2804221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Lige forbindelse 74">
            <a:extLst>
              <a:ext uri="{FF2B5EF4-FFF2-40B4-BE49-F238E27FC236}">
                <a16:creationId xmlns:a16="http://schemas.microsoft.com/office/drawing/2014/main" id="{B4AA6ECC-601B-463D-B8FE-229E85578145}"/>
              </a:ext>
            </a:extLst>
          </p:cNvPr>
          <p:cNvCxnSpPr>
            <a:stCxn id="7" idx="3"/>
            <a:endCxn id="14" idx="1"/>
          </p:cNvCxnSpPr>
          <p:nvPr/>
        </p:nvCxnSpPr>
        <p:spPr bwMode="auto">
          <a:xfrm>
            <a:off x="4656584" y="5038082"/>
            <a:ext cx="216024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Vinklet forbindelse 76">
            <a:extLst>
              <a:ext uri="{FF2B5EF4-FFF2-40B4-BE49-F238E27FC236}">
                <a16:creationId xmlns:a16="http://schemas.microsoft.com/office/drawing/2014/main" id="{E96F5FD6-0EE4-46D4-A688-AFD50487CB49}"/>
              </a:ext>
            </a:extLst>
          </p:cNvPr>
          <p:cNvCxnSpPr>
            <a:stCxn id="15" idx="1"/>
            <a:endCxn id="19" idx="1"/>
          </p:cNvCxnSpPr>
          <p:nvPr/>
        </p:nvCxnSpPr>
        <p:spPr bwMode="auto">
          <a:xfrm rot="10800000">
            <a:off x="4872608" y="4294789"/>
            <a:ext cx="12700" cy="1490565"/>
          </a:xfrm>
          <a:prstGeom prst="bentConnector3">
            <a:avLst>
              <a:gd name="adj1" fmla="val 1049284"/>
            </a:avLst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59686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1D412-4803-4C13-81E9-195D94031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store hvid kasse på mørk baggrund – 1 rækker, 7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4A4574-D681-4665-B665-ABD46E84AA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32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CFEEEC52-98BD-40BA-88ED-D0E898A93B14}"/>
              </a:ext>
            </a:extLst>
          </p:cNvPr>
          <p:cNvSpPr/>
          <p:nvPr/>
        </p:nvSpPr>
        <p:spPr bwMode="auto">
          <a:xfrm>
            <a:off x="704776" y="197410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5" name="Tabel 7">
            <a:extLst>
              <a:ext uri="{FF2B5EF4-FFF2-40B4-BE49-F238E27FC236}">
                <a16:creationId xmlns:a16="http://schemas.microsoft.com/office/drawing/2014/main" id="{1E7FB832-AEFB-43E8-989B-39ED66B27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836598"/>
              </p:ext>
            </p:extLst>
          </p:nvPr>
        </p:nvGraphicFramePr>
        <p:xfrm>
          <a:off x="416744" y="1326034"/>
          <a:ext cx="11060676" cy="520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2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ktangel 13">
            <a:extLst>
              <a:ext uri="{FF2B5EF4-FFF2-40B4-BE49-F238E27FC236}">
                <a16:creationId xmlns:a16="http://schemas.microsoft.com/office/drawing/2014/main" id="{0F284C07-38E8-4CF4-8AE9-7AE6871EB7D3}"/>
              </a:ext>
            </a:extLst>
          </p:cNvPr>
          <p:cNvSpPr/>
          <p:nvPr/>
        </p:nvSpPr>
        <p:spPr bwMode="auto">
          <a:xfrm>
            <a:off x="1280840" y="2190130"/>
            <a:ext cx="1872208" cy="3672408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0146868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28250-ADF4-4478-AD76-79457393D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store hvid kasse på mørk baggrund – 2 rækker, 7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AFCF95-2759-4A99-976F-287B87A46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33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E735050B-2AA4-4250-861F-0C9600B6EC11}"/>
              </a:ext>
            </a:extLst>
          </p:cNvPr>
          <p:cNvSpPr/>
          <p:nvPr/>
        </p:nvSpPr>
        <p:spPr bwMode="auto">
          <a:xfrm>
            <a:off x="711126" y="198680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latin typeface="Verdana" pitchFamily="34" charset="0"/>
            </a:endParaRP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F7D1CC01-C272-4704-A5DE-750625D6FD2B}"/>
              </a:ext>
            </a:extLst>
          </p:cNvPr>
          <p:cNvSpPr/>
          <p:nvPr/>
        </p:nvSpPr>
        <p:spPr bwMode="auto">
          <a:xfrm>
            <a:off x="1287190" y="2202830"/>
            <a:ext cx="1872208" cy="17281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  <p:sp>
        <p:nvSpPr>
          <p:cNvPr id="6" name="Rektangel 6">
            <a:extLst>
              <a:ext uri="{FF2B5EF4-FFF2-40B4-BE49-F238E27FC236}">
                <a16:creationId xmlns:a16="http://schemas.microsoft.com/office/drawing/2014/main" id="{9F82833A-6938-47E4-A7D8-482602AF0B02}"/>
              </a:ext>
            </a:extLst>
          </p:cNvPr>
          <p:cNvSpPr/>
          <p:nvPr/>
        </p:nvSpPr>
        <p:spPr bwMode="auto">
          <a:xfrm>
            <a:off x="1287190" y="4147046"/>
            <a:ext cx="1872208" cy="17281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D7A42C2E-81F2-46F5-A370-5FF4B8653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538337"/>
              </p:ext>
            </p:extLst>
          </p:nvPr>
        </p:nvGraphicFramePr>
        <p:xfrm>
          <a:off x="423094" y="1338734"/>
          <a:ext cx="11060676" cy="520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344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5035D-9EB8-40F6-889B-197E94F22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store hvid kasse på mørk baggrund – 3 rækker, 7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E3B8D2-503E-4073-9CBB-6C513C22B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34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985FC749-26F9-48BE-8D9C-DE0B73DD0DD1}"/>
              </a:ext>
            </a:extLst>
          </p:cNvPr>
          <p:cNvSpPr/>
          <p:nvPr/>
        </p:nvSpPr>
        <p:spPr bwMode="auto">
          <a:xfrm>
            <a:off x="704776" y="19423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latin typeface="Verdana" pitchFamily="34" charset="0"/>
            </a:endParaRPr>
          </a:p>
        </p:txBody>
      </p:sp>
      <p:graphicFrame>
        <p:nvGraphicFramePr>
          <p:cNvPr id="5" name="Tabel 7">
            <a:extLst>
              <a:ext uri="{FF2B5EF4-FFF2-40B4-BE49-F238E27FC236}">
                <a16:creationId xmlns:a16="http://schemas.microsoft.com/office/drawing/2014/main" id="{1E2E032B-C779-4B03-9498-E9DF69AA1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292947"/>
              </p:ext>
            </p:extLst>
          </p:nvPr>
        </p:nvGraphicFramePr>
        <p:xfrm>
          <a:off x="416744" y="1294284"/>
          <a:ext cx="11024676" cy="524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Rektangel 11">
            <a:extLst>
              <a:ext uri="{FF2B5EF4-FFF2-40B4-BE49-F238E27FC236}">
                <a16:creationId xmlns:a16="http://schemas.microsoft.com/office/drawing/2014/main" id="{97A1D85D-4A78-43A0-A8DC-73A4BD244B72}"/>
              </a:ext>
            </a:extLst>
          </p:cNvPr>
          <p:cNvSpPr/>
          <p:nvPr/>
        </p:nvSpPr>
        <p:spPr bwMode="auto">
          <a:xfrm>
            <a:off x="1280840" y="2158380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  <p:sp>
        <p:nvSpPr>
          <p:cNvPr id="7" name="Rektangel 12">
            <a:extLst>
              <a:ext uri="{FF2B5EF4-FFF2-40B4-BE49-F238E27FC236}">
                <a16:creationId xmlns:a16="http://schemas.microsoft.com/office/drawing/2014/main" id="{F4591D29-8B8C-48BF-91F6-E33517C40B44}"/>
              </a:ext>
            </a:extLst>
          </p:cNvPr>
          <p:cNvSpPr/>
          <p:nvPr/>
        </p:nvSpPr>
        <p:spPr bwMode="auto">
          <a:xfrm>
            <a:off x="1280840" y="3490528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  <p:sp>
        <p:nvSpPr>
          <p:cNvPr id="8" name="Rektangel 13">
            <a:extLst>
              <a:ext uri="{FF2B5EF4-FFF2-40B4-BE49-F238E27FC236}">
                <a16:creationId xmlns:a16="http://schemas.microsoft.com/office/drawing/2014/main" id="{65DD15F4-67CA-4A03-931E-802DE2068ABA}"/>
              </a:ext>
            </a:extLst>
          </p:cNvPr>
          <p:cNvSpPr/>
          <p:nvPr/>
        </p:nvSpPr>
        <p:spPr bwMode="auto">
          <a:xfrm>
            <a:off x="1280840" y="4822676"/>
            <a:ext cx="1872208" cy="100811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latin typeface="Verdana" pitchFamily="34" charset="0"/>
              </a:rPr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379563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7088D-7AB0-4E81-84EB-BFBC0EC2D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store hvid kasse på mørk baggrund – 4 rækker, 7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980562-F1EC-4194-A483-CE78A36478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35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FE1BA02D-995E-4B6F-BB93-B67054F20E0C}"/>
              </a:ext>
            </a:extLst>
          </p:cNvPr>
          <p:cNvSpPr/>
          <p:nvPr/>
        </p:nvSpPr>
        <p:spPr bwMode="auto">
          <a:xfrm>
            <a:off x="711126" y="19169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latin typeface="Verdana" pitchFamily="34" charset="0"/>
            </a:endParaRPr>
          </a:p>
        </p:txBody>
      </p:sp>
      <p:graphicFrame>
        <p:nvGraphicFramePr>
          <p:cNvPr id="5" name="Tabel 7">
            <a:extLst>
              <a:ext uri="{FF2B5EF4-FFF2-40B4-BE49-F238E27FC236}">
                <a16:creationId xmlns:a16="http://schemas.microsoft.com/office/drawing/2014/main" id="{0F40756F-94E1-41D0-B1BE-413076D3E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572430"/>
              </p:ext>
            </p:extLst>
          </p:nvPr>
        </p:nvGraphicFramePr>
        <p:xfrm>
          <a:off x="423094" y="1268884"/>
          <a:ext cx="11024676" cy="528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Rektangel 21">
            <a:extLst>
              <a:ext uri="{FF2B5EF4-FFF2-40B4-BE49-F238E27FC236}">
                <a16:creationId xmlns:a16="http://schemas.microsoft.com/office/drawing/2014/main" id="{90096B2F-0F01-4291-92CE-F4E8E16023A8}"/>
              </a:ext>
            </a:extLst>
          </p:cNvPr>
          <p:cNvSpPr/>
          <p:nvPr/>
        </p:nvSpPr>
        <p:spPr bwMode="auto">
          <a:xfrm>
            <a:off x="1287190" y="213298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22">
            <a:extLst>
              <a:ext uri="{FF2B5EF4-FFF2-40B4-BE49-F238E27FC236}">
                <a16:creationId xmlns:a16="http://schemas.microsoft.com/office/drawing/2014/main" id="{B72C4D00-F76B-4E90-A6D3-3E458290DC75}"/>
              </a:ext>
            </a:extLst>
          </p:cNvPr>
          <p:cNvSpPr/>
          <p:nvPr/>
        </p:nvSpPr>
        <p:spPr bwMode="auto">
          <a:xfrm>
            <a:off x="1287190" y="4053194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8" name="Rektangel 23">
            <a:extLst>
              <a:ext uri="{FF2B5EF4-FFF2-40B4-BE49-F238E27FC236}">
                <a16:creationId xmlns:a16="http://schemas.microsoft.com/office/drawing/2014/main" id="{C4EBAF65-C8A1-49DC-BA51-58D45F59A8A4}"/>
              </a:ext>
            </a:extLst>
          </p:cNvPr>
          <p:cNvSpPr/>
          <p:nvPr/>
        </p:nvSpPr>
        <p:spPr bwMode="auto">
          <a:xfrm>
            <a:off x="1287190" y="5013300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9" name="Rektangel 24">
            <a:extLst>
              <a:ext uri="{FF2B5EF4-FFF2-40B4-BE49-F238E27FC236}">
                <a16:creationId xmlns:a16="http://schemas.microsoft.com/office/drawing/2014/main" id="{76C00543-773B-4B49-9249-4C50BA2D2D3F}"/>
              </a:ext>
            </a:extLst>
          </p:cNvPr>
          <p:cNvSpPr/>
          <p:nvPr/>
        </p:nvSpPr>
        <p:spPr bwMode="auto">
          <a:xfrm>
            <a:off x="1287190" y="3093087"/>
            <a:ext cx="1872208" cy="81609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4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19895984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73724-ABF9-46E2-BB4F-952F39C1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store hvid kasse på mørk baggrund – 5 rækker, 7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954126-58B2-44BB-836D-62DDD64AE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36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E4153370-7AA6-48AE-9F52-AD5D8C33D78D}"/>
              </a:ext>
            </a:extLst>
          </p:cNvPr>
          <p:cNvSpPr/>
          <p:nvPr/>
        </p:nvSpPr>
        <p:spPr bwMode="auto">
          <a:xfrm>
            <a:off x="711126" y="1955056"/>
            <a:ext cx="1440160" cy="4104456"/>
          </a:xfrm>
          <a:prstGeom prst="rect">
            <a:avLst/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latin typeface="Verdana" pitchFamily="34" charset="0"/>
            </a:endParaRPr>
          </a:p>
        </p:txBody>
      </p:sp>
      <p:graphicFrame>
        <p:nvGraphicFramePr>
          <p:cNvPr id="5" name="Tabel 7">
            <a:extLst>
              <a:ext uri="{FF2B5EF4-FFF2-40B4-BE49-F238E27FC236}">
                <a16:creationId xmlns:a16="http://schemas.microsoft.com/office/drawing/2014/main" id="{AD8668B9-B585-487A-A315-865596379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474470"/>
              </p:ext>
            </p:extLst>
          </p:nvPr>
        </p:nvGraphicFramePr>
        <p:xfrm>
          <a:off x="423094" y="1306984"/>
          <a:ext cx="11024676" cy="5245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6" name="Rektangel 26">
            <a:extLst>
              <a:ext uri="{FF2B5EF4-FFF2-40B4-BE49-F238E27FC236}">
                <a16:creationId xmlns:a16="http://schemas.microsoft.com/office/drawing/2014/main" id="{A7CEBC19-80EC-4A72-B626-5A752F4683B7}"/>
              </a:ext>
            </a:extLst>
          </p:cNvPr>
          <p:cNvSpPr/>
          <p:nvPr/>
        </p:nvSpPr>
        <p:spPr bwMode="auto">
          <a:xfrm>
            <a:off x="1287190" y="2171080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7" name="Rektangel 27">
            <a:extLst>
              <a:ext uri="{FF2B5EF4-FFF2-40B4-BE49-F238E27FC236}">
                <a16:creationId xmlns:a16="http://schemas.microsoft.com/office/drawing/2014/main" id="{3E8A58D8-06E2-4EE0-8FB9-336A460BF05B}"/>
              </a:ext>
            </a:extLst>
          </p:cNvPr>
          <p:cNvSpPr/>
          <p:nvPr/>
        </p:nvSpPr>
        <p:spPr bwMode="auto">
          <a:xfrm>
            <a:off x="1287190" y="4511341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8" name="Rektangel 28">
            <a:extLst>
              <a:ext uri="{FF2B5EF4-FFF2-40B4-BE49-F238E27FC236}">
                <a16:creationId xmlns:a16="http://schemas.microsoft.com/office/drawing/2014/main" id="{F7B4E3D7-DDE5-4EE2-8C29-7BA8AC5E1C8D}"/>
              </a:ext>
            </a:extLst>
          </p:cNvPr>
          <p:cNvSpPr/>
          <p:nvPr/>
        </p:nvSpPr>
        <p:spPr bwMode="auto">
          <a:xfrm>
            <a:off x="1287190" y="5291426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9" name="Rektangel 29">
            <a:extLst>
              <a:ext uri="{FF2B5EF4-FFF2-40B4-BE49-F238E27FC236}">
                <a16:creationId xmlns:a16="http://schemas.microsoft.com/office/drawing/2014/main" id="{D4EF4854-D551-4BD6-87AF-EF2D5BE53E69}"/>
              </a:ext>
            </a:extLst>
          </p:cNvPr>
          <p:cNvSpPr/>
          <p:nvPr/>
        </p:nvSpPr>
        <p:spPr bwMode="auto">
          <a:xfrm>
            <a:off x="1287190" y="3731254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  <p:sp>
        <p:nvSpPr>
          <p:cNvPr id="10" name="Rektangel 30">
            <a:extLst>
              <a:ext uri="{FF2B5EF4-FFF2-40B4-BE49-F238E27FC236}">
                <a16:creationId xmlns:a16="http://schemas.microsoft.com/office/drawing/2014/main" id="{8A90B9E9-1B76-4711-A4CC-B75FBBEFA076}"/>
              </a:ext>
            </a:extLst>
          </p:cNvPr>
          <p:cNvSpPr/>
          <p:nvPr/>
        </p:nvSpPr>
        <p:spPr bwMode="auto">
          <a:xfrm>
            <a:off x="1287190" y="2951167"/>
            <a:ext cx="1872208" cy="57606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a-DK" sz="1200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</a:rPr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1365161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19D703-3AA8-4013-932E-F0221AFB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Hvide</a:t>
            </a:r>
            <a:r>
              <a:rPr lang="en-US" dirty="0"/>
              <a:t> </a:t>
            </a:r>
            <a:r>
              <a:rPr lang="en-US" dirty="0" err="1"/>
              <a:t>kasser</a:t>
            </a:r>
            <a:r>
              <a:rPr lang="en-US" dirty="0"/>
              <a:t> med </a:t>
            </a:r>
            <a:r>
              <a:rPr lang="en-US" dirty="0" err="1"/>
              <a:t>sorte</a:t>
            </a:r>
            <a:r>
              <a:rPr lang="en-US" dirty="0"/>
              <a:t> </a:t>
            </a:r>
            <a:r>
              <a:rPr lang="en-US" dirty="0" err="1"/>
              <a:t>overskrifter</a:t>
            </a:r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72BA8-B6A1-4CF9-8D26-E7A38E285C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A46EFE-C9D4-41FB-9236-A56B59E70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5954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860253-DC88-4E3A-AC05-BA5104E6A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 vertikale kasser med sorte kasser som overskrifter samt konklusionskasser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D5845-DDEA-45A7-AFD7-317FA66FE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38</a:t>
            </a:fld>
            <a:endParaRPr lang="da-DK" dirty="0"/>
          </a:p>
        </p:txBody>
      </p:sp>
      <p:sp>
        <p:nvSpPr>
          <p:cNvPr id="7" name="Rektangel 22">
            <a:extLst>
              <a:ext uri="{FF2B5EF4-FFF2-40B4-BE49-F238E27FC236}">
                <a16:creationId xmlns:a16="http://schemas.microsoft.com/office/drawing/2014/main" id="{9490BD72-2D6A-4C78-B7F7-E21B6DAD5962}"/>
              </a:ext>
            </a:extLst>
          </p:cNvPr>
          <p:cNvSpPr/>
          <p:nvPr/>
        </p:nvSpPr>
        <p:spPr bwMode="auto">
          <a:xfrm>
            <a:off x="706438" y="1450911"/>
            <a:ext cx="5205412" cy="35283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41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da-DK" sz="1000" dirty="0">
              <a:solidFill>
                <a:srgbClr val="000000"/>
              </a:solidFill>
            </a:endParaRPr>
          </a:p>
          <a:p>
            <a:pPr marL="173038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Rektangel 13">
            <a:extLst>
              <a:ext uri="{FF2B5EF4-FFF2-40B4-BE49-F238E27FC236}">
                <a16:creationId xmlns:a16="http://schemas.microsoft.com/office/drawing/2014/main" id="{01EC28A4-F269-4E3C-A7F8-7A8258E71E9E}"/>
              </a:ext>
            </a:extLst>
          </p:cNvPr>
          <p:cNvSpPr/>
          <p:nvPr/>
        </p:nvSpPr>
        <p:spPr bwMode="auto">
          <a:xfrm>
            <a:off x="706438" y="1450911"/>
            <a:ext cx="5205412" cy="323234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b="1" dirty="0">
                <a:solidFill>
                  <a:schemeClr val="bg1"/>
                </a:solidFill>
                <a:latin typeface="Verdana" pitchFamily="34" charset="0"/>
              </a:rPr>
              <a:t>[ Overskrift på kassen ]</a:t>
            </a:r>
            <a:endParaRPr lang="da-DK" sz="1200" b="1" dirty="0">
              <a:solidFill>
                <a:schemeClr val="bg1"/>
              </a:solidFill>
            </a:endParaRPr>
          </a:p>
        </p:txBody>
      </p:sp>
      <p:sp>
        <p:nvSpPr>
          <p:cNvPr id="10" name="Rektangel 15">
            <a:extLst>
              <a:ext uri="{FF2B5EF4-FFF2-40B4-BE49-F238E27FC236}">
                <a16:creationId xmlns:a16="http://schemas.microsoft.com/office/drawing/2014/main" id="{600E7EA3-44CA-4668-A0BE-A5C3E2A45296}"/>
              </a:ext>
            </a:extLst>
          </p:cNvPr>
          <p:cNvSpPr/>
          <p:nvPr/>
        </p:nvSpPr>
        <p:spPr bwMode="auto">
          <a:xfrm>
            <a:off x="706438" y="5130304"/>
            <a:ext cx="5205412" cy="67858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</p:txBody>
      </p:sp>
      <p:sp>
        <p:nvSpPr>
          <p:cNvPr id="12" name="Rektangel 22">
            <a:extLst>
              <a:ext uri="{FF2B5EF4-FFF2-40B4-BE49-F238E27FC236}">
                <a16:creationId xmlns:a16="http://schemas.microsoft.com/office/drawing/2014/main" id="{E1A9331A-72BF-4549-B3CA-DE8C7A949440}"/>
              </a:ext>
            </a:extLst>
          </p:cNvPr>
          <p:cNvSpPr/>
          <p:nvPr/>
        </p:nvSpPr>
        <p:spPr bwMode="auto">
          <a:xfrm>
            <a:off x="6235700" y="1451784"/>
            <a:ext cx="5205412" cy="3528392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72000" tIns="41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73038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da-DK" sz="1000" dirty="0">
              <a:solidFill>
                <a:srgbClr val="000000"/>
              </a:solidFill>
            </a:endParaRPr>
          </a:p>
          <a:p>
            <a:pPr marL="173038" indent="-173038"/>
            <a:r>
              <a:rPr lang="da-DK" sz="1000" b="1" dirty="0">
                <a:solidFill>
                  <a:srgbClr val="000000"/>
                </a:solidFill>
              </a:rPr>
              <a:t>[ Evt. underoverskrift ]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da-DK" sz="1000" dirty="0" err="1">
                <a:solidFill>
                  <a:srgbClr val="000000"/>
                </a:solidFill>
              </a:rPr>
              <a:t>Lorem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ipsum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dolor</a:t>
            </a:r>
            <a:r>
              <a:rPr lang="da-DK" sz="1000" dirty="0">
                <a:solidFill>
                  <a:srgbClr val="000000"/>
                </a:solidFill>
              </a:rPr>
              <a:t> sit </a:t>
            </a:r>
            <a:r>
              <a:rPr lang="da-DK" sz="1000" dirty="0" err="1">
                <a:solidFill>
                  <a:srgbClr val="000000"/>
                </a:solidFill>
              </a:rPr>
              <a:t>amet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consectetur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adipisicing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elit</a:t>
            </a:r>
            <a:r>
              <a:rPr lang="da-DK" sz="1000" dirty="0">
                <a:solidFill>
                  <a:srgbClr val="000000"/>
                </a:solidFill>
              </a:rPr>
              <a:t>, </a:t>
            </a:r>
            <a:r>
              <a:rPr lang="da-DK" sz="1000" dirty="0" err="1">
                <a:solidFill>
                  <a:srgbClr val="000000"/>
                </a:solidFill>
              </a:rPr>
              <a:t>sed</a:t>
            </a:r>
            <a:r>
              <a:rPr lang="da-DK" sz="1000" dirty="0">
                <a:solidFill>
                  <a:srgbClr val="000000"/>
                </a:solidFill>
              </a:rPr>
              <a:t> do </a:t>
            </a:r>
            <a:r>
              <a:rPr lang="da-DK" sz="1000" dirty="0" err="1">
                <a:solidFill>
                  <a:srgbClr val="000000"/>
                </a:solidFill>
              </a:rPr>
              <a:t>eiusmod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tempor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incididunt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ut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labore</a:t>
            </a:r>
            <a:r>
              <a:rPr lang="da-DK" sz="1000" dirty="0">
                <a:solidFill>
                  <a:srgbClr val="000000"/>
                </a:solidFill>
              </a:rPr>
              <a:t> et </a:t>
            </a:r>
            <a:r>
              <a:rPr lang="da-DK" sz="1000" dirty="0" err="1">
                <a:solidFill>
                  <a:srgbClr val="000000"/>
                </a:solidFill>
              </a:rPr>
              <a:t>dolore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magna</a:t>
            </a:r>
            <a:r>
              <a:rPr lang="da-DK" sz="1000" dirty="0">
                <a:solidFill>
                  <a:srgbClr val="000000"/>
                </a:solidFill>
              </a:rPr>
              <a:t> </a:t>
            </a:r>
            <a:r>
              <a:rPr lang="da-DK" sz="1000" dirty="0" err="1">
                <a:solidFill>
                  <a:srgbClr val="000000"/>
                </a:solidFill>
              </a:rPr>
              <a:t>aliqua</a:t>
            </a:r>
            <a:r>
              <a:rPr lang="da-DK" sz="10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" name="Rektangel 13">
            <a:extLst>
              <a:ext uri="{FF2B5EF4-FFF2-40B4-BE49-F238E27FC236}">
                <a16:creationId xmlns:a16="http://schemas.microsoft.com/office/drawing/2014/main" id="{C776FD4C-058F-46C8-BA33-C5C96F06F4BF}"/>
              </a:ext>
            </a:extLst>
          </p:cNvPr>
          <p:cNvSpPr/>
          <p:nvPr/>
        </p:nvSpPr>
        <p:spPr bwMode="auto">
          <a:xfrm>
            <a:off x="6235700" y="1451784"/>
            <a:ext cx="5205412" cy="323234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b="1" dirty="0">
                <a:solidFill>
                  <a:schemeClr val="bg1"/>
                </a:solidFill>
                <a:latin typeface="Verdana" pitchFamily="34" charset="0"/>
              </a:rPr>
              <a:t>[ Overskrift på kassen ]</a:t>
            </a:r>
            <a:endParaRPr lang="da-DK" sz="1200" b="1" dirty="0">
              <a:solidFill>
                <a:schemeClr val="bg1"/>
              </a:solidFill>
            </a:endParaRPr>
          </a:p>
        </p:txBody>
      </p:sp>
      <p:sp>
        <p:nvSpPr>
          <p:cNvPr id="14" name="Rektangel 15">
            <a:extLst>
              <a:ext uri="{FF2B5EF4-FFF2-40B4-BE49-F238E27FC236}">
                <a16:creationId xmlns:a16="http://schemas.microsoft.com/office/drawing/2014/main" id="{21E06679-8CE4-4729-A586-67E6113A7301}"/>
              </a:ext>
            </a:extLst>
          </p:cNvPr>
          <p:cNvSpPr/>
          <p:nvPr/>
        </p:nvSpPr>
        <p:spPr bwMode="auto">
          <a:xfrm>
            <a:off x="6235700" y="5131177"/>
            <a:ext cx="5205412" cy="67858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000" dirty="0" err="1"/>
              <a:t>Lorem</a:t>
            </a:r>
            <a:r>
              <a:rPr lang="da-DK" sz="1000" dirty="0"/>
              <a:t> </a:t>
            </a:r>
            <a:r>
              <a:rPr lang="da-DK" sz="1000" dirty="0" err="1"/>
              <a:t>ipsum</a:t>
            </a:r>
            <a:r>
              <a:rPr lang="da-DK" sz="1000" dirty="0"/>
              <a:t> </a:t>
            </a:r>
            <a:r>
              <a:rPr lang="da-DK" sz="1000" dirty="0" err="1"/>
              <a:t>dolor</a:t>
            </a:r>
            <a:r>
              <a:rPr lang="da-DK" sz="1000" dirty="0"/>
              <a:t> sit </a:t>
            </a:r>
            <a:r>
              <a:rPr lang="da-DK" sz="1000" dirty="0" err="1"/>
              <a:t>amet</a:t>
            </a:r>
            <a:r>
              <a:rPr lang="da-DK" sz="1000" dirty="0"/>
              <a:t>, </a:t>
            </a:r>
            <a:r>
              <a:rPr lang="da-DK" sz="1000" dirty="0" err="1"/>
              <a:t>consectetur</a:t>
            </a:r>
            <a:r>
              <a:rPr lang="da-DK" sz="1000" dirty="0"/>
              <a:t> </a:t>
            </a:r>
            <a:r>
              <a:rPr lang="da-DK" sz="1000" dirty="0" err="1"/>
              <a:t>adipisicing</a:t>
            </a:r>
            <a:r>
              <a:rPr lang="da-DK" sz="1000" dirty="0"/>
              <a:t> </a:t>
            </a:r>
            <a:r>
              <a:rPr lang="da-DK" sz="1000" dirty="0" err="1"/>
              <a:t>elit</a:t>
            </a:r>
            <a:r>
              <a:rPr lang="da-DK" sz="1000" dirty="0"/>
              <a:t>, </a:t>
            </a:r>
            <a:r>
              <a:rPr lang="da-DK" sz="1000" dirty="0" err="1"/>
              <a:t>sed</a:t>
            </a:r>
            <a:r>
              <a:rPr lang="da-DK" sz="1000" dirty="0"/>
              <a:t> do </a:t>
            </a:r>
            <a:r>
              <a:rPr lang="da-DK" sz="1000" dirty="0" err="1"/>
              <a:t>eiusmod</a:t>
            </a:r>
            <a:r>
              <a:rPr lang="da-DK" sz="1000" dirty="0"/>
              <a:t> </a:t>
            </a:r>
            <a:r>
              <a:rPr lang="da-DK" sz="1000" dirty="0" err="1"/>
              <a:t>tempor</a:t>
            </a:r>
            <a:r>
              <a:rPr lang="da-DK" sz="1000" dirty="0"/>
              <a:t> </a:t>
            </a:r>
            <a:r>
              <a:rPr lang="da-DK" sz="1000" dirty="0" err="1"/>
              <a:t>incididunt</a:t>
            </a:r>
            <a:r>
              <a:rPr lang="da-DK" sz="1000" dirty="0"/>
              <a:t> </a:t>
            </a:r>
            <a:r>
              <a:rPr lang="da-DK" sz="1000" dirty="0" err="1"/>
              <a:t>ut</a:t>
            </a:r>
            <a:r>
              <a:rPr lang="da-DK" sz="1000" dirty="0"/>
              <a:t> </a:t>
            </a:r>
            <a:r>
              <a:rPr lang="da-DK" sz="1000" dirty="0" err="1"/>
              <a:t>labore</a:t>
            </a:r>
            <a:r>
              <a:rPr lang="da-DK" sz="1000" dirty="0"/>
              <a:t> et </a:t>
            </a:r>
            <a:r>
              <a:rPr lang="da-DK" sz="1000" dirty="0" err="1"/>
              <a:t>dolore</a:t>
            </a:r>
            <a:r>
              <a:rPr lang="da-DK" sz="1000" dirty="0"/>
              <a:t> </a:t>
            </a:r>
            <a:r>
              <a:rPr lang="da-DK" sz="1000" dirty="0" err="1"/>
              <a:t>magna</a:t>
            </a:r>
            <a:r>
              <a:rPr lang="da-DK" sz="1000" dirty="0"/>
              <a:t> </a:t>
            </a:r>
            <a:r>
              <a:rPr lang="da-DK" sz="1000" dirty="0" err="1"/>
              <a:t>aliqua</a:t>
            </a:r>
            <a:r>
              <a:rPr lang="da-DK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0234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22277-A520-4607-986D-867E39108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Kommentering af indholdselement: Indholdselement til venstre, kommentering til højre med venstrevendt  pil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F64C95-975F-47ED-9408-9A603CAE0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39</a:t>
            </a:fld>
            <a:endParaRPr lang="da-DK" dirty="0"/>
          </a:p>
        </p:txBody>
      </p:sp>
      <p:grpSp>
        <p:nvGrpSpPr>
          <p:cNvPr id="4" name="Gruppe 7">
            <a:extLst>
              <a:ext uri="{FF2B5EF4-FFF2-40B4-BE49-F238E27FC236}">
                <a16:creationId xmlns:a16="http://schemas.microsoft.com/office/drawing/2014/main" id="{F70646E1-B639-42E5-9E2E-10500AB322DB}"/>
              </a:ext>
            </a:extLst>
          </p:cNvPr>
          <p:cNvGrpSpPr/>
          <p:nvPr/>
        </p:nvGrpSpPr>
        <p:grpSpPr>
          <a:xfrm>
            <a:off x="7687941" y="1501802"/>
            <a:ext cx="3744417" cy="4536503"/>
            <a:chOff x="5148064" y="1628801"/>
            <a:chExt cx="3744417" cy="4536503"/>
          </a:xfrm>
        </p:grpSpPr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9D72193C-7265-419D-B3BF-F306649D1E06}"/>
                </a:ext>
              </a:extLst>
            </p:cNvPr>
            <p:cNvSpPr/>
            <p:nvPr/>
          </p:nvSpPr>
          <p:spPr bwMode="auto">
            <a:xfrm flipH="1">
              <a:off x="5148064" y="1628801"/>
              <a:ext cx="3744416" cy="4536503"/>
            </a:xfrm>
            <a:prstGeom prst="homePlate">
              <a:avLst>
                <a:gd name="adj" fmla="val 58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vert="horz" wrap="square" lIns="72000" tIns="468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74621"/>
              <a:r>
                <a:rPr lang="da-DK" sz="1200" b="1" dirty="0"/>
                <a:t>[ Evt. underoverskrift ]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endParaRPr lang="da-DK" sz="1200" dirty="0"/>
            </a:p>
            <a:p>
              <a:pPr marL="174621"/>
              <a:r>
                <a:rPr lang="da-DK" sz="1200" b="1" dirty="0"/>
                <a:t>[ Evt. underoverskrift ]</a:t>
              </a:r>
            </a:p>
            <a:p>
              <a:pPr marL="346071" indent="-171450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</p:txBody>
        </p:sp>
        <p:sp>
          <p:nvSpPr>
            <p:cNvPr id="6" name="Kombinationstegning 26">
              <a:extLst>
                <a:ext uri="{FF2B5EF4-FFF2-40B4-BE49-F238E27FC236}">
                  <a16:creationId xmlns:a16="http://schemas.microsoft.com/office/drawing/2014/main" id="{0176C6FB-6856-470C-8FD8-3C1C9DA85C4E}"/>
                </a:ext>
              </a:extLst>
            </p:cNvPr>
            <p:cNvSpPr/>
            <p:nvPr/>
          </p:nvSpPr>
          <p:spPr bwMode="auto">
            <a:xfrm>
              <a:off x="5331620" y="1628802"/>
              <a:ext cx="3560861" cy="360039"/>
            </a:xfrm>
            <a:custGeom>
              <a:avLst/>
              <a:gdLst>
                <a:gd name="connsiteX0" fmla="*/ 34632 w 3560861"/>
                <a:gd name="connsiteY0" fmla="*/ 0 h 360039"/>
                <a:gd name="connsiteX1" fmla="*/ 3560861 w 3560861"/>
                <a:gd name="connsiteY1" fmla="*/ 0 h 360039"/>
                <a:gd name="connsiteX2" fmla="*/ 3560861 w 3560861"/>
                <a:gd name="connsiteY2" fmla="*/ 360039 h 360039"/>
                <a:gd name="connsiteX3" fmla="*/ 0 w 3560861"/>
                <a:gd name="connsiteY3" fmla="*/ 360039 h 36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0861" h="360039">
                  <a:moveTo>
                    <a:pt x="34632" y="0"/>
                  </a:moveTo>
                  <a:lnTo>
                    <a:pt x="3560861" y="0"/>
                  </a:lnTo>
                  <a:lnTo>
                    <a:pt x="3560861" y="360039"/>
                  </a:lnTo>
                  <a:lnTo>
                    <a:pt x="0" y="36003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marL="92075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400" b="1" dirty="0">
                  <a:solidFill>
                    <a:schemeClr val="bg1"/>
                  </a:solidFill>
                  <a:latin typeface="Verdana" pitchFamily="34" charset="0"/>
                </a:rPr>
                <a:t>[ Overskrift ]</a:t>
              </a:r>
            </a:p>
          </p:txBody>
        </p:sp>
      </p:grpSp>
      <p:pic>
        <p:nvPicPr>
          <p:cNvPr id="7" name="Billede 6">
            <a:extLst>
              <a:ext uri="{FF2B5EF4-FFF2-40B4-BE49-F238E27FC236}">
                <a16:creationId xmlns:a16="http://schemas.microsoft.com/office/drawing/2014/main" id="{930DCC50-44E4-45C5-B296-01ED33E7C0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0" y="1501800"/>
            <a:ext cx="6977019" cy="4536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6020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59384-C74B-4F77-B366-57AA9258E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1 stor med checkliste på 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D2AF9E-65C7-46A2-94FD-74E77306A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</a:t>
            </a:fld>
            <a:endParaRPr lang="da-DK" dirty="0"/>
          </a:p>
        </p:txBody>
      </p:sp>
      <p:sp>
        <p:nvSpPr>
          <p:cNvPr id="4" name="Rektangel 4">
            <a:extLst>
              <a:ext uri="{FF2B5EF4-FFF2-40B4-BE49-F238E27FC236}">
                <a16:creationId xmlns:a16="http://schemas.microsoft.com/office/drawing/2014/main" id="{1770B897-8151-49E7-8BE9-DEFCA5FFAE63}"/>
              </a:ext>
            </a:extLst>
          </p:cNvPr>
          <p:cNvSpPr/>
          <p:nvPr/>
        </p:nvSpPr>
        <p:spPr bwMode="auto">
          <a:xfrm>
            <a:off x="700606" y="1413668"/>
            <a:ext cx="10768705" cy="470883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>
              <a:latin typeface="Verdana" pitchFamily="34" charset="0"/>
            </a:endParaRPr>
          </a:p>
        </p:txBody>
      </p:sp>
      <p:cxnSp>
        <p:nvCxnSpPr>
          <p:cNvPr id="5" name="Lige forbindelse 7">
            <a:extLst>
              <a:ext uri="{FF2B5EF4-FFF2-40B4-BE49-F238E27FC236}">
                <a16:creationId xmlns:a16="http://schemas.microsoft.com/office/drawing/2014/main" id="{D92163BD-3C18-4FB7-8A12-99D2CBBE2288}"/>
              </a:ext>
            </a:extLst>
          </p:cNvPr>
          <p:cNvCxnSpPr>
            <a:cxnSpLocks/>
          </p:cNvCxnSpPr>
          <p:nvPr/>
        </p:nvCxnSpPr>
        <p:spPr bwMode="auto">
          <a:xfrm>
            <a:off x="844623" y="1989733"/>
            <a:ext cx="1026549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ktangel 10">
            <a:extLst>
              <a:ext uri="{FF2B5EF4-FFF2-40B4-BE49-F238E27FC236}">
                <a16:creationId xmlns:a16="http://schemas.microsoft.com/office/drawing/2014/main" id="{51FFF05C-DEA3-419B-BF1B-C9291D16340B}"/>
              </a:ext>
            </a:extLst>
          </p:cNvPr>
          <p:cNvSpPr/>
          <p:nvPr/>
        </p:nvSpPr>
        <p:spPr bwMode="auto">
          <a:xfrm>
            <a:off x="844622" y="1413669"/>
            <a:ext cx="1026549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7" name="Tekstboks 11">
            <a:extLst>
              <a:ext uri="{FF2B5EF4-FFF2-40B4-BE49-F238E27FC236}">
                <a16:creationId xmlns:a16="http://schemas.microsoft.com/office/drawing/2014/main" id="{1301FCC6-5CEB-4DED-80D5-0CFFDEBEDE66}"/>
              </a:ext>
            </a:extLst>
          </p:cNvPr>
          <p:cNvSpPr txBox="1"/>
          <p:nvPr/>
        </p:nvSpPr>
        <p:spPr>
          <a:xfrm>
            <a:off x="844622" y="5962808"/>
            <a:ext cx="1006421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grpSp>
        <p:nvGrpSpPr>
          <p:cNvPr id="9" name="Gruppe 5">
            <a:extLst>
              <a:ext uri="{FF2B5EF4-FFF2-40B4-BE49-F238E27FC236}">
                <a16:creationId xmlns:a16="http://schemas.microsoft.com/office/drawing/2014/main" id="{7A75AE02-2E21-4347-A38D-DF5088F57CD9}"/>
              </a:ext>
            </a:extLst>
          </p:cNvPr>
          <p:cNvGrpSpPr/>
          <p:nvPr/>
        </p:nvGrpSpPr>
        <p:grpSpPr>
          <a:xfrm>
            <a:off x="1081373" y="2192529"/>
            <a:ext cx="10028740" cy="660856"/>
            <a:chOff x="957732" y="2204126"/>
            <a:chExt cx="7169550" cy="660856"/>
          </a:xfrm>
        </p:grpSpPr>
        <p:sp>
          <p:nvSpPr>
            <p:cNvPr id="10" name="Rectangle 28">
              <a:extLst>
                <a:ext uri="{FF2B5EF4-FFF2-40B4-BE49-F238E27FC236}">
                  <a16:creationId xmlns:a16="http://schemas.microsoft.com/office/drawing/2014/main" id="{D2B65964-5396-45BC-8540-E62AC1AB1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732" y="2204126"/>
              <a:ext cx="473550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11" name="Rectangle 28">
              <a:extLst>
                <a:ext uri="{FF2B5EF4-FFF2-40B4-BE49-F238E27FC236}">
                  <a16:creationId xmlns:a16="http://schemas.microsoft.com/office/drawing/2014/main" id="{92A8C783-A9E0-4D67-B85A-CE4FACC40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750" y="2204126"/>
              <a:ext cx="6629532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  <p:grpSp>
        <p:nvGrpSpPr>
          <p:cNvPr id="12" name="Gruppe 53">
            <a:extLst>
              <a:ext uri="{FF2B5EF4-FFF2-40B4-BE49-F238E27FC236}">
                <a16:creationId xmlns:a16="http://schemas.microsoft.com/office/drawing/2014/main" id="{95DE11C2-899A-44CD-8131-0F76AEE0D918}"/>
              </a:ext>
            </a:extLst>
          </p:cNvPr>
          <p:cNvGrpSpPr/>
          <p:nvPr/>
        </p:nvGrpSpPr>
        <p:grpSpPr>
          <a:xfrm>
            <a:off x="1081373" y="3132894"/>
            <a:ext cx="10028742" cy="660856"/>
            <a:chOff x="957732" y="2204126"/>
            <a:chExt cx="7169551" cy="660856"/>
          </a:xfrm>
        </p:grpSpPr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C87B700D-4B3F-4C27-A923-1AEAC3CDE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732" y="2204126"/>
              <a:ext cx="473550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6BBF3936-F7FF-42CE-96E2-6AF4FA855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751" y="2204126"/>
              <a:ext cx="6629532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  <p:grpSp>
        <p:nvGrpSpPr>
          <p:cNvPr id="15" name="Gruppe 56">
            <a:extLst>
              <a:ext uri="{FF2B5EF4-FFF2-40B4-BE49-F238E27FC236}">
                <a16:creationId xmlns:a16="http://schemas.microsoft.com/office/drawing/2014/main" id="{3F761EFA-5747-48A7-9044-C4124A477EC7}"/>
              </a:ext>
            </a:extLst>
          </p:cNvPr>
          <p:cNvGrpSpPr/>
          <p:nvPr/>
        </p:nvGrpSpPr>
        <p:grpSpPr>
          <a:xfrm>
            <a:off x="1081373" y="4073259"/>
            <a:ext cx="10028742" cy="660856"/>
            <a:chOff x="957732" y="2204126"/>
            <a:chExt cx="7169551" cy="660856"/>
          </a:xfrm>
        </p:grpSpPr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162FEA3B-F96D-44EA-9679-D4ABB1DF6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732" y="2204126"/>
              <a:ext cx="473550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DE744040-954E-4EF0-8CC7-5E4D6BCFD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751" y="2204126"/>
              <a:ext cx="6629532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  <p:grpSp>
        <p:nvGrpSpPr>
          <p:cNvPr id="18" name="Gruppe 59">
            <a:extLst>
              <a:ext uri="{FF2B5EF4-FFF2-40B4-BE49-F238E27FC236}">
                <a16:creationId xmlns:a16="http://schemas.microsoft.com/office/drawing/2014/main" id="{D3614FD4-C8A7-48A1-BD2C-DFC02AC8EBE1}"/>
              </a:ext>
            </a:extLst>
          </p:cNvPr>
          <p:cNvGrpSpPr/>
          <p:nvPr/>
        </p:nvGrpSpPr>
        <p:grpSpPr>
          <a:xfrm>
            <a:off x="1081373" y="5013625"/>
            <a:ext cx="10028743" cy="660856"/>
            <a:chOff x="957732" y="2204126"/>
            <a:chExt cx="7169552" cy="660856"/>
          </a:xfrm>
        </p:grpSpPr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AE0316A1-C82F-497B-AB47-A6FD3ACF2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7732" y="2204126"/>
              <a:ext cx="473550" cy="6608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en-US" sz="4400" b="1" dirty="0">
                  <a:latin typeface="Wingdings" pitchFamily="2" charset="2"/>
                </a:rPr>
                <a:t>ü</a:t>
              </a:r>
              <a:endParaRPr lang="da-DK" b="1" dirty="0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70AAFBE4-F872-417E-B254-3793EE8CE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751" y="2204126"/>
              <a:ext cx="6629533" cy="660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/>
            <a:lstStyle/>
            <a:p>
              <a:pPr lvl="0"/>
              <a:r>
                <a:rPr lang="da-DK" dirty="0">
                  <a:solidFill>
                    <a:srgbClr val="000000"/>
                  </a:solidFill>
                </a:rPr>
                <a:t>[ Indsæt tekst der må være op til to linjer lang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5636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4C841-E74F-4699-AED1-9C64E6EB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Kommentering af indholdselement: Indholdselement til venstre, kommentering til højre uden pil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07A830-586B-4B2D-B7E9-B3670A46D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40</a:t>
            </a:fld>
            <a:endParaRPr lang="da-DK" dirty="0"/>
          </a:p>
        </p:txBody>
      </p:sp>
      <p:pic>
        <p:nvPicPr>
          <p:cNvPr id="4" name="Billede 6">
            <a:extLst>
              <a:ext uri="{FF2B5EF4-FFF2-40B4-BE49-F238E27FC236}">
                <a16:creationId xmlns:a16="http://schemas.microsoft.com/office/drawing/2014/main" id="{550B6FC1-3FEB-4140-9239-B6B3C208E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88" y="1452086"/>
            <a:ext cx="6246812" cy="461377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F78865DF-4E09-43D1-91A8-472E62463393}"/>
              </a:ext>
            </a:extLst>
          </p:cNvPr>
          <p:cNvGrpSpPr/>
          <p:nvPr/>
        </p:nvGrpSpPr>
        <p:grpSpPr>
          <a:xfrm>
            <a:off x="7166992" y="1452086"/>
            <a:ext cx="4248472" cy="4613776"/>
            <a:chOff x="4499992" y="1623536"/>
            <a:chExt cx="4248472" cy="4613776"/>
          </a:xfrm>
        </p:grpSpPr>
        <p:sp>
          <p:nvSpPr>
            <p:cNvPr id="6" name="Rektangel 13">
              <a:extLst>
                <a:ext uri="{FF2B5EF4-FFF2-40B4-BE49-F238E27FC236}">
                  <a16:creationId xmlns:a16="http://schemas.microsoft.com/office/drawing/2014/main" id="{5F52B6F8-7E76-4C06-ABD5-06DCF9AFD404}"/>
                </a:ext>
              </a:extLst>
            </p:cNvPr>
            <p:cNvSpPr/>
            <p:nvPr/>
          </p:nvSpPr>
          <p:spPr bwMode="auto">
            <a:xfrm>
              <a:off x="4499992" y="1623536"/>
              <a:ext cx="4248472" cy="461377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chemeClr val="tx1"/>
              </a:outerShdw>
            </a:effectLst>
          </p:spPr>
          <p:txBody>
            <a:bodyPr vert="horz" wrap="square" lIns="72000" tIns="41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73038" indent="-173038"/>
              <a:r>
                <a:rPr lang="da-DK" sz="1200" b="1" dirty="0"/>
                <a:t>[ Evt. underoverskrift ]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endParaRPr lang="da-DK" sz="1200" dirty="0"/>
            </a:p>
            <a:p>
              <a:pPr marL="173038" indent="-173038"/>
              <a:r>
                <a:rPr lang="da-DK" sz="1200" b="1" dirty="0"/>
                <a:t>[ Evt. underoverskrift ]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  <a:p>
              <a:pPr marL="173038" indent="-173038">
                <a:buFont typeface="Arial" panose="020B0604020202020204" pitchFamily="34" charset="0"/>
                <a:buChar char="•"/>
              </a:pPr>
              <a:r>
                <a:rPr lang="da-DK" sz="1200" dirty="0" err="1"/>
                <a:t>Lorem</a:t>
              </a:r>
              <a:r>
                <a:rPr lang="da-DK" sz="1200" dirty="0"/>
                <a:t> </a:t>
              </a:r>
              <a:r>
                <a:rPr lang="da-DK" sz="1200" dirty="0" err="1"/>
                <a:t>ipsum</a:t>
              </a:r>
              <a:r>
                <a:rPr lang="da-DK" sz="1200" dirty="0"/>
                <a:t> </a:t>
              </a:r>
              <a:r>
                <a:rPr lang="da-DK" sz="1200" dirty="0" err="1"/>
                <a:t>dolor</a:t>
              </a:r>
              <a:r>
                <a:rPr lang="da-DK" sz="1200" dirty="0"/>
                <a:t> sit </a:t>
              </a:r>
              <a:r>
                <a:rPr lang="da-DK" sz="1200" dirty="0" err="1"/>
                <a:t>amet</a:t>
              </a:r>
              <a:r>
                <a:rPr lang="da-DK" sz="1200" dirty="0"/>
                <a:t>, </a:t>
              </a:r>
              <a:r>
                <a:rPr lang="da-DK" sz="1200" dirty="0" err="1"/>
                <a:t>consectetur</a:t>
              </a:r>
              <a:r>
                <a:rPr lang="da-DK" sz="1200" dirty="0"/>
                <a:t> </a:t>
              </a:r>
              <a:r>
                <a:rPr lang="da-DK" sz="1200" dirty="0" err="1"/>
                <a:t>adipisicing</a:t>
              </a:r>
              <a:r>
                <a:rPr lang="da-DK" sz="1200" dirty="0"/>
                <a:t> </a:t>
              </a:r>
              <a:r>
                <a:rPr lang="da-DK" sz="1200" dirty="0" err="1"/>
                <a:t>elit</a:t>
              </a:r>
              <a:r>
                <a:rPr lang="da-DK" sz="1200" dirty="0"/>
                <a:t>, </a:t>
              </a:r>
              <a:r>
                <a:rPr lang="da-DK" sz="1200" dirty="0" err="1"/>
                <a:t>sed</a:t>
              </a:r>
              <a:r>
                <a:rPr lang="da-DK" sz="1200" dirty="0"/>
                <a:t> do </a:t>
              </a:r>
              <a:r>
                <a:rPr lang="da-DK" sz="1200" dirty="0" err="1"/>
                <a:t>eiusmod</a:t>
              </a:r>
              <a:r>
                <a:rPr lang="da-DK" sz="1200" dirty="0"/>
                <a:t> </a:t>
              </a:r>
              <a:r>
                <a:rPr lang="da-DK" sz="1200" dirty="0" err="1"/>
                <a:t>tempor</a:t>
              </a:r>
              <a:r>
                <a:rPr lang="da-DK" sz="1200" dirty="0"/>
                <a:t> </a:t>
              </a:r>
              <a:r>
                <a:rPr lang="da-DK" sz="1200" dirty="0" err="1"/>
                <a:t>incididunt</a:t>
              </a:r>
              <a:r>
                <a:rPr lang="da-DK" sz="1200" dirty="0"/>
                <a:t> </a:t>
              </a:r>
              <a:r>
                <a:rPr lang="da-DK" sz="1200" dirty="0" err="1"/>
                <a:t>ut</a:t>
              </a:r>
              <a:r>
                <a:rPr lang="da-DK" sz="1200" dirty="0"/>
                <a:t> </a:t>
              </a:r>
              <a:r>
                <a:rPr lang="da-DK" sz="1200" dirty="0" err="1"/>
                <a:t>labore</a:t>
              </a:r>
              <a:r>
                <a:rPr lang="da-DK" sz="1200" dirty="0"/>
                <a:t> et </a:t>
              </a:r>
              <a:r>
                <a:rPr lang="da-DK" sz="1200" dirty="0" err="1"/>
                <a:t>dolore</a:t>
              </a:r>
              <a:r>
                <a:rPr lang="da-DK" sz="1200" dirty="0"/>
                <a:t> </a:t>
              </a:r>
              <a:r>
                <a:rPr lang="da-DK" sz="1200" dirty="0" err="1"/>
                <a:t>magna</a:t>
              </a:r>
              <a:r>
                <a:rPr lang="da-DK" sz="1200" dirty="0"/>
                <a:t> </a:t>
              </a:r>
              <a:r>
                <a:rPr lang="da-DK" sz="1200" dirty="0" err="1"/>
                <a:t>aliqua</a:t>
              </a:r>
              <a:r>
                <a:rPr lang="da-DK" sz="1200" dirty="0"/>
                <a:t>.</a:t>
              </a:r>
            </a:p>
          </p:txBody>
        </p:sp>
        <p:sp>
          <p:nvSpPr>
            <p:cNvPr id="7" name="Rektangel 14">
              <a:extLst>
                <a:ext uri="{FF2B5EF4-FFF2-40B4-BE49-F238E27FC236}">
                  <a16:creationId xmlns:a16="http://schemas.microsoft.com/office/drawing/2014/main" id="{0EFDB2E3-BF09-407E-A9B1-EF930832FC89}"/>
                </a:ext>
              </a:extLst>
            </p:cNvPr>
            <p:cNvSpPr/>
            <p:nvPr/>
          </p:nvSpPr>
          <p:spPr bwMode="auto">
            <a:xfrm>
              <a:off x="4499992" y="1623536"/>
              <a:ext cx="4248472" cy="323234"/>
            </a:xfrm>
            <a:prstGeom prst="rect">
              <a:avLst/>
            </a:pr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400" b="1" dirty="0">
                  <a:solidFill>
                    <a:schemeClr val="bg1"/>
                  </a:solidFill>
                </a:rPr>
                <a:t>[ Overskrift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16490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32C97-488E-4F08-922E-B54979705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Kommentering af indholdselement: Indholdselement til venstre, kommentering til højre med højrevendt pil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34498-18D6-478F-9E59-B0DC46970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41</a:t>
            </a:fld>
            <a:endParaRPr lang="da-DK" dirty="0"/>
          </a:p>
        </p:txBody>
      </p:sp>
      <p:pic>
        <p:nvPicPr>
          <p:cNvPr id="4" name="Billede 10">
            <a:extLst>
              <a:ext uri="{FF2B5EF4-FFF2-40B4-BE49-F238E27FC236}">
                <a16:creationId xmlns:a16="http://schemas.microsoft.com/office/drawing/2014/main" id="{0391A028-EF5A-4997-8C7E-8C60E3E48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0" y="1440458"/>
            <a:ext cx="4402137" cy="36004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Vinkel 4">
            <a:extLst>
              <a:ext uri="{FF2B5EF4-FFF2-40B4-BE49-F238E27FC236}">
                <a16:creationId xmlns:a16="http://schemas.microsoft.com/office/drawing/2014/main" id="{5D027E35-2EEF-448A-9F51-4FEACB48F946}"/>
              </a:ext>
            </a:extLst>
          </p:cNvPr>
          <p:cNvSpPr/>
          <p:nvPr/>
        </p:nvSpPr>
        <p:spPr bwMode="auto">
          <a:xfrm>
            <a:off x="5447928" y="1440458"/>
            <a:ext cx="432048" cy="3600400"/>
          </a:xfrm>
          <a:prstGeom prst="chevron">
            <a:avLst>
              <a:gd name="adj" fmla="val 80235"/>
            </a:avLst>
          </a:prstGeom>
          <a:solidFill>
            <a:schemeClr val="bg1">
              <a:lumMod val="7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6" name="Tabel 3">
            <a:extLst>
              <a:ext uri="{FF2B5EF4-FFF2-40B4-BE49-F238E27FC236}">
                <a16:creationId xmlns:a16="http://schemas.microsoft.com/office/drawing/2014/main" id="{16FB57EC-6793-436D-91E4-556C4B6A1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053947"/>
              </p:ext>
            </p:extLst>
          </p:nvPr>
        </p:nvGraphicFramePr>
        <p:xfrm>
          <a:off x="6096000" y="1440458"/>
          <a:ext cx="5397500" cy="36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76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2771">
                <a:tc>
                  <a:txBody>
                    <a:bodyPr/>
                    <a:lstStyle/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[ Evt. underoverskrift ]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Verdana" pitchFamily="34" charset="0"/>
                      </a:endParaRP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[ Evt. underoverskrift ]</a:t>
                      </a:r>
                    </a:p>
                    <a:p>
                      <a:pPr marL="173038" marR="0" lvl="0" indent="-1730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Lorem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ipsum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sit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amet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consectetur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adipisicing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elit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,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sed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do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eiusmod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tempor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incididunt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ut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labore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et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dolore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magna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 </a:t>
                      </a:r>
                      <a:r>
                        <a:rPr kumimoji="0" lang="da-DK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aliqua</a:t>
                      </a: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Verdana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ktangel 11">
            <a:extLst>
              <a:ext uri="{FF2B5EF4-FFF2-40B4-BE49-F238E27FC236}">
                <a16:creationId xmlns:a16="http://schemas.microsoft.com/office/drawing/2014/main" id="{086BAF4C-62AA-40C3-8887-CC3F916655C3}"/>
              </a:ext>
            </a:extLst>
          </p:cNvPr>
          <p:cNvSpPr/>
          <p:nvPr/>
        </p:nvSpPr>
        <p:spPr bwMode="auto">
          <a:xfrm>
            <a:off x="698500" y="5472906"/>
            <a:ext cx="10795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chemeClr val="tx1"/>
            </a:outerShdw>
          </a:effectLst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r>
              <a:rPr lang="da-DK" sz="1200" dirty="0" err="1"/>
              <a:t>Lorem</a:t>
            </a:r>
            <a:r>
              <a:rPr lang="da-DK" sz="1200" dirty="0"/>
              <a:t> </a:t>
            </a:r>
            <a:r>
              <a:rPr lang="da-DK" sz="1200" dirty="0" err="1"/>
              <a:t>ipsum</a:t>
            </a:r>
            <a:r>
              <a:rPr lang="da-DK" sz="1200" dirty="0"/>
              <a:t> </a:t>
            </a:r>
            <a:r>
              <a:rPr lang="da-DK" sz="1200" dirty="0" err="1"/>
              <a:t>dolor</a:t>
            </a:r>
            <a:r>
              <a:rPr lang="da-DK" sz="1200" dirty="0"/>
              <a:t> sit </a:t>
            </a:r>
            <a:r>
              <a:rPr lang="da-DK" sz="1200" dirty="0" err="1"/>
              <a:t>amet</a:t>
            </a:r>
            <a:r>
              <a:rPr lang="da-DK" sz="1200" dirty="0"/>
              <a:t>, </a:t>
            </a:r>
            <a:r>
              <a:rPr lang="da-DK" sz="1200" dirty="0" err="1"/>
              <a:t>consectetur</a:t>
            </a:r>
            <a:r>
              <a:rPr lang="da-DK" sz="1200" dirty="0"/>
              <a:t> </a:t>
            </a:r>
            <a:r>
              <a:rPr lang="da-DK" sz="1200" dirty="0" err="1"/>
              <a:t>adipisicing</a:t>
            </a:r>
            <a:r>
              <a:rPr lang="da-DK" sz="1200" dirty="0"/>
              <a:t> </a:t>
            </a:r>
            <a:r>
              <a:rPr lang="da-DK" sz="1200" dirty="0" err="1"/>
              <a:t>elit</a:t>
            </a:r>
            <a:r>
              <a:rPr lang="da-DK" sz="1200" dirty="0"/>
              <a:t>, </a:t>
            </a:r>
            <a:r>
              <a:rPr lang="da-DK" sz="1200" dirty="0" err="1"/>
              <a:t>sed</a:t>
            </a:r>
            <a:r>
              <a:rPr lang="da-DK" sz="1200" dirty="0"/>
              <a:t> do </a:t>
            </a:r>
            <a:r>
              <a:rPr lang="da-DK" sz="1200" dirty="0" err="1"/>
              <a:t>eiusmod</a:t>
            </a:r>
            <a:r>
              <a:rPr lang="da-DK" sz="1200" dirty="0"/>
              <a:t> </a:t>
            </a:r>
            <a:r>
              <a:rPr lang="da-DK" sz="1200" dirty="0" err="1"/>
              <a:t>tempor</a:t>
            </a:r>
            <a:r>
              <a:rPr lang="da-DK" sz="1200" dirty="0"/>
              <a:t> </a:t>
            </a:r>
            <a:r>
              <a:rPr lang="da-DK" sz="1200" dirty="0" err="1"/>
              <a:t>incididunt</a:t>
            </a:r>
            <a:r>
              <a:rPr lang="da-DK" sz="1200" dirty="0"/>
              <a:t> </a:t>
            </a:r>
            <a:r>
              <a:rPr lang="da-DK" sz="1200" dirty="0" err="1"/>
              <a:t>ut</a:t>
            </a:r>
            <a:r>
              <a:rPr lang="da-DK" sz="1200" dirty="0"/>
              <a:t> </a:t>
            </a:r>
            <a:r>
              <a:rPr lang="da-DK" sz="1200" dirty="0" err="1"/>
              <a:t>labore</a:t>
            </a:r>
            <a:r>
              <a:rPr lang="da-DK" sz="1200" dirty="0"/>
              <a:t> et </a:t>
            </a:r>
            <a:r>
              <a:rPr lang="da-DK" sz="1200" dirty="0" err="1"/>
              <a:t>dolore</a:t>
            </a:r>
            <a:r>
              <a:rPr lang="da-DK" sz="1200" dirty="0"/>
              <a:t> </a:t>
            </a:r>
            <a:r>
              <a:rPr lang="da-DK" sz="1200" dirty="0" err="1"/>
              <a:t>magna</a:t>
            </a:r>
            <a:r>
              <a:rPr lang="da-DK" sz="1200" dirty="0"/>
              <a:t> </a:t>
            </a:r>
            <a:r>
              <a:rPr lang="da-DK" sz="1200" dirty="0" err="1"/>
              <a:t>aliqua</a:t>
            </a:r>
            <a:r>
              <a:rPr lang="da-DK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06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7904E-A71A-4B5F-971B-72829165F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streger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07FF5-4C52-4D7E-8504-80CA6B105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911D5-D808-4FF9-86BD-1122C8C9D2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3615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9B17F8-1389-45F9-9587-CA550D9ED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1 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6F98D-9E2F-4F78-A8F9-92495BECBF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43</a:t>
            </a:fld>
            <a:endParaRPr lang="da-DK" dirty="0"/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964D1639-D5D1-4AAB-A0B6-27F3823D7BD1}"/>
              </a:ext>
            </a:extLst>
          </p:cNvPr>
          <p:cNvCxnSpPr>
            <a:cxnSpLocks/>
          </p:cNvCxnSpPr>
          <p:nvPr/>
        </p:nvCxnSpPr>
        <p:spPr bwMode="auto">
          <a:xfrm>
            <a:off x="844623" y="1989733"/>
            <a:ext cx="1026549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10">
            <a:extLst>
              <a:ext uri="{FF2B5EF4-FFF2-40B4-BE49-F238E27FC236}">
                <a16:creationId xmlns:a16="http://schemas.microsoft.com/office/drawing/2014/main" id="{81CC8CC7-4408-488C-810C-4AF161B63FBC}"/>
              </a:ext>
            </a:extLst>
          </p:cNvPr>
          <p:cNvSpPr/>
          <p:nvPr/>
        </p:nvSpPr>
        <p:spPr bwMode="auto">
          <a:xfrm>
            <a:off x="844622" y="1413669"/>
            <a:ext cx="1026549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0" name="Tekstboks 11">
            <a:extLst>
              <a:ext uri="{FF2B5EF4-FFF2-40B4-BE49-F238E27FC236}">
                <a16:creationId xmlns:a16="http://schemas.microsoft.com/office/drawing/2014/main" id="{B2C7B819-DAD7-4CC8-B9B5-95FCBCD9CD5A}"/>
              </a:ext>
            </a:extLst>
          </p:cNvPr>
          <p:cNvSpPr txBox="1"/>
          <p:nvPr/>
        </p:nvSpPr>
        <p:spPr>
          <a:xfrm>
            <a:off x="844622" y="5962808"/>
            <a:ext cx="1006421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816E3806-D526-4652-A840-B16D53EEB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621" y="2178660"/>
            <a:ext cx="10265495" cy="349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t"/>
          <a:lstStyle/>
          <a:p>
            <a:pPr lvl="0"/>
            <a:r>
              <a:rPr lang="da-DK" sz="1400" dirty="0">
                <a:solidFill>
                  <a:srgbClr val="000000"/>
                </a:solidFill>
              </a:rPr>
              <a:t>[ Indsæt tekst – eventuelt med en illustration ]</a:t>
            </a:r>
          </a:p>
        </p:txBody>
      </p:sp>
    </p:spTree>
    <p:extLst>
      <p:ext uri="{BB962C8B-B14F-4D97-AF65-F5344CB8AC3E}">
        <p14:creationId xmlns:p14="http://schemas.microsoft.com/office/powerpoint/2010/main" val="26049223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8E1DA-2758-4FB8-98C0-096388BA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5304B9-DC27-45EE-A143-8038F88FF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44</a:t>
            </a:fld>
            <a:endParaRPr lang="da-DK" dirty="0"/>
          </a:p>
        </p:txBody>
      </p:sp>
      <p:cxnSp>
        <p:nvCxnSpPr>
          <p:cNvPr id="6" name="Lige forbindelse 16">
            <a:extLst>
              <a:ext uri="{FF2B5EF4-FFF2-40B4-BE49-F238E27FC236}">
                <a16:creationId xmlns:a16="http://schemas.microsoft.com/office/drawing/2014/main" id="{5F8D7E3E-04AE-41CE-A115-EAF23D613D03}"/>
              </a:ext>
            </a:extLst>
          </p:cNvPr>
          <p:cNvCxnSpPr/>
          <p:nvPr/>
        </p:nvCxnSpPr>
        <p:spPr bwMode="auto">
          <a:xfrm>
            <a:off x="795299" y="2136204"/>
            <a:ext cx="494175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ktangel 17">
            <a:extLst>
              <a:ext uri="{FF2B5EF4-FFF2-40B4-BE49-F238E27FC236}">
                <a16:creationId xmlns:a16="http://schemas.microsoft.com/office/drawing/2014/main" id="{AA81721C-DF7A-4E79-B97E-8706530D0B12}"/>
              </a:ext>
            </a:extLst>
          </p:cNvPr>
          <p:cNvSpPr/>
          <p:nvPr/>
        </p:nvSpPr>
        <p:spPr bwMode="auto">
          <a:xfrm>
            <a:off x="795299" y="1560140"/>
            <a:ext cx="4941757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8" name="Rektangel 18">
            <a:extLst>
              <a:ext uri="{FF2B5EF4-FFF2-40B4-BE49-F238E27FC236}">
                <a16:creationId xmlns:a16="http://schemas.microsoft.com/office/drawing/2014/main" id="{0F8114A3-C1C2-465A-A5ED-091CE1EC8DEE}"/>
              </a:ext>
            </a:extLst>
          </p:cNvPr>
          <p:cNvSpPr/>
          <p:nvPr/>
        </p:nvSpPr>
        <p:spPr bwMode="auto">
          <a:xfrm>
            <a:off x="795299" y="2280220"/>
            <a:ext cx="4941757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1" name="Lige forbindelse 16">
            <a:extLst>
              <a:ext uri="{FF2B5EF4-FFF2-40B4-BE49-F238E27FC236}">
                <a16:creationId xmlns:a16="http://schemas.microsoft.com/office/drawing/2014/main" id="{F58BE330-C05B-4CD5-8DB5-ED8B634F429A}"/>
              </a:ext>
            </a:extLst>
          </p:cNvPr>
          <p:cNvCxnSpPr/>
          <p:nvPr/>
        </p:nvCxnSpPr>
        <p:spPr bwMode="auto">
          <a:xfrm>
            <a:off x="6345310" y="2142728"/>
            <a:ext cx="494175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ktangel 17">
            <a:extLst>
              <a:ext uri="{FF2B5EF4-FFF2-40B4-BE49-F238E27FC236}">
                <a16:creationId xmlns:a16="http://schemas.microsoft.com/office/drawing/2014/main" id="{D408E0F3-5E4E-4123-9D88-B505D876F56B}"/>
              </a:ext>
            </a:extLst>
          </p:cNvPr>
          <p:cNvSpPr/>
          <p:nvPr/>
        </p:nvSpPr>
        <p:spPr bwMode="auto">
          <a:xfrm>
            <a:off x="6345310" y="1566664"/>
            <a:ext cx="4941757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3" name="Rektangel 18">
            <a:extLst>
              <a:ext uri="{FF2B5EF4-FFF2-40B4-BE49-F238E27FC236}">
                <a16:creationId xmlns:a16="http://schemas.microsoft.com/office/drawing/2014/main" id="{F95BE9CD-E208-4216-A62C-189E0F72075D}"/>
              </a:ext>
            </a:extLst>
          </p:cNvPr>
          <p:cNvSpPr/>
          <p:nvPr/>
        </p:nvSpPr>
        <p:spPr bwMode="auto">
          <a:xfrm>
            <a:off x="6345310" y="2286744"/>
            <a:ext cx="4941757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0726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7B49E-44C7-41BF-A30D-0894BB91D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3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F7E149-E775-4DF0-8050-0C39D9607A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45</a:t>
            </a:fld>
            <a:endParaRPr lang="da-DK" dirty="0"/>
          </a:p>
        </p:txBody>
      </p:sp>
      <p:cxnSp>
        <p:nvCxnSpPr>
          <p:cNvPr id="6" name="Lige forbindelse 57">
            <a:extLst>
              <a:ext uri="{FF2B5EF4-FFF2-40B4-BE49-F238E27FC236}">
                <a16:creationId xmlns:a16="http://schemas.microsoft.com/office/drawing/2014/main" id="{F73DC32A-F6AF-4113-A59C-116224E45BBA}"/>
              </a:ext>
            </a:extLst>
          </p:cNvPr>
          <p:cNvCxnSpPr/>
          <p:nvPr/>
        </p:nvCxnSpPr>
        <p:spPr bwMode="auto">
          <a:xfrm>
            <a:off x="751436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ktangel 58">
            <a:extLst>
              <a:ext uri="{FF2B5EF4-FFF2-40B4-BE49-F238E27FC236}">
                <a16:creationId xmlns:a16="http://schemas.microsoft.com/office/drawing/2014/main" id="{A9FEB569-FCEB-4257-A29A-79932EE005E4}"/>
              </a:ext>
            </a:extLst>
          </p:cNvPr>
          <p:cNvSpPr/>
          <p:nvPr/>
        </p:nvSpPr>
        <p:spPr bwMode="auto">
          <a:xfrm>
            <a:off x="751436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8" name="Rektangel 59">
            <a:extLst>
              <a:ext uri="{FF2B5EF4-FFF2-40B4-BE49-F238E27FC236}">
                <a16:creationId xmlns:a16="http://schemas.microsoft.com/office/drawing/2014/main" id="{E932C598-51FF-4E6F-AB16-9406A6A1A6BB}"/>
              </a:ext>
            </a:extLst>
          </p:cNvPr>
          <p:cNvSpPr/>
          <p:nvPr/>
        </p:nvSpPr>
        <p:spPr bwMode="auto">
          <a:xfrm>
            <a:off x="751436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9" name="Tekstboks 60">
            <a:extLst>
              <a:ext uri="{FF2B5EF4-FFF2-40B4-BE49-F238E27FC236}">
                <a16:creationId xmlns:a16="http://schemas.microsoft.com/office/drawing/2014/main" id="{9CB48711-FCA9-4EDE-89A0-EEB71B30B3D0}"/>
              </a:ext>
            </a:extLst>
          </p:cNvPr>
          <p:cNvSpPr txBox="1"/>
          <p:nvPr/>
        </p:nvSpPr>
        <p:spPr>
          <a:xfrm>
            <a:off x="753241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cxnSp>
        <p:nvCxnSpPr>
          <p:cNvPr id="12" name="Lige forbindelse 57">
            <a:extLst>
              <a:ext uri="{FF2B5EF4-FFF2-40B4-BE49-F238E27FC236}">
                <a16:creationId xmlns:a16="http://schemas.microsoft.com/office/drawing/2014/main" id="{B9EF49CB-E41C-415C-B5A1-3CF215A3379E}"/>
              </a:ext>
            </a:extLst>
          </p:cNvPr>
          <p:cNvCxnSpPr/>
          <p:nvPr/>
        </p:nvCxnSpPr>
        <p:spPr bwMode="auto">
          <a:xfrm>
            <a:off x="4415623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58">
            <a:extLst>
              <a:ext uri="{FF2B5EF4-FFF2-40B4-BE49-F238E27FC236}">
                <a16:creationId xmlns:a16="http://schemas.microsoft.com/office/drawing/2014/main" id="{60E51A7E-166B-44F4-AA65-62542D7E9729}"/>
              </a:ext>
            </a:extLst>
          </p:cNvPr>
          <p:cNvSpPr/>
          <p:nvPr/>
        </p:nvSpPr>
        <p:spPr bwMode="auto">
          <a:xfrm>
            <a:off x="4415623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4" name="Rektangel 59">
            <a:extLst>
              <a:ext uri="{FF2B5EF4-FFF2-40B4-BE49-F238E27FC236}">
                <a16:creationId xmlns:a16="http://schemas.microsoft.com/office/drawing/2014/main" id="{6D8F02F8-E8E4-49AF-ADCA-1585A4EBBE23}"/>
              </a:ext>
            </a:extLst>
          </p:cNvPr>
          <p:cNvSpPr/>
          <p:nvPr/>
        </p:nvSpPr>
        <p:spPr bwMode="auto">
          <a:xfrm>
            <a:off x="4415623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5" name="Tekstboks 60">
            <a:extLst>
              <a:ext uri="{FF2B5EF4-FFF2-40B4-BE49-F238E27FC236}">
                <a16:creationId xmlns:a16="http://schemas.microsoft.com/office/drawing/2014/main" id="{C3D1E1D7-7836-4CDA-91E1-E0BAD136A92F}"/>
              </a:ext>
            </a:extLst>
          </p:cNvPr>
          <p:cNvSpPr txBox="1"/>
          <p:nvPr/>
        </p:nvSpPr>
        <p:spPr>
          <a:xfrm>
            <a:off x="4417428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cxnSp>
        <p:nvCxnSpPr>
          <p:cNvPr id="18" name="Lige forbindelse 57">
            <a:extLst>
              <a:ext uri="{FF2B5EF4-FFF2-40B4-BE49-F238E27FC236}">
                <a16:creationId xmlns:a16="http://schemas.microsoft.com/office/drawing/2014/main" id="{24F16B14-8F57-4B01-8E09-B97AD491A174}"/>
              </a:ext>
            </a:extLst>
          </p:cNvPr>
          <p:cNvCxnSpPr/>
          <p:nvPr/>
        </p:nvCxnSpPr>
        <p:spPr bwMode="auto">
          <a:xfrm>
            <a:off x="8079810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ktangel 58">
            <a:extLst>
              <a:ext uri="{FF2B5EF4-FFF2-40B4-BE49-F238E27FC236}">
                <a16:creationId xmlns:a16="http://schemas.microsoft.com/office/drawing/2014/main" id="{F35FC8DC-3036-4EBB-9AD1-94118A472E28}"/>
              </a:ext>
            </a:extLst>
          </p:cNvPr>
          <p:cNvSpPr/>
          <p:nvPr/>
        </p:nvSpPr>
        <p:spPr bwMode="auto">
          <a:xfrm>
            <a:off x="8079810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20" name="Rektangel 59">
            <a:extLst>
              <a:ext uri="{FF2B5EF4-FFF2-40B4-BE49-F238E27FC236}">
                <a16:creationId xmlns:a16="http://schemas.microsoft.com/office/drawing/2014/main" id="{FD7E0FE4-EEAA-4E24-AF8C-6E4F48ACB6AA}"/>
              </a:ext>
            </a:extLst>
          </p:cNvPr>
          <p:cNvSpPr/>
          <p:nvPr/>
        </p:nvSpPr>
        <p:spPr bwMode="auto">
          <a:xfrm>
            <a:off x="8079810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21" name="Tekstboks 60">
            <a:extLst>
              <a:ext uri="{FF2B5EF4-FFF2-40B4-BE49-F238E27FC236}">
                <a16:creationId xmlns:a16="http://schemas.microsoft.com/office/drawing/2014/main" id="{5FD902DA-98E1-4F31-842A-43A4754DF369}"/>
              </a:ext>
            </a:extLst>
          </p:cNvPr>
          <p:cNvSpPr txBox="1"/>
          <p:nvPr/>
        </p:nvSpPr>
        <p:spPr>
          <a:xfrm>
            <a:off x="8081615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23728542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B7243-D46F-40B9-8BBE-6BE3B6FC5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vertikale - kausalitet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8A3F72-209F-4E47-BA8B-3BC2F885A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46</a:t>
            </a:fld>
            <a:endParaRPr lang="da-DK" dirty="0"/>
          </a:p>
        </p:txBody>
      </p:sp>
      <p:cxnSp>
        <p:nvCxnSpPr>
          <p:cNvPr id="6" name="Lige forbindelse 16">
            <a:extLst>
              <a:ext uri="{FF2B5EF4-FFF2-40B4-BE49-F238E27FC236}">
                <a16:creationId xmlns:a16="http://schemas.microsoft.com/office/drawing/2014/main" id="{F79FBECF-1936-4A4D-BF99-13A21DA15602}"/>
              </a:ext>
            </a:extLst>
          </p:cNvPr>
          <p:cNvCxnSpPr/>
          <p:nvPr/>
        </p:nvCxnSpPr>
        <p:spPr bwMode="auto">
          <a:xfrm>
            <a:off x="6345310" y="2142728"/>
            <a:ext cx="494175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Rektangel 17">
            <a:extLst>
              <a:ext uri="{FF2B5EF4-FFF2-40B4-BE49-F238E27FC236}">
                <a16:creationId xmlns:a16="http://schemas.microsoft.com/office/drawing/2014/main" id="{849EE68E-7B17-4B85-B3A0-DB32EB510D49}"/>
              </a:ext>
            </a:extLst>
          </p:cNvPr>
          <p:cNvSpPr/>
          <p:nvPr/>
        </p:nvSpPr>
        <p:spPr bwMode="auto">
          <a:xfrm>
            <a:off x="6345310" y="1566664"/>
            <a:ext cx="4941757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8" name="Rektangel 18">
            <a:extLst>
              <a:ext uri="{FF2B5EF4-FFF2-40B4-BE49-F238E27FC236}">
                <a16:creationId xmlns:a16="http://schemas.microsoft.com/office/drawing/2014/main" id="{3C156E16-3687-4A53-BDA7-8891446D353E}"/>
              </a:ext>
            </a:extLst>
          </p:cNvPr>
          <p:cNvSpPr/>
          <p:nvPr/>
        </p:nvSpPr>
        <p:spPr bwMode="auto">
          <a:xfrm>
            <a:off x="6345310" y="2286744"/>
            <a:ext cx="4941757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cxnSp>
        <p:nvCxnSpPr>
          <p:cNvPr id="11" name="Lige forbindelse 11">
            <a:extLst>
              <a:ext uri="{FF2B5EF4-FFF2-40B4-BE49-F238E27FC236}">
                <a16:creationId xmlns:a16="http://schemas.microsoft.com/office/drawing/2014/main" id="{E6943F19-22B0-4E1C-889D-AD40257AD800}"/>
              </a:ext>
            </a:extLst>
          </p:cNvPr>
          <p:cNvCxnSpPr/>
          <p:nvPr/>
        </p:nvCxnSpPr>
        <p:spPr bwMode="auto">
          <a:xfrm>
            <a:off x="797538" y="2132856"/>
            <a:ext cx="498902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ktangel 12">
            <a:extLst>
              <a:ext uri="{FF2B5EF4-FFF2-40B4-BE49-F238E27FC236}">
                <a16:creationId xmlns:a16="http://schemas.microsoft.com/office/drawing/2014/main" id="{452D1977-DF38-4757-9D3A-33B6614B2B47}"/>
              </a:ext>
            </a:extLst>
          </p:cNvPr>
          <p:cNvSpPr/>
          <p:nvPr/>
        </p:nvSpPr>
        <p:spPr bwMode="auto">
          <a:xfrm>
            <a:off x="797538" y="1556792"/>
            <a:ext cx="4989021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3" name="Rektangel 13">
            <a:extLst>
              <a:ext uri="{FF2B5EF4-FFF2-40B4-BE49-F238E27FC236}">
                <a16:creationId xmlns:a16="http://schemas.microsoft.com/office/drawing/2014/main" id="{51D6B9BD-4C3A-41DC-8005-4595A57F36D7}"/>
              </a:ext>
            </a:extLst>
          </p:cNvPr>
          <p:cNvSpPr/>
          <p:nvPr/>
        </p:nvSpPr>
        <p:spPr bwMode="auto">
          <a:xfrm>
            <a:off x="797538" y="2276872"/>
            <a:ext cx="4989021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4" name="Tekstboks 21">
            <a:extLst>
              <a:ext uri="{FF2B5EF4-FFF2-40B4-BE49-F238E27FC236}">
                <a16:creationId xmlns:a16="http://schemas.microsoft.com/office/drawing/2014/main" id="{9B8D4C31-1BC2-4724-A6ED-B2ECE014C217}"/>
              </a:ext>
            </a:extLst>
          </p:cNvPr>
          <p:cNvSpPr txBox="1"/>
          <p:nvPr/>
        </p:nvSpPr>
        <p:spPr>
          <a:xfrm>
            <a:off x="800358" y="5877272"/>
            <a:ext cx="50322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sp>
        <p:nvSpPr>
          <p:cNvPr id="15" name="Vinkel 26">
            <a:extLst>
              <a:ext uri="{FF2B5EF4-FFF2-40B4-BE49-F238E27FC236}">
                <a16:creationId xmlns:a16="http://schemas.microsoft.com/office/drawing/2014/main" id="{C2BAEDC1-A08A-4378-95E6-7ECD2D99A84D}"/>
              </a:ext>
            </a:extLst>
          </p:cNvPr>
          <p:cNvSpPr/>
          <p:nvPr/>
        </p:nvSpPr>
        <p:spPr bwMode="auto">
          <a:xfrm>
            <a:off x="6038850" y="2142728"/>
            <a:ext cx="306460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6" name="Tekstboks 21">
            <a:extLst>
              <a:ext uri="{FF2B5EF4-FFF2-40B4-BE49-F238E27FC236}">
                <a16:creationId xmlns:a16="http://schemas.microsoft.com/office/drawing/2014/main" id="{4DBE43AE-E67C-4BFF-B91F-9955F4EE90E4}"/>
              </a:ext>
            </a:extLst>
          </p:cNvPr>
          <p:cNvSpPr txBox="1"/>
          <p:nvPr/>
        </p:nvSpPr>
        <p:spPr>
          <a:xfrm>
            <a:off x="6345310" y="5868814"/>
            <a:ext cx="50322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</p:spTree>
    <p:extLst>
      <p:ext uri="{BB962C8B-B14F-4D97-AF65-F5344CB8AC3E}">
        <p14:creationId xmlns:p14="http://schemas.microsoft.com/office/powerpoint/2010/main" val="13507330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35C0-514D-428F-9DC7-2A6A00756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3 vertikale - kausalitet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86749-FB7C-42B6-A620-476D3E9C7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47</a:t>
            </a:fld>
            <a:endParaRPr lang="da-DK" dirty="0"/>
          </a:p>
        </p:txBody>
      </p:sp>
      <p:cxnSp>
        <p:nvCxnSpPr>
          <p:cNvPr id="4" name="Lige forbindelse 57">
            <a:extLst>
              <a:ext uri="{FF2B5EF4-FFF2-40B4-BE49-F238E27FC236}">
                <a16:creationId xmlns:a16="http://schemas.microsoft.com/office/drawing/2014/main" id="{CE4340FB-C83C-479E-AFA9-47B2564A5316}"/>
              </a:ext>
            </a:extLst>
          </p:cNvPr>
          <p:cNvCxnSpPr/>
          <p:nvPr/>
        </p:nvCxnSpPr>
        <p:spPr bwMode="auto">
          <a:xfrm>
            <a:off x="751436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ktangel 58">
            <a:extLst>
              <a:ext uri="{FF2B5EF4-FFF2-40B4-BE49-F238E27FC236}">
                <a16:creationId xmlns:a16="http://schemas.microsoft.com/office/drawing/2014/main" id="{B1A1BA78-2ACD-4B5B-B2E7-081EC741115E}"/>
              </a:ext>
            </a:extLst>
          </p:cNvPr>
          <p:cNvSpPr/>
          <p:nvPr/>
        </p:nvSpPr>
        <p:spPr bwMode="auto">
          <a:xfrm>
            <a:off x="751436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6" name="Rektangel 59">
            <a:extLst>
              <a:ext uri="{FF2B5EF4-FFF2-40B4-BE49-F238E27FC236}">
                <a16:creationId xmlns:a16="http://schemas.microsoft.com/office/drawing/2014/main" id="{5C1B4C40-2DCF-482A-90F9-A3893A3BF228}"/>
              </a:ext>
            </a:extLst>
          </p:cNvPr>
          <p:cNvSpPr/>
          <p:nvPr/>
        </p:nvSpPr>
        <p:spPr bwMode="auto">
          <a:xfrm>
            <a:off x="751436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7" name="Tekstboks 60">
            <a:extLst>
              <a:ext uri="{FF2B5EF4-FFF2-40B4-BE49-F238E27FC236}">
                <a16:creationId xmlns:a16="http://schemas.microsoft.com/office/drawing/2014/main" id="{FE249D56-C657-41A8-B5B8-EF7160FB4BF5}"/>
              </a:ext>
            </a:extLst>
          </p:cNvPr>
          <p:cNvSpPr txBox="1"/>
          <p:nvPr/>
        </p:nvSpPr>
        <p:spPr>
          <a:xfrm>
            <a:off x="753241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cxnSp>
        <p:nvCxnSpPr>
          <p:cNvPr id="8" name="Lige forbindelse 57">
            <a:extLst>
              <a:ext uri="{FF2B5EF4-FFF2-40B4-BE49-F238E27FC236}">
                <a16:creationId xmlns:a16="http://schemas.microsoft.com/office/drawing/2014/main" id="{EB83B0DE-C2AF-4BEE-AE5A-D063AF158E37}"/>
              </a:ext>
            </a:extLst>
          </p:cNvPr>
          <p:cNvCxnSpPr/>
          <p:nvPr/>
        </p:nvCxnSpPr>
        <p:spPr bwMode="auto">
          <a:xfrm>
            <a:off x="4415623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ktangel 58">
            <a:extLst>
              <a:ext uri="{FF2B5EF4-FFF2-40B4-BE49-F238E27FC236}">
                <a16:creationId xmlns:a16="http://schemas.microsoft.com/office/drawing/2014/main" id="{5A49365B-6438-4A54-8B9A-84AEBD3773BF}"/>
              </a:ext>
            </a:extLst>
          </p:cNvPr>
          <p:cNvSpPr/>
          <p:nvPr/>
        </p:nvSpPr>
        <p:spPr bwMode="auto">
          <a:xfrm>
            <a:off x="4415623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0" name="Rektangel 59">
            <a:extLst>
              <a:ext uri="{FF2B5EF4-FFF2-40B4-BE49-F238E27FC236}">
                <a16:creationId xmlns:a16="http://schemas.microsoft.com/office/drawing/2014/main" id="{EA5CE634-7486-49CC-84B0-50F707C53032}"/>
              </a:ext>
            </a:extLst>
          </p:cNvPr>
          <p:cNvSpPr/>
          <p:nvPr/>
        </p:nvSpPr>
        <p:spPr bwMode="auto">
          <a:xfrm>
            <a:off x="4415623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1" name="Tekstboks 60">
            <a:extLst>
              <a:ext uri="{FF2B5EF4-FFF2-40B4-BE49-F238E27FC236}">
                <a16:creationId xmlns:a16="http://schemas.microsoft.com/office/drawing/2014/main" id="{6AC593FD-3A54-4D14-80EB-82256BB70D4F}"/>
              </a:ext>
            </a:extLst>
          </p:cNvPr>
          <p:cNvSpPr txBox="1"/>
          <p:nvPr/>
        </p:nvSpPr>
        <p:spPr>
          <a:xfrm>
            <a:off x="4417428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cxnSp>
        <p:nvCxnSpPr>
          <p:cNvPr id="12" name="Lige forbindelse 57">
            <a:extLst>
              <a:ext uri="{FF2B5EF4-FFF2-40B4-BE49-F238E27FC236}">
                <a16:creationId xmlns:a16="http://schemas.microsoft.com/office/drawing/2014/main" id="{3B9BBB58-45A3-48B1-A299-69EC992CB46A}"/>
              </a:ext>
            </a:extLst>
          </p:cNvPr>
          <p:cNvCxnSpPr/>
          <p:nvPr/>
        </p:nvCxnSpPr>
        <p:spPr bwMode="auto">
          <a:xfrm>
            <a:off x="8079810" y="2131268"/>
            <a:ext cx="3190955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ktangel 58">
            <a:extLst>
              <a:ext uri="{FF2B5EF4-FFF2-40B4-BE49-F238E27FC236}">
                <a16:creationId xmlns:a16="http://schemas.microsoft.com/office/drawing/2014/main" id="{CF5BAC77-4754-4B85-845C-DD92C6330706}"/>
              </a:ext>
            </a:extLst>
          </p:cNvPr>
          <p:cNvSpPr/>
          <p:nvPr/>
        </p:nvSpPr>
        <p:spPr bwMode="auto">
          <a:xfrm>
            <a:off x="8079810" y="1555204"/>
            <a:ext cx="3190955" cy="576064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a-DK" sz="1600" dirty="0">
                <a:latin typeface="Verdana" pitchFamily="34" charset="0"/>
              </a:rPr>
              <a:t>[ Overskriften på kassen]</a:t>
            </a:r>
          </a:p>
        </p:txBody>
      </p:sp>
      <p:sp>
        <p:nvSpPr>
          <p:cNvPr id="14" name="Rektangel 59">
            <a:extLst>
              <a:ext uri="{FF2B5EF4-FFF2-40B4-BE49-F238E27FC236}">
                <a16:creationId xmlns:a16="http://schemas.microsoft.com/office/drawing/2014/main" id="{0A568B43-4CE2-442C-B6C4-4547EC7EC4AD}"/>
              </a:ext>
            </a:extLst>
          </p:cNvPr>
          <p:cNvSpPr/>
          <p:nvPr/>
        </p:nvSpPr>
        <p:spPr bwMode="auto">
          <a:xfrm>
            <a:off x="8079810" y="2275284"/>
            <a:ext cx="3190955" cy="359052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>
                <a:latin typeface="Verdana" pitchFamily="34" charset="0"/>
              </a:rPr>
              <a:t>[ Tekst ]</a:t>
            </a:r>
          </a:p>
          <a:p>
            <a:pPr marL="182563" indent="-182563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400" dirty="0"/>
              <a:t>[ Tekst ]</a:t>
            </a:r>
            <a:endParaRPr lang="da-DK" sz="1400" dirty="0">
              <a:latin typeface="Verdana" pitchFamily="34" charset="0"/>
            </a:endParaRPr>
          </a:p>
        </p:txBody>
      </p:sp>
      <p:sp>
        <p:nvSpPr>
          <p:cNvPr id="15" name="Tekstboks 60">
            <a:extLst>
              <a:ext uri="{FF2B5EF4-FFF2-40B4-BE49-F238E27FC236}">
                <a16:creationId xmlns:a16="http://schemas.microsoft.com/office/drawing/2014/main" id="{E15147BC-6FAE-4E84-9837-E5BB5F2A7667}"/>
              </a:ext>
            </a:extLst>
          </p:cNvPr>
          <p:cNvSpPr txBox="1"/>
          <p:nvPr/>
        </p:nvSpPr>
        <p:spPr>
          <a:xfrm>
            <a:off x="8081615" y="5875684"/>
            <a:ext cx="321862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sp>
        <p:nvSpPr>
          <p:cNvPr id="16" name="Vinkel 26">
            <a:extLst>
              <a:ext uri="{FF2B5EF4-FFF2-40B4-BE49-F238E27FC236}">
                <a16:creationId xmlns:a16="http://schemas.microsoft.com/office/drawing/2014/main" id="{F0A345CC-CA05-45DB-98A6-9FB6C823E8D7}"/>
              </a:ext>
            </a:extLst>
          </p:cNvPr>
          <p:cNvSpPr/>
          <p:nvPr/>
        </p:nvSpPr>
        <p:spPr bwMode="auto">
          <a:xfrm>
            <a:off x="4070350" y="2142728"/>
            <a:ext cx="306460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" name="Vinkel 26">
            <a:extLst>
              <a:ext uri="{FF2B5EF4-FFF2-40B4-BE49-F238E27FC236}">
                <a16:creationId xmlns:a16="http://schemas.microsoft.com/office/drawing/2014/main" id="{C823B079-C24D-4580-8BF8-9E7667551752}"/>
              </a:ext>
            </a:extLst>
          </p:cNvPr>
          <p:cNvSpPr/>
          <p:nvPr/>
        </p:nvSpPr>
        <p:spPr bwMode="auto">
          <a:xfrm>
            <a:off x="7785100" y="2142728"/>
            <a:ext cx="306460" cy="3878560"/>
          </a:xfrm>
          <a:prstGeom prst="chevron">
            <a:avLst>
              <a:gd name="adj" fmla="val 89683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8784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59E76-53DA-408D-AA2A-09B59BDD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kolonner</a:t>
            </a:r>
            <a:r>
              <a:rPr lang="en-US" dirty="0"/>
              <a:t> med </a:t>
            </a:r>
            <a:r>
              <a:rPr lang="en-US" dirty="0" err="1"/>
              <a:t>adskillelse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EFADA-46C5-4E8F-9857-72AC23820E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48</a:t>
            </a:fld>
            <a:endParaRPr lang="da-DK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BD7DAC-C1D7-481E-9E3F-0234CCB0AE64}"/>
              </a:ext>
            </a:extLst>
          </p:cNvPr>
          <p:cNvSpPr>
            <a:spLocks/>
          </p:cNvSpPr>
          <p:nvPr/>
        </p:nvSpPr>
        <p:spPr>
          <a:xfrm>
            <a:off x="868363" y="1761327"/>
            <a:ext cx="4883080" cy="400526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>
                    <a:lumMod val="10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11000"/>
              </a:lnSpc>
            </a:pPr>
            <a:r>
              <a:rPr lang="en-US" sz="1200" spc="50" baseline="0" noProof="0" dirty="0">
                <a:solidFill>
                  <a:schemeClr val="tx1">
                    <a:lumMod val="100000"/>
                  </a:schemeClr>
                </a:solidFill>
              </a:rPr>
              <a:t>Lorem ipsum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DAFB72-CECA-4F27-936E-EB279AA5FFB1}"/>
              </a:ext>
            </a:extLst>
          </p:cNvPr>
          <p:cNvSpPr/>
          <p:nvPr/>
        </p:nvSpPr>
        <p:spPr>
          <a:xfrm>
            <a:off x="6440557" y="1761327"/>
            <a:ext cx="4883080" cy="400526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tx1">
                    <a:lumMod val="100000"/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1000"/>
              </a:lnSpc>
            </a:pPr>
            <a:r>
              <a:rPr lang="en-US" sz="1200" spc="50" dirty="0">
                <a:solidFill>
                  <a:schemeClr val="tx1">
                    <a:lumMod val="100000"/>
                  </a:schemeClr>
                </a:solidFill>
              </a:rPr>
              <a:t>Lorem ipsum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82A8EE-6B86-499B-B987-92EC3F24606A}"/>
              </a:ext>
            </a:extLst>
          </p:cNvPr>
          <p:cNvCxnSpPr/>
          <p:nvPr/>
        </p:nvCxnSpPr>
        <p:spPr>
          <a:xfrm>
            <a:off x="6096000" y="1761327"/>
            <a:ext cx="0" cy="39955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439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2D76-E2A0-43BF-A03F-C2F37715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vertikale med 3 underpunkter med billeder og tekst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DC8BD3-D219-40AF-A978-420BE9664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49</a:t>
            </a:fld>
            <a:endParaRPr lang="da-DK" dirty="0"/>
          </a:p>
        </p:txBody>
      </p:sp>
      <p:graphicFrame>
        <p:nvGraphicFramePr>
          <p:cNvPr id="4" name="Tabel 26">
            <a:extLst>
              <a:ext uri="{FF2B5EF4-FFF2-40B4-BE49-F238E27FC236}">
                <a16:creationId xmlns:a16="http://schemas.microsoft.com/office/drawing/2014/main" id="{108031D6-86C4-4875-BC71-42AB000D7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682420"/>
              </p:ext>
            </p:extLst>
          </p:nvPr>
        </p:nvGraphicFramePr>
        <p:xfrm>
          <a:off x="706934" y="1199034"/>
          <a:ext cx="10764000" cy="4882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da-DK" dirty="0"/>
                    </a:p>
                    <a:p>
                      <a:r>
                        <a:rPr lang="da-DK" dirty="0"/>
                        <a:t>[ Overskriften ]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dirty="0"/>
                    </a:p>
                    <a:p>
                      <a:r>
                        <a:rPr lang="da-DK" dirty="0"/>
                        <a:t>[ Overskriften ]</a:t>
                      </a:r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/>
                        <a:t>Noter: [ Angiv</a:t>
                      </a:r>
                      <a:r>
                        <a:rPr lang="da-DK" sz="1000" baseline="0" dirty="0"/>
                        <a:t> noter ]</a:t>
                      </a:r>
                      <a:endParaRPr lang="da-DK" sz="10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68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 uden skygge til citater, 1 stor med tre citater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8745D-421F-4841-934C-AC3C507F2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</a:t>
            </a:fld>
            <a:endParaRPr lang="da-DK" dirty="0"/>
          </a:p>
        </p:txBody>
      </p:sp>
      <p:sp>
        <p:nvSpPr>
          <p:cNvPr id="27" name="Rektangel 4">
            <a:extLst>
              <a:ext uri="{FF2B5EF4-FFF2-40B4-BE49-F238E27FC236}">
                <a16:creationId xmlns:a16="http://schemas.microsoft.com/office/drawing/2014/main" id="{28F27CD3-57C0-404E-A267-23280370256B}"/>
              </a:ext>
            </a:extLst>
          </p:cNvPr>
          <p:cNvSpPr/>
          <p:nvPr/>
        </p:nvSpPr>
        <p:spPr bwMode="auto">
          <a:xfrm>
            <a:off x="700606" y="1413668"/>
            <a:ext cx="10768705" cy="470883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>
              <a:latin typeface="Verdana" pitchFamily="34" charset="0"/>
            </a:endParaRPr>
          </a:p>
        </p:txBody>
      </p:sp>
      <p:sp>
        <p:nvSpPr>
          <p:cNvPr id="30" name="Tekstboks 11">
            <a:extLst>
              <a:ext uri="{FF2B5EF4-FFF2-40B4-BE49-F238E27FC236}">
                <a16:creationId xmlns:a16="http://schemas.microsoft.com/office/drawing/2014/main" id="{CBB104C9-930C-4E59-A96E-45326E66E2B0}"/>
              </a:ext>
            </a:extLst>
          </p:cNvPr>
          <p:cNvSpPr txBox="1"/>
          <p:nvPr/>
        </p:nvSpPr>
        <p:spPr>
          <a:xfrm>
            <a:off x="844622" y="5962808"/>
            <a:ext cx="1006421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grpSp>
        <p:nvGrpSpPr>
          <p:cNvPr id="9" name="Gruppe 33">
            <a:extLst>
              <a:ext uri="{FF2B5EF4-FFF2-40B4-BE49-F238E27FC236}">
                <a16:creationId xmlns:a16="http://schemas.microsoft.com/office/drawing/2014/main" id="{A6A9A934-DCC0-4E57-9841-3EF6FDA6CE38}"/>
              </a:ext>
            </a:extLst>
          </p:cNvPr>
          <p:cNvGrpSpPr/>
          <p:nvPr/>
        </p:nvGrpSpPr>
        <p:grpSpPr>
          <a:xfrm>
            <a:off x="914629" y="1670788"/>
            <a:ext cx="10249002" cy="1080120"/>
            <a:chOff x="1187624" y="1988840"/>
            <a:chExt cx="6840760" cy="1080120"/>
          </a:xfrm>
        </p:grpSpPr>
        <p:sp>
          <p:nvSpPr>
            <p:cNvPr id="10" name="Afrundet rektangel 23">
              <a:extLst>
                <a:ext uri="{FF2B5EF4-FFF2-40B4-BE49-F238E27FC236}">
                  <a16:creationId xmlns:a16="http://schemas.microsoft.com/office/drawing/2014/main" id="{83D11FB4-92AB-498B-B2A3-2B0262AFE3B7}"/>
                </a:ext>
              </a:extLst>
            </p:cNvPr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1" name="Oval billedforklaring 29">
              <a:extLst>
                <a:ext uri="{FF2B5EF4-FFF2-40B4-BE49-F238E27FC236}">
                  <a16:creationId xmlns:a16="http://schemas.microsoft.com/office/drawing/2014/main" id="{3E03A669-EFE9-4AC6-A8E9-7C342969A4BD}"/>
                </a:ext>
              </a:extLst>
            </p:cNvPr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>
                  <a:solidFill>
                    <a:schemeClr val="tx1"/>
                  </a:solidFill>
                </a:rPr>
                <a:t>[ Tekst ]</a:t>
              </a:r>
            </a:p>
          </p:txBody>
        </p:sp>
        <p:sp>
          <p:nvSpPr>
            <p:cNvPr id="12" name="Rektangel 32">
              <a:extLst>
                <a:ext uri="{FF2B5EF4-FFF2-40B4-BE49-F238E27FC236}">
                  <a16:creationId xmlns:a16="http://schemas.microsoft.com/office/drawing/2014/main" id="{0A85F469-A098-4F49-B173-276669F6ED33}"/>
                </a:ext>
              </a:extLst>
            </p:cNvPr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>
                  <a:solidFill>
                    <a:schemeClr val="bg1"/>
                  </a:solidFill>
                </a:rPr>
                <a:t>Lorem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ipsum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</a:t>
              </a:r>
              <a:r>
                <a:rPr lang="da-DK" sz="1000" i="1" dirty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>
                  <a:solidFill>
                    <a:schemeClr val="bg1"/>
                  </a:solidFill>
                </a:rPr>
                <a:t>amet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consectetur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adipisicing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elit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sed</a:t>
              </a:r>
              <a:r>
                <a:rPr lang="da-DK" sz="1000" i="1" dirty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>
                  <a:solidFill>
                    <a:schemeClr val="bg1"/>
                  </a:solidFill>
                </a:rPr>
                <a:t>eiusmod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tempor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incididunt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labore</a:t>
              </a:r>
              <a:r>
                <a:rPr lang="da-DK" sz="1000" i="1" dirty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dolore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magna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aliqua</a:t>
              </a:r>
              <a:r>
                <a:rPr lang="da-DK" sz="1000" i="1" dirty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enim</a:t>
              </a:r>
              <a:r>
                <a:rPr lang="da-DK" sz="1000" i="1" dirty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>
                  <a:solidFill>
                    <a:schemeClr val="bg1"/>
                  </a:solidFill>
                </a:rPr>
                <a:t>minim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veniam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quis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nostrud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ullamco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nisi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aliquip</a:t>
              </a:r>
              <a:r>
                <a:rPr lang="da-DK" sz="1000" i="1" dirty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>
                  <a:solidFill>
                    <a:schemeClr val="bg1"/>
                  </a:solidFill>
                </a:rPr>
                <a:t>ea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commodo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consequat</a:t>
              </a:r>
              <a:r>
                <a:rPr lang="da-DK" sz="1000" i="1" dirty="0">
                  <a:solidFill>
                    <a:schemeClr val="bg1"/>
                  </a:solidFill>
                </a:rPr>
                <a:t>” </a:t>
              </a:r>
              <a:br>
                <a:rPr lang="da-DK" sz="1000" dirty="0">
                  <a:solidFill>
                    <a:schemeClr val="bg1"/>
                  </a:solidFill>
                </a:rPr>
              </a:br>
              <a:r>
                <a:rPr lang="da-DK" sz="1000" dirty="0">
                  <a:solidFill>
                    <a:schemeClr val="bg1"/>
                  </a:solidFill>
                </a:rPr>
                <a:t>[ Kilde ]</a:t>
              </a:r>
              <a:endParaRPr lang="da-DK" sz="10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1" name="Gruppe 33">
            <a:extLst>
              <a:ext uri="{FF2B5EF4-FFF2-40B4-BE49-F238E27FC236}">
                <a16:creationId xmlns:a16="http://schemas.microsoft.com/office/drawing/2014/main" id="{86297043-5B28-4465-ADE1-95AB9B988D36}"/>
              </a:ext>
            </a:extLst>
          </p:cNvPr>
          <p:cNvGrpSpPr/>
          <p:nvPr/>
        </p:nvGrpSpPr>
        <p:grpSpPr>
          <a:xfrm>
            <a:off x="914629" y="3135615"/>
            <a:ext cx="10249002" cy="1080120"/>
            <a:chOff x="1187624" y="1988840"/>
            <a:chExt cx="6840760" cy="1080120"/>
          </a:xfrm>
        </p:grpSpPr>
        <p:sp>
          <p:nvSpPr>
            <p:cNvPr id="22" name="Afrundet rektangel 23">
              <a:extLst>
                <a:ext uri="{FF2B5EF4-FFF2-40B4-BE49-F238E27FC236}">
                  <a16:creationId xmlns:a16="http://schemas.microsoft.com/office/drawing/2014/main" id="{ABA06709-E3B5-4257-84A3-CF92FC30B2FB}"/>
                </a:ext>
              </a:extLst>
            </p:cNvPr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3" name="Oval billedforklaring 29">
              <a:extLst>
                <a:ext uri="{FF2B5EF4-FFF2-40B4-BE49-F238E27FC236}">
                  <a16:creationId xmlns:a16="http://schemas.microsoft.com/office/drawing/2014/main" id="{B72CCF44-8A1B-40EB-A680-09E475F4793A}"/>
                </a:ext>
              </a:extLst>
            </p:cNvPr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>
                  <a:solidFill>
                    <a:schemeClr val="tx1"/>
                  </a:solidFill>
                </a:rPr>
                <a:t>[ Tekst ]</a:t>
              </a:r>
            </a:p>
          </p:txBody>
        </p:sp>
        <p:sp>
          <p:nvSpPr>
            <p:cNvPr id="24" name="Rektangel 32">
              <a:extLst>
                <a:ext uri="{FF2B5EF4-FFF2-40B4-BE49-F238E27FC236}">
                  <a16:creationId xmlns:a16="http://schemas.microsoft.com/office/drawing/2014/main" id="{00DF6C40-865D-404B-A503-5DA59CD33B54}"/>
                </a:ext>
              </a:extLst>
            </p:cNvPr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>
                  <a:solidFill>
                    <a:schemeClr val="bg1"/>
                  </a:solidFill>
                </a:rPr>
                <a:t>Lorem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ipsum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</a:t>
              </a:r>
              <a:r>
                <a:rPr lang="da-DK" sz="1000" i="1" dirty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>
                  <a:solidFill>
                    <a:schemeClr val="bg1"/>
                  </a:solidFill>
                </a:rPr>
                <a:t>amet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consectetur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adipisicing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elit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sed</a:t>
              </a:r>
              <a:r>
                <a:rPr lang="da-DK" sz="1000" i="1" dirty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>
                  <a:solidFill>
                    <a:schemeClr val="bg1"/>
                  </a:solidFill>
                </a:rPr>
                <a:t>eiusmod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tempor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incididunt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labore</a:t>
              </a:r>
              <a:r>
                <a:rPr lang="da-DK" sz="1000" i="1" dirty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dolore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magna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aliqua</a:t>
              </a:r>
              <a:r>
                <a:rPr lang="da-DK" sz="1000" i="1" dirty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enim</a:t>
              </a:r>
              <a:r>
                <a:rPr lang="da-DK" sz="1000" i="1" dirty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>
                  <a:solidFill>
                    <a:schemeClr val="bg1"/>
                  </a:solidFill>
                </a:rPr>
                <a:t>minim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veniam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quis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nostrud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ullamco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nisi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aliquip</a:t>
              </a:r>
              <a:r>
                <a:rPr lang="da-DK" sz="1000" i="1" dirty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>
                  <a:solidFill>
                    <a:schemeClr val="bg1"/>
                  </a:solidFill>
                </a:rPr>
                <a:t>ea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commodo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consequat</a:t>
              </a:r>
              <a:r>
                <a:rPr lang="da-DK" sz="1000" i="1" dirty="0">
                  <a:solidFill>
                    <a:schemeClr val="bg1"/>
                  </a:solidFill>
                </a:rPr>
                <a:t>” </a:t>
              </a:r>
              <a:br>
                <a:rPr lang="da-DK" sz="1000" dirty="0">
                  <a:solidFill>
                    <a:schemeClr val="bg1"/>
                  </a:solidFill>
                </a:rPr>
              </a:br>
              <a:r>
                <a:rPr lang="da-DK" sz="1000" dirty="0">
                  <a:solidFill>
                    <a:schemeClr val="bg1"/>
                  </a:solidFill>
                </a:rPr>
                <a:t>[ Kilde ]</a:t>
              </a:r>
              <a:endParaRPr lang="da-DK" sz="10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5" name="Gruppe 33">
            <a:extLst>
              <a:ext uri="{FF2B5EF4-FFF2-40B4-BE49-F238E27FC236}">
                <a16:creationId xmlns:a16="http://schemas.microsoft.com/office/drawing/2014/main" id="{604C5BE7-3451-4B6A-B10F-6FC58566D5F6}"/>
              </a:ext>
            </a:extLst>
          </p:cNvPr>
          <p:cNvGrpSpPr/>
          <p:nvPr/>
        </p:nvGrpSpPr>
        <p:grpSpPr>
          <a:xfrm>
            <a:off x="914629" y="4600442"/>
            <a:ext cx="10249002" cy="1080120"/>
            <a:chOff x="1187624" y="1988840"/>
            <a:chExt cx="6840760" cy="1080120"/>
          </a:xfrm>
        </p:grpSpPr>
        <p:sp>
          <p:nvSpPr>
            <p:cNvPr id="26" name="Afrundet rektangel 23">
              <a:extLst>
                <a:ext uri="{FF2B5EF4-FFF2-40B4-BE49-F238E27FC236}">
                  <a16:creationId xmlns:a16="http://schemas.microsoft.com/office/drawing/2014/main" id="{8A815CB3-0CB4-46B5-B503-704EDC611EDB}"/>
                </a:ext>
              </a:extLst>
            </p:cNvPr>
            <p:cNvSpPr/>
            <p:nvPr/>
          </p:nvSpPr>
          <p:spPr bwMode="auto">
            <a:xfrm>
              <a:off x="1187624" y="1988840"/>
              <a:ext cx="6840760" cy="1080120"/>
            </a:xfrm>
            <a:prstGeom prst="roundRect">
              <a:avLst>
                <a:gd name="adj" fmla="val 7408"/>
              </a:avLst>
            </a:prstGeom>
            <a:solidFill>
              <a:schemeClr val="bg1">
                <a:lumMod val="50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31" name="Oval billedforklaring 29">
              <a:extLst>
                <a:ext uri="{FF2B5EF4-FFF2-40B4-BE49-F238E27FC236}">
                  <a16:creationId xmlns:a16="http://schemas.microsoft.com/office/drawing/2014/main" id="{E52A8228-9617-4D92-B9EE-14EEEB65C494}"/>
                </a:ext>
              </a:extLst>
            </p:cNvPr>
            <p:cNvSpPr/>
            <p:nvPr/>
          </p:nvSpPr>
          <p:spPr>
            <a:xfrm>
              <a:off x="1403648" y="2132857"/>
              <a:ext cx="1224136" cy="720078"/>
            </a:xfrm>
            <a:prstGeom prst="wedgeEllipseCallout">
              <a:avLst>
                <a:gd name="adj1" fmla="val -47800"/>
                <a:gd name="adj2" fmla="val 60948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da-DK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a-DK" sz="1000" dirty="0">
                  <a:solidFill>
                    <a:schemeClr val="tx1"/>
                  </a:solidFill>
                </a:rPr>
                <a:t>[ Tekst ]</a:t>
              </a:r>
            </a:p>
          </p:txBody>
        </p:sp>
        <p:sp>
          <p:nvSpPr>
            <p:cNvPr id="32" name="Rektangel 32">
              <a:extLst>
                <a:ext uri="{FF2B5EF4-FFF2-40B4-BE49-F238E27FC236}">
                  <a16:creationId xmlns:a16="http://schemas.microsoft.com/office/drawing/2014/main" id="{B445D6DD-39A0-4810-8495-B8C306758E2E}"/>
                </a:ext>
              </a:extLst>
            </p:cNvPr>
            <p:cNvSpPr/>
            <p:nvPr/>
          </p:nvSpPr>
          <p:spPr bwMode="auto">
            <a:xfrm>
              <a:off x="2771800" y="2060848"/>
              <a:ext cx="5112568" cy="93610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r>
                <a:rPr lang="da-DK" sz="1000" i="1" dirty="0">
                  <a:solidFill>
                    <a:schemeClr val="bg1"/>
                  </a:solidFill>
                </a:rPr>
                <a:t>”l </a:t>
              </a:r>
              <a:r>
                <a:rPr lang="da-DK" sz="1000" i="1" dirty="0" err="1">
                  <a:solidFill>
                    <a:schemeClr val="bg1"/>
                  </a:solidFill>
                </a:rPr>
                <a:t>Lorem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ipsum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</a:t>
              </a:r>
              <a:r>
                <a:rPr lang="da-DK" sz="1000" i="1" dirty="0">
                  <a:solidFill>
                    <a:schemeClr val="bg1"/>
                  </a:solidFill>
                </a:rPr>
                <a:t> sit </a:t>
              </a:r>
              <a:r>
                <a:rPr lang="da-DK" sz="1000" i="1" dirty="0" err="1">
                  <a:solidFill>
                    <a:schemeClr val="bg1"/>
                  </a:solidFill>
                </a:rPr>
                <a:t>amet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consectetur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adipisicing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elit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sed</a:t>
              </a:r>
              <a:r>
                <a:rPr lang="da-DK" sz="1000" i="1" dirty="0">
                  <a:solidFill>
                    <a:schemeClr val="bg1"/>
                  </a:solidFill>
                </a:rPr>
                <a:t> do </a:t>
              </a:r>
              <a:r>
                <a:rPr lang="da-DK" sz="1000" i="1" dirty="0" err="1">
                  <a:solidFill>
                    <a:schemeClr val="bg1"/>
                  </a:solidFill>
                </a:rPr>
                <a:t>eiusmod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tempor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incididunt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labore</a:t>
              </a:r>
              <a:r>
                <a:rPr lang="da-DK" sz="1000" i="1" dirty="0">
                  <a:solidFill>
                    <a:schemeClr val="bg1"/>
                  </a:solidFill>
                </a:rPr>
                <a:t> et </a:t>
              </a:r>
              <a:r>
                <a:rPr lang="da-DK" sz="1000" i="1" dirty="0" err="1">
                  <a:solidFill>
                    <a:schemeClr val="bg1"/>
                  </a:solidFill>
                </a:rPr>
                <a:t>dolore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magna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aliqua</a:t>
              </a:r>
              <a:r>
                <a:rPr lang="da-DK" sz="1000" i="1" dirty="0">
                  <a:solidFill>
                    <a:schemeClr val="bg1"/>
                  </a:solidFill>
                </a:rPr>
                <a:t>.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enim</a:t>
              </a:r>
              <a:r>
                <a:rPr lang="da-DK" sz="1000" i="1" dirty="0">
                  <a:solidFill>
                    <a:schemeClr val="bg1"/>
                  </a:solidFill>
                </a:rPr>
                <a:t> ad </a:t>
              </a:r>
              <a:r>
                <a:rPr lang="da-DK" sz="1000" i="1" dirty="0" err="1">
                  <a:solidFill>
                    <a:schemeClr val="bg1"/>
                  </a:solidFill>
                </a:rPr>
                <a:t>minim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veniam</a:t>
              </a:r>
              <a:r>
                <a:rPr lang="da-DK" sz="1000" i="1" dirty="0">
                  <a:solidFill>
                    <a:schemeClr val="bg1"/>
                  </a:solidFill>
                </a:rPr>
                <a:t>, </a:t>
              </a:r>
              <a:r>
                <a:rPr lang="da-DK" sz="1000" i="1" dirty="0" err="1">
                  <a:solidFill>
                    <a:schemeClr val="bg1"/>
                  </a:solidFill>
                </a:rPr>
                <a:t>quis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nostrud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exercitation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ullamco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laboris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nisi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ut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aliquip</a:t>
              </a:r>
              <a:r>
                <a:rPr lang="da-DK" sz="1000" i="1" dirty="0">
                  <a:solidFill>
                    <a:schemeClr val="bg1"/>
                  </a:solidFill>
                </a:rPr>
                <a:t> ex </a:t>
              </a:r>
              <a:r>
                <a:rPr lang="da-DK" sz="1000" i="1" dirty="0" err="1">
                  <a:solidFill>
                    <a:schemeClr val="bg1"/>
                  </a:solidFill>
                </a:rPr>
                <a:t>ea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commodo</a:t>
              </a:r>
              <a:r>
                <a:rPr lang="da-DK" sz="1000" i="1" dirty="0">
                  <a:solidFill>
                    <a:schemeClr val="bg1"/>
                  </a:solidFill>
                </a:rPr>
                <a:t> </a:t>
              </a:r>
              <a:r>
                <a:rPr lang="da-DK" sz="1000" i="1" dirty="0" err="1">
                  <a:solidFill>
                    <a:schemeClr val="bg1"/>
                  </a:solidFill>
                </a:rPr>
                <a:t>consequat</a:t>
              </a:r>
              <a:r>
                <a:rPr lang="da-DK" sz="1000" i="1" dirty="0">
                  <a:solidFill>
                    <a:schemeClr val="bg1"/>
                  </a:solidFill>
                </a:rPr>
                <a:t>” </a:t>
              </a:r>
              <a:br>
                <a:rPr lang="da-DK" sz="1000" dirty="0">
                  <a:solidFill>
                    <a:schemeClr val="bg1"/>
                  </a:solidFill>
                </a:rPr>
              </a:br>
              <a:r>
                <a:rPr lang="da-DK" sz="1000" dirty="0">
                  <a:solidFill>
                    <a:schemeClr val="bg1"/>
                  </a:solidFill>
                </a:rPr>
                <a:t>[ Kilde ]</a:t>
              </a:r>
              <a:endParaRPr lang="da-DK" sz="10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0513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678A6-658C-4EC4-90D2-9AB5CC2C0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4 rækker med billeder og tekst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24850C-F892-4134-B58E-333024D658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50</a:t>
            </a:fld>
            <a:endParaRPr lang="da-DK" dirty="0"/>
          </a:p>
        </p:txBody>
      </p:sp>
      <p:graphicFrame>
        <p:nvGraphicFramePr>
          <p:cNvPr id="4" name="Tabel 26">
            <a:extLst>
              <a:ext uri="{FF2B5EF4-FFF2-40B4-BE49-F238E27FC236}">
                <a16:creationId xmlns:a16="http://schemas.microsoft.com/office/drawing/2014/main" id="{C7C3E3FD-7B01-4B9D-970E-6171785D2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184115"/>
              </p:ext>
            </p:extLst>
          </p:nvPr>
        </p:nvGraphicFramePr>
        <p:xfrm>
          <a:off x="706934" y="1402234"/>
          <a:ext cx="10767516" cy="4998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7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8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56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200" dirty="0"/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00" dirty="0"/>
                    </a:p>
                  </a:txBody>
                  <a:tcPr marL="0" marR="0" marT="0" marB="0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/>
                        <a:t>Noter: [ Angiv</a:t>
                      </a:r>
                      <a:r>
                        <a:rPr lang="da-DK" sz="1000" baseline="0" dirty="0"/>
                        <a:t> noter ]</a:t>
                      </a:r>
                      <a:endParaRPr lang="da-DK" sz="10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8889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000C5-98A7-4C2E-9CEC-1D50EDAC3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3 rækker med billeder og tekst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4A84A5-F5A6-4770-A5D3-3FC604E82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51</a:t>
            </a:fld>
            <a:endParaRPr lang="da-DK" dirty="0"/>
          </a:p>
        </p:txBody>
      </p:sp>
      <p:graphicFrame>
        <p:nvGraphicFramePr>
          <p:cNvPr id="4" name="Tabel 26">
            <a:extLst>
              <a:ext uri="{FF2B5EF4-FFF2-40B4-BE49-F238E27FC236}">
                <a16:creationId xmlns:a16="http://schemas.microsoft.com/office/drawing/2014/main" id="{6B2355EA-C705-401E-8D4A-3417307DA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090128"/>
              </p:ext>
            </p:extLst>
          </p:nvPr>
        </p:nvGraphicFramePr>
        <p:xfrm>
          <a:off x="706934" y="1484784"/>
          <a:ext cx="10780217" cy="4879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1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3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4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da-DK" sz="100" dirty="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4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/>
                        <a:t>Noter: [ Angiv</a:t>
                      </a:r>
                      <a:r>
                        <a:rPr lang="da-DK" sz="1000" baseline="0" dirty="0"/>
                        <a:t> noter ]</a:t>
                      </a:r>
                      <a:endParaRPr lang="da-DK" sz="10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7258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B9E3F-B99F-44E5-805F-4C3D883FC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2 rækker med billeder og tekst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A05420-6D51-4DDC-832E-1FAE08117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52</a:t>
            </a:fld>
            <a:endParaRPr lang="da-DK" dirty="0"/>
          </a:p>
        </p:txBody>
      </p:sp>
      <p:graphicFrame>
        <p:nvGraphicFramePr>
          <p:cNvPr id="4" name="Tabel 26">
            <a:extLst>
              <a:ext uri="{FF2B5EF4-FFF2-40B4-BE49-F238E27FC236}">
                <a16:creationId xmlns:a16="http://schemas.microsoft.com/office/drawing/2014/main" id="{D59B45B4-6815-4D3F-8FB5-B907BEEE1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1433"/>
              </p:ext>
            </p:extLst>
          </p:nvPr>
        </p:nvGraphicFramePr>
        <p:xfrm>
          <a:off x="706935" y="1484784"/>
          <a:ext cx="10767516" cy="4402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4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60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00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algn="ctr"/>
                      <a:endParaRPr lang="da-DK" sz="100"/>
                    </a:p>
                  </a:txBody>
                  <a:tcPr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3"/>
                      <a:stretch>
                        <a:fillRect/>
                      </a:stretch>
                    </a:blipFill>
                  </a:tcPr>
                </a:tc>
                <a:tc gridSpan="3"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 gridSpan="4">
                  <a:txBody>
                    <a:bodyPr/>
                    <a:lstStyle/>
                    <a:p>
                      <a:pPr algn="l"/>
                      <a:r>
                        <a:rPr lang="da-DK" sz="1000" dirty="0"/>
                        <a:t>Noter: [ Angiv</a:t>
                      </a:r>
                      <a:r>
                        <a:rPr lang="da-DK" sz="1000" baseline="0" dirty="0"/>
                        <a:t> noter ]</a:t>
                      </a:r>
                      <a:endParaRPr lang="da-DK" sz="10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92075" marR="0" lvl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kumimoji="0" lang="da-DK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4900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77562-1EBE-4888-8D10-7A6ED16B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Sort streg, 1 rækker med billeder og tekst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E4106E-DA9E-405E-A97B-CBEC0C84C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53</a:t>
            </a:fld>
            <a:endParaRPr lang="da-DK" dirty="0"/>
          </a:p>
        </p:txBody>
      </p:sp>
      <p:graphicFrame>
        <p:nvGraphicFramePr>
          <p:cNvPr id="4" name="Tabel 26">
            <a:extLst>
              <a:ext uri="{FF2B5EF4-FFF2-40B4-BE49-F238E27FC236}">
                <a16:creationId xmlns:a16="http://schemas.microsoft.com/office/drawing/2014/main" id="{E67267F8-BB78-4A7B-B125-0CF605510D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370224"/>
              </p:ext>
            </p:extLst>
          </p:nvPr>
        </p:nvGraphicFramePr>
        <p:xfrm>
          <a:off x="700586" y="1484784"/>
          <a:ext cx="10773864" cy="464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15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8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000"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  <a:p>
                      <a:pPr algn="ctr"/>
                      <a:endParaRPr lang="da-DK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/>
                      <a:r>
                        <a:rPr lang="da-DK" sz="1000" dirty="0"/>
                        <a:t>Noter: [ Angiv</a:t>
                      </a:r>
                      <a:r>
                        <a:rPr lang="da-DK" sz="1000" baseline="0" dirty="0"/>
                        <a:t> noter ]</a:t>
                      </a:r>
                      <a:endParaRPr lang="da-DK" sz="10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a-DK" sz="12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79447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E1A7-94C7-4083-9A0D-FA552ED95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Procesflow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9E1E9-D82B-42C1-B9EF-355A313AD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697E3-FF1A-4524-886C-357D71C2E9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491035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40A45B-A3FC-4854-B410-B6C06FED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1 kasser og tilhørende tabel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E330C-AA58-4C64-A66E-1BDEDC9A0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55</a:t>
            </a:fld>
            <a:endParaRPr lang="da-DK" dirty="0"/>
          </a:p>
        </p:txBody>
      </p:sp>
      <p:graphicFrame>
        <p:nvGraphicFramePr>
          <p:cNvPr id="10" name="Tabel 4">
            <a:extLst>
              <a:ext uri="{FF2B5EF4-FFF2-40B4-BE49-F238E27FC236}">
                <a16:creationId xmlns:a16="http://schemas.microsoft.com/office/drawing/2014/main" id="{A2CEF45B-1F37-44F2-BF81-02BB6A5555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121990"/>
              </p:ext>
            </p:extLst>
          </p:nvPr>
        </p:nvGraphicFramePr>
        <p:xfrm>
          <a:off x="1991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Pentagon 12">
            <a:extLst>
              <a:ext uri="{FF2B5EF4-FFF2-40B4-BE49-F238E27FC236}">
                <a16:creationId xmlns:a16="http://schemas.microsoft.com/office/drawing/2014/main" id="{A3419A0A-66AE-4E45-BD76-EA1B47675C2D}"/>
              </a:ext>
            </a:extLst>
          </p:cNvPr>
          <p:cNvSpPr/>
          <p:nvPr/>
        </p:nvSpPr>
        <p:spPr>
          <a:xfrm>
            <a:off x="3071664" y="1808928"/>
            <a:ext cx="7344816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1772710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3C43C-F7FE-46D6-8001-97C407DBC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2 kasser og tilhørende tabel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95F731-D7B1-4E6D-9AF6-24A31D3147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56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B0BE6E5C-0890-445B-89D0-1AFBC9D2AF5D}"/>
              </a:ext>
            </a:extLst>
          </p:cNvPr>
          <p:cNvGraphicFramePr>
            <a:graphicFrameLocks noGrp="1"/>
          </p:cNvGraphicFramePr>
          <p:nvPr/>
        </p:nvGraphicFramePr>
        <p:xfrm>
          <a:off x="1991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6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Pentagon 17">
            <a:extLst>
              <a:ext uri="{FF2B5EF4-FFF2-40B4-BE49-F238E27FC236}">
                <a16:creationId xmlns:a16="http://schemas.microsoft.com/office/drawing/2014/main" id="{3707108B-41F2-487D-8ECD-8CF4B75A2C7F}"/>
              </a:ext>
            </a:extLst>
          </p:cNvPr>
          <p:cNvSpPr/>
          <p:nvPr/>
        </p:nvSpPr>
        <p:spPr>
          <a:xfrm>
            <a:off x="3071665" y="1808928"/>
            <a:ext cx="3787607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6" name="Vinkel 18">
            <a:extLst>
              <a:ext uri="{FF2B5EF4-FFF2-40B4-BE49-F238E27FC236}">
                <a16:creationId xmlns:a16="http://schemas.microsoft.com/office/drawing/2014/main" id="{44082A77-B88B-4B46-A04B-F7FA8EE7F02A}"/>
              </a:ext>
            </a:extLst>
          </p:cNvPr>
          <p:cNvSpPr/>
          <p:nvPr/>
        </p:nvSpPr>
        <p:spPr>
          <a:xfrm>
            <a:off x="6672065" y="1808928"/>
            <a:ext cx="3766603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3686832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D446A-B224-4AEA-8F7E-C443570F7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3 kasser og tilhørende tabel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BBCAF9-2660-42C4-A7ED-7E235B7441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57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77E23BBA-F535-4132-B26A-4F6CF0BCDE8C}"/>
              </a:ext>
            </a:extLst>
          </p:cNvPr>
          <p:cNvGraphicFramePr>
            <a:graphicFrameLocks noGrp="1"/>
          </p:cNvGraphicFramePr>
          <p:nvPr/>
        </p:nvGraphicFramePr>
        <p:xfrm>
          <a:off x="1991544" y="2780928"/>
          <a:ext cx="8352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44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9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Pentagon 19">
            <a:extLst>
              <a:ext uri="{FF2B5EF4-FFF2-40B4-BE49-F238E27FC236}">
                <a16:creationId xmlns:a16="http://schemas.microsoft.com/office/drawing/2014/main" id="{AFF9EF6D-FB24-433B-B0C8-60ACF3266778}"/>
              </a:ext>
            </a:extLst>
          </p:cNvPr>
          <p:cNvSpPr/>
          <p:nvPr/>
        </p:nvSpPr>
        <p:spPr>
          <a:xfrm>
            <a:off x="3071664" y="1808928"/>
            <a:ext cx="2550476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6" name="Vinkel 20">
            <a:extLst>
              <a:ext uri="{FF2B5EF4-FFF2-40B4-BE49-F238E27FC236}">
                <a16:creationId xmlns:a16="http://schemas.microsoft.com/office/drawing/2014/main" id="{F6A91111-CF36-4A81-91D0-9E596EE0E200}"/>
              </a:ext>
            </a:extLst>
          </p:cNvPr>
          <p:cNvSpPr/>
          <p:nvPr/>
        </p:nvSpPr>
        <p:spPr>
          <a:xfrm>
            <a:off x="5447928" y="1808928"/>
            <a:ext cx="2628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7" name="Vinkel 24">
            <a:extLst>
              <a:ext uri="{FF2B5EF4-FFF2-40B4-BE49-F238E27FC236}">
                <a16:creationId xmlns:a16="http://schemas.microsoft.com/office/drawing/2014/main" id="{D7B5EBE1-2334-453E-9AFA-B3544DB89AB8}"/>
              </a:ext>
            </a:extLst>
          </p:cNvPr>
          <p:cNvSpPr/>
          <p:nvPr/>
        </p:nvSpPr>
        <p:spPr>
          <a:xfrm>
            <a:off x="7896200" y="1808928"/>
            <a:ext cx="2628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365301798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7C66-034C-4B01-B319-28613DFBE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4 kasser og tilhørende tabel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73D4EC-30CF-4C99-81E8-ED7759986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58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3C494490-634C-4868-93C0-513F0E997DDE}"/>
              </a:ext>
            </a:extLst>
          </p:cNvPr>
          <p:cNvGraphicFramePr>
            <a:graphicFrameLocks noGrp="1"/>
          </p:cNvGraphicFramePr>
          <p:nvPr/>
        </p:nvGraphicFramePr>
        <p:xfrm>
          <a:off x="1991544" y="2780928"/>
          <a:ext cx="8280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Pentagon 21">
            <a:extLst>
              <a:ext uri="{FF2B5EF4-FFF2-40B4-BE49-F238E27FC236}">
                <a16:creationId xmlns:a16="http://schemas.microsoft.com/office/drawing/2014/main" id="{5E14333E-3260-47D4-B4D9-DACC9D6B7216}"/>
              </a:ext>
            </a:extLst>
          </p:cNvPr>
          <p:cNvSpPr/>
          <p:nvPr/>
        </p:nvSpPr>
        <p:spPr>
          <a:xfrm>
            <a:off x="3071664" y="1808928"/>
            <a:ext cx="1987932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6" name="Vinkel 22">
            <a:extLst>
              <a:ext uri="{FF2B5EF4-FFF2-40B4-BE49-F238E27FC236}">
                <a16:creationId xmlns:a16="http://schemas.microsoft.com/office/drawing/2014/main" id="{B64DA235-06EE-4573-B9EF-DB2A3326FDF7}"/>
              </a:ext>
            </a:extLst>
          </p:cNvPr>
          <p:cNvSpPr/>
          <p:nvPr/>
        </p:nvSpPr>
        <p:spPr>
          <a:xfrm>
            <a:off x="48718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7" name="Vinkel 23">
            <a:extLst>
              <a:ext uri="{FF2B5EF4-FFF2-40B4-BE49-F238E27FC236}">
                <a16:creationId xmlns:a16="http://schemas.microsoft.com/office/drawing/2014/main" id="{238B6A18-B545-4FF0-B874-508560A8266B}"/>
              </a:ext>
            </a:extLst>
          </p:cNvPr>
          <p:cNvSpPr/>
          <p:nvPr/>
        </p:nvSpPr>
        <p:spPr>
          <a:xfrm>
            <a:off x="66720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8" name="Vinkel 29">
            <a:extLst>
              <a:ext uri="{FF2B5EF4-FFF2-40B4-BE49-F238E27FC236}">
                <a16:creationId xmlns:a16="http://schemas.microsoft.com/office/drawing/2014/main" id="{43FBEC60-5FE2-4347-B92F-35D43612A0DF}"/>
              </a:ext>
            </a:extLst>
          </p:cNvPr>
          <p:cNvSpPr/>
          <p:nvPr/>
        </p:nvSpPr>
        <p:spPr>
          <a:xfrm>
            <a:off x="8472264" y="1808928"/>
            <a:ext cx="198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10596391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A4743-78CF-4A20-9E7F-C26B6F25C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4 kasser og tilhørende tabel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A46772-6AFF-4B21-90B5-DAA1BDC6A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59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6C9BBD7D-4E8D-47E5-9CB3-E974BE92B098}"/>
              </a:ext>
            </a:extLst>
          </p:cNvPr>
          <p:cNvGraphicFramePr>
            <a:graphicFrameLocks noGrp="1"/>
          </p:cNvGraphicFramePr>
          <p:nvPr/>
        </p:nvGraphicFramePr>
        <p:xfrm>
          <a:off x="1991544" y="2780928"/>
          <a:ext cx="8172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5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Pentagon 24">
            <a:extLst>
              <a:ext uri="{FF2B5EF4-FFF2-40B4-BE49-F238E27FC236}">
                <a16:creationId xmlns:a16="http://schemas.microsoft.com/office/drawing/2014/main" id="{4BF7185A-E890-4F4D-8F63-0031DEF7DD86}"/>
              </a:ext>
            </a:extLst>
          </p:cNvPr>
          <p:cNvSpPr/>
          <p:nvPr/>
        </p:nvSpPr>
        <p:spPr>
          <a:xfrm>
            <a:off x="3071664" y="1808928"/>
            <a:ext cx="1568840" cy="972000"/>
          </a:xfrm>
          <a:prstGeom prst="homePlate">
            <a:avLst>
              <a:gd name="adj" fmla="val 1521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6" name="Vinkel 25">
            <a:extLst>
              <a:ext uri="{FF2B5EF4-FFF2-40B4-BE49-F238E27FC236}">
                <a16:creationId xmlns:a16="http://schemas.microsoft.com/office/drawing/2014/main" id="{086B2198-E03D-4292-BBBE-3F7D9AE05CAB}"/>
              </a:ext>
            </a:extLst>
          </p:cNvPr>
          <p:cNvSpPr/>
          <p:nvPr/>
        </p:nvSpPr>
        <p:spPr>
          <a:xfrm>
            <a:off x="4476000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7" name="Vinkel 26">
            <a:extLst>
              <a:ext uri="{FF2B5EF4-FFF2-40B4-BE49-F238E27FC236}">
                <a16:creationId xmlns:a16="http://schemas.microsoft.com/office/drawing/2014/main" id="{45B62895-8A58-43DC-A817-40FFD7B31811}"/>
              </a:ext>
            </a:extLst>
          </p:cNvPr>
          <p:cNvSpPr/>
          <p:nvPr/>
        </p:nvSpPr>
        <p:spPr>
          <a:xfrm>
            <a:off x="5879976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8" name="Vinkel 27">
            <a:extLst>
              <a:ext uri="{FF2B5EF4-FFF2-40B4-BE49-F238E27FC236}">
                <a16:creationId xmlns:a16="http://schemas.microsoft.com/office/drawing/2014/main" id="{FE6C43BE-4E35-41BA-BA32-06B5B244BAEA}"/>
              </a:ext>
            </a:extLst>
          </p:cNvPr>
          <p:cNvSpPr/>
          <p:nvPr/>
        </p:nvSpPr>
        <p:spPr>
          <a:xfrm>
            <a:off x="7320136" y="1808928"/>
            <a:ext cx="1620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  <p:sp>
        <p:nvSpPr>
          <p:cNvPr id="9" name="Vinkel 28">
            <a:extLst>
              <a:ext uri="{FF2B5EF4-FFF2-40B4-BE49-F238E27FC236}">
                <a16:creationId xmlns:a16="http://schemas.microsoft.com/office/drawing/2014/main" id="{852D3D7B-6991-4217-9D11-DBCEA14E7BEE}"/>
              </a:ext>
            </a:extLst>
          </p:cNvPr>
          <p:cNvSpPr/>
          <p:nvPr/>
        </p:nvSpPr>
        <p:spPr>
          <a:xfrm>
            <a:off x="8760296" y="1808928"/>
            <a:ext cx="1584000" cy="972000"/>
          </a:xfrm>
          <a:prstGeom prst="chevron">
            <a:avLst>
              <a:gd name="adj" fmla="val 16667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da-DK" sz="1400" dirty="0">
                <a:solidFill>
                  <a:srgbClr val="000000"/>
                </a:solidFill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9565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65A4C-BECB-4017-8180-38D07852A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2x1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6B4C24-1F05-4B3C-8228-44CE690EB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</a:t>
            </a:fld>
            <a:endParaRPr lang="da-DK" dirty="0"/>
          </a:p>
        </p:txBody>
      </p:sp>
      <p:grpSp>
        <p:nvGrpSpPr>
          <p:cNvPr id="4" name="Gruppe 14">
            <a:extLst>
              <a:ext uri="{FF2B5EF4-FFF2-40B4-BE49-F238E27FC236}">
                <a16:creationId xmlns:a16="http://schemas.microsoft.com/office/drawing/2014/main" id="{7AD780DA-BA29-43AE-8B03-34764BA90C4F}"/>
              </a:ext>
            </a:extLst>
          </p:cNvPr>
          <p:cNvGrpSpPr/>
          <p:nvPr/>
        </p:nvGrpSpPr>
        <p:grpSpPr>
          <a:xfrm>
            <a:off x="6248413" y="1566664"/>
            <a:ext cx="5184000" cy="4464496"/>
            <a:chOff x="755576" y="1556792"/>
            <a:chExt cx="7704856" cy="4464496"/>
          </a:xfrm>
        </p:grpSpPr>
        <p:sp>
          <p:nvSpPr>
            <p:cNvPr id="5" name="Rektangel 15">
              <a:extLst>
                <a:ext uri="{FF2B5EF4-FFF2-40B4-BE49-F238E27FC236}">
                  <a16:creationId xmlns:a16="http://schemas.microsoft.com/office/drawing/2014/main" id="{2E556179-305F-4752-86F2-F4734BB96264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6" name="Lige forbindelse 16">
              <a:extLst>
                <a:ext uri="{FF2B5EF4-FFF2-40B4-BE49-F238E27FC236}">
                  <a16:creationId xmlns:a16="http://schemas.microsoft.com/office/drawing/2014/main" id="{BDC4058B-96CC-41BF-9152-EE88F28CB952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7">
              <a:extLst>
                <a:ext uri="{FF2B5EF4-FFF2-40B4-BE49-F238E27FC236}">
                  <a16:creationId xmlns:a16="http://schemas.microsoft.com/office/drawing/2014/main" id="{582937D9-21F2-4EE8-B770-42C565E3CD68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8E4ABF85-DDA4-46B4-88F6-FD210A787521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</p:grpSp>
      <p:grpSp>
        <p:nvGrpSpPr>
          <p:cNvPr id="9" name="Gruppe 31">
            <a:extLst>
              <a:ext uri="{FF2B5EF4-FFF2-40B4-BE49-F238E27FC236}">
                <a16:creationId xmlns:a16="http://schemas.microsoft.com/office/drawing/2014/main" id="{49CEA7BD-D40B-4FDA-B037-DEECC04CE323}"/>
              </a:ext>
            </a:extLst>
          </p:cNvPr>
          <p:cNvGrpSpPr/>
          <p:nvPr/>
        </p:nvGrpSpPr>
        <p:grpSpPr>
          <a:xfrm>
            <a:off x="707666" y="1560140"/>
            <a:ext cx="5184000" cy="2170112"/>
            <a:chOff x="755576" y="1556792"/>
            <a:chExt cx="3744416" cy="2170112"/>
          </a:xfrm>
        </p:grpSpPr>
        <p:sp>
          <p:nvSpPr>
            <p:cNvPr id="10" name="Rektangel 10">
              <a:extLst>
                <a:ext uri="{FF2B5EF4-FFF2-40B4-BE49-F238E27FC236}">
                  <a16:creationId xmlns:a16="http://schemas.microsoft.com/office/drawing/2014/main" id="{8C751FB8-84EB-4B05-AAD3-6452C1202E7A}"/>
                </a:ext>
              </a:extLst>
            </p:cNvPr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1" name="Lige forbindelse 11">
              <a:extLst>
                <a:ext uri="{FF2B5EF4-FFF2-40B4-BE49-F238E27FC236}">
                  <a16:creationId xmlns:a16="http://schemas.microsoft.com/office/drawing/2014/main" id="{351FC27D-1816-4C7F-BDED-54ECDD635261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Rektangel 12">
              <a:extLst>
                <a:ext uri="{FF2B5EF4-FFF2-40B4-BE49-F238E27FC236}">
                  <a16:creationId xmlns:a16="http://schemas.microsoft.com/office/drawing/2014/main" id="{AA2BF784-EA45-4D12-8620-ED6B5F955941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3" name="Rektangel 13">
              <a:extLst>
                <a:ext uri="{FF2B5EF4-FFF2-40B4-BE49-F238E27FC236}">
                  <a16:creationId xmlns:a16="http://schemas.microsoft.com/office/drawing/2014/main" id="{749816D1-6360-410E-AFBF-21FE7C25594C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14" name="Tekstboks 19">
              <a:extLst>
                <a:ext uri="{FF2B5EF4-FFF2-40B4-BE49-F238E27FC236}">
                  <a16:creationId xmlns:a16="http://schemas.microsoft.com/office/drawing/2014/main" id="{B22981F7-DA50-492E-9114-2367BC442557}"/>
                </a:ext>
              </a:extLst>
            </p:cNvPr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sp>
        <p:nvSpPr>
          <p:cNvPr id="15" name="Tekstboks 20">
            <a:extLst>
              <a:ext uri="{FF2B5EF4-FFF2-40B4-BE49-F238E27FC236}">
                <a16:creationId xmlns:a16="http://schemas.microsoft.com/office/drawing/2014/main" id="{C08BB8EA-1AEA-4BD9-9A91-37DFEEE493CE}"/>
              </a:ext>
            </a:extLst>
          </p:cNvPr>
          <p:cNvSpPr txBox="1"/>
          <p:nvPr/>
        </p:nvSpPr>
        <p:spPr>
          <a:xfrm>
            <a:off x="6384032" y="5877272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grpSp>
        <p:nvGrpSpPr>
          <p:cNvPr id="16" name="Gruppe 32">
            <a:extLst>
              <a:ext uri="{FF2B5EF4-FFF2-40B4-BE49-F238E27FC236}">
                <a16:creationId xmlns:a16="http://schemas.microsoft.com/office/drawing/2014/main" id="{2F972B35-8449-4744-81A7-31180E150348}"/>
              </a:ext>
            </a:extLst>
          </p:cNvPr>
          <p:cNvGrpSpPr/>
          <p:nvPr/>
        </p:nvGrpSpPr>
        <p:grpSpPr>
          <a:xfrm>
            <a:off x="707666" y="3854524"/>
            <a:ext cx="5184000" cy="2170112"/>
            <a:chOff x="755576" y="3861048"/>
            <a:chExt cx="3744416" cy="2170112"/>
          </a:xfrm>
        </p:grpSpPr>
        <p:sp>
          <p:nvSpPr>
            <p:cNvPr id="17" name="Rektangel 26">
              <a:extLst>
                <a:ext uri="{FF2B5EF4-FFF2-40B4-BE49-F238E27FC236}">
                  <a16:creationId xmlns:a16="http://schemas.microsoft.com/office/drawing/2014/main" id="{A6E60BA8-40CC-4A33-A4E5-F322B49DD706}"/>
                </a:ext>
              </a:extLst>
            </p:cNvPr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8" name="Lige forbindelse 27">
              <a:extLst>
                <a:ext uri="{FF2B5EF4-FFF2-40B4-BE49-F238E27FC236}">
                  <a16:creationId xmlns:a16="http://schemas.microsoft.com/office/drawing/2014/main" id="{3AEF91DA-4B7B-4FE0-AFEB-01A110DBC9F5}"/>
                </a:ext>
              </a:extLst>
            </p:cNvPr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28">
              <a:extLst>
                <a:ext uri="{FF2B5EF4-FFF2-40B4-BE49-F238E27FC236}">
                  <a16:creationId xmlns:a16="http://schemas.microsoft.com/office/drawing/2014/main" id="{AC73645F-86F5-4FFE-94E6-6C093BB16691}"/>
                </a:ext>
              </a:extLst>
            </p:cNvPr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0" name="Rektangel 29">
              <a:extLst>
                <a:ext uri="{FF2B5EF4-FFF2-40B4-BE49-F238E27FC236}">
                  <a16:creationId xmlns:a16="http://schemas.microsoft.com/office/drawing/2014/main" id="{169447FE-32CB-44A4-B155-AB14A5E99D8C}"/>
                </a:ext>
              </a:extLst>
            </p:cNvPr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1" name="Tekstboks 30">
              <a:extLst>
                <a:ext uri="{FF2B5EF4-FFF2-40B4-BE49-F238E27FC236}">
                  <a16:creationId xmlns:a16="http://schemas.microsoft.com/office/drawing/2014/main" id="{36883CEC-2C94-4F94-BC44-2A3C2E1EB798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7511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88193-4804-4E77-A2AE-3304608D8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horisontalt med 6 kasser og tilhørende tabel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BE7A15-067D-4CFF-9E60-F34C5FC67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60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1D597877-CF47-4638-BA2A-A5C1755E9030}"/>
              </a:ext>
            </a:extLst>
          </p:cNvPr>
          <p:cNvGraphicFramePr>
            <a:graphicFrameLocks noGrp="1"/>
          </p:cNvGraphicFramePr>
          <p:nvPr/>
        </p:nvGraphicFramePr>
        <p:xfrm>
          <a:off x="1991544" y="2780928"/>
          <a:ext cx="8316000" cy="296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/>
                        <a:t>[ Tekst ]</a:t>
                      </a:r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dirty="0"/>
                        <a:t>[ Tekst ]</a:t>
                      </a:r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8">
                  <a:txBody>
                    <a:bodyPr/>
                    <a:lstStyle/>
                    <a:p>
                      <a:r>
                        <a:rPr lang="da-DK" sz="1000" b="0" dirty="0"/>
                        <a:t>Noter:</a:t>
                      </a:r>
                      <a:r>
                        <a:rPr lang="da-DK" sz="1000" b="0" baseline="0" dirty="0"/>
                        <a:t> [ Indsæt note ]</a:t>
                      </a:r>
                      <a:endParaRPr lang="da-DK" sz="1000" b="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54000" marR="54000" marT="54000" marB="54000">
                    <a:lnT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0979B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5" name="Gruppe 17">
            <a:extLst>
              <a:ext uri="{FF2B5EF4-FFF2-40B4-BE49-F238E27FC236}">
                <a16:creationId xmlns:a16="http://schemas.microsoft.com/office/drawing/2014/main" id="{17F64CA5-6E63-44B9-97FB-A10FE29516F9}"/>
              </a:ext>
            </a:extLst>
          </p:cNvPr>
          <p:cNvGrpSpPr/>
          <p:nvPr/>
        </p:nvGrpSpPr>
        <p:grpSpPr>
          <a:xfrm>
            <a:off x="3072356" y="1808928"/>
            <a:ext cx="7397980" cy="972000"/>
            <a:chOff x="1548356" y="1808928"/>
            <a:chExt cx="7397980" cy="972000"/>
          </a:xfrm>
        </p:grpSpPr>
        <p:sp>
          <p:nvSpPr>
            <p:cNvPr id="6" name="Pentagon 5">
              <a:extLst>
                <a:ext uri="{FF2B5EF4-FFF2-40B4-BE49-F238E27FC236}">
                  <a16:creationId xmlns:a16="http://schemas.microsoft.com/office/drawing/2014/main" id="{4D11907F-9BC1-410A-893E-2DCD2FC15F5F}"/>
                </a:ext>
              </a:extLst>
            </p:cNvPr>
            <p:cNvSpPr/>
            <p:nvPr/>
          </p:nvSpPr>
          <p:spPr>
            <a:xfrm>
              <a:off x="1548356" y="1808928"/>
              <a:ext cx="1371600" cy="972000"/>
            </a:xfrm>
            <a:prstGeom prst="homePlate">
              <a:avLst>
                <a:gd name="adj" fmla="val 1521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a-DK" sz="1400" dirty="0">
                  <a:solidFill>
                    <a:schemeClr val="tx1"/>
                  </a:solidFill>
                </a:rPr>
                <a:t>[ Tekst ]</a:t>
              </a:r>
            </a:p>
          </p:txBody>
        </p:sp>
        <p:sp>
          <p:nvSpPr>
            <p:cNvPr id="7" name="Vinkel 6">
              <a:extLst>
                <a:ext uri="{FF2B5EF4-FFF2-40B4-BE49-F238E27FC236}">
                  <a16:creationId xmlns:a16="http://schemas.microsoft.com/office/drawing/2014/main" id="{28322DB7-1D8F-4336-A298-40A4C6EC24BD}"/>
                </a:ext>
              </a:extLst>
            </p:cNvPr>
            <p:cNvSpPr/>
            <p:nvPr/>
          </p:nvSpPr>
          <p:spPr>
            <a:xfrm>
              <a:off x="2699792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>
                  <a:solidFill>
                    <a:srgbClr val="000000"/>
                  </a:solidFill>
                </a:rPr>
                <a:t>[ Tekst ]</a:t>
              </a:r>
            </a:p>
          </p:txBody>
        </p:sp>
        <p:sp>
          <p:nvSpPr>
            <p:cNvPr id="8" name="Vinkel 7">
              <a:extLst>
                <a:ext uri="{FF2B5EF4-FFF2-40B4-BE49-F238E27FC236}">
                  <a16:creationId xmlns:a16="http://schemas.microsoft.com/office/drawing/2014/main" id="{151576A0-20A4-4A13-96AE-671B92248400}"/>
                </a:ext>
              </a:extLst>
            </p:cNvPr>
            <p:cNvSpPr/>
            <p:nvPr/>
          </p:nvSpPr>
          <p:spPr>
            <a:xfrm>
              <a:off x="3923928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>
                  <a:solidFill>
                    <a:srgbClr val="000000"/>
                  </a:solidFill>
                </a:rPr>
                <a:t>[ Tekst ]</a:t>
              </a:r>
            </a:p>
          </p:txBody>
        </p:sp>
        <p:sp>
          <p:nvSpPr>
            <p:cNvPr id="9" name="Vinkel 8">
              <a:extLst>
                <a:ext uri="{FF2B5EF4-FFF2-40B4-BE49-F238E27FC236}">
                  <a16:creationId xmlns:a16="http://schemas.microsoft.com/office/drawing/2014/main" id="{217690D6-29F9-4843-A95B-2520BD648585}"/>
                </a:ext>
              </a:extLst>
            </p:cNvPr>
            <p:cNvSpPr/>
            <p:nvPr/>
          </p:nvSpPr>
          <p:spPr>
            <a:xfrm>
              <a:off x="5148064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>
                  <a:solidFill>
                    <a:srgbClr val="000000"/>
                  </a:solidFill>
                </a:rPr>
                <a:t>[ Tekst ]</a:t>
              </a:r>
            </a:p>
          </p:txBody>
        </p:sp>
        <p:sp>
          <p:nvSpPr>
            <p:cNvPr id="10" name="Vinkel 9">
              <a:extLst>
                <a:ext uri="{FF2B5EF4-FFF2-40B4-BE49-F238E27FC236}">
                  <a16:creationId xmlns:a16="http://schemas.microsoft.com/office/drawing/2014/main" id="{39A00768-EF57-4C19-AF5B-31A747CB3CAD}"/>
                </a:ext>
              </a:extLst>
            </p:cNvPr>
            <p:cNvSpPr/>
            <p:nvPr/>
          </p:nvSpPr>
          <p:spPr>
            <a:xfrm>
              <a:off x="6372200" y="1808928"/>
              <a:ext cx="144016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>
                  <a:solidFill>
                    <a:srgbClr val="000000"/>
                  </a:solidFill>
                </a:rPr>
                <a:t>[ Tekst ]</a:t>
              </a:r>
            </a:p>
          </p:txBody>
        </p:sp>
        <p:sp>
          <p:nvSpPr>
            <p:cNvPr id="11" name="Vinkel 10">
              <a:extLst>
                <a:ext uri="{FF2B5EF4-FFF2-40B4-BE49-F238E27FC236}">
                  <a16:creationId xmlns:a16="http://schemas.microsoft.com/office/drawing/2014/main" id="{92D13A34-FCA8-4213-A9DC-683CE236C702}"/>
                </a:ext>
              </a:extLst>
            </p:cNvPr>
            <p:cNvSpPr/>
            <p:nvPr/>
          </p:nvSpPr>
          <p:spPr>
            <a:xfrm>
              <a:off x="7596336" y="1808928"/>
              <a:ext cx="1350000" cy="972000"/>
            </a:xfrm>
            <a:prstGeom prst="chevron">
              <a:avLst>
                <a:gd name="adj" fmla="val 16667"/>
              </a:avLst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da-DK" sz="1400" dirty="0">
                  <a:solidFill>
                    <a:srgbClr val="000000"/>
                  </a:solidFill>
                </a:rPr>
                <a:t>[ Tekst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0430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6A4B-576D-4ABB-9E0B-0A29D6149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1 kasse og 6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576DD6-EC15-419D-906F-0497E42A2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61</a:t>
            </a:fld>
            <a:endParaRPr lang="da-DK" dirty="0"/>
          </a:p>
        </p:txBody>
      </p:sp>
      <p:sp>
        <p:nvSpPr>
          <p:cNvPr id="4" name="Pentagon 5">
            <a:extLst>
              <a:ext uri="{FF2B5EF4-FFF2-40B4-BE49-F238E27FC236}">
                <a16:creationId xmlns:a16="http://schemas.microsoft.com/office/drawing/2014/main" id="{70911D70-7D61-4B0D-9592-F5FEB5561428}"/>
              </a:ext>
            </a:extLst>
          </p:cNvPr>
          <p:cNvSpPr/>
          <p:nvPr/>
        </p:nvSpPr>
        <p:spPr bwMode="auto">
          <a:xfrm>
            <a:off x="2495600" y="1628800"/>
            <a:ext cx="7848872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5" name="Lige forbindelse 6">
            <a:extLst>
              <a:ext uri="{FF2B5EF4-FFF2-40B4-BE49-F238E27FC236}">
                <a16:creationId xmlns:a16="http://schemas.microsoft.com/office/drawing/2014/main" id="{6C2F45A2-77AB-4111-804C-EB60320D429E}"/>
              </a:ext>
            </a:extLst>
          </p:cNvPr>
          <p:cNvCxnSpPr/>
          <p:nvPr/>
        </p:nvCxnSpPr>
        <p:spPr bwMode="auto">
          <a:xfrm>
            <a:off x="2559972" y="2179106"/>
            <a:ext cx="7568477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ktangel 7">
            <a:extLst>
              <a:ext uri="{FF2B5EF4-FFF2-40B4-BE49-F238E27FC236}">
                <a16:creationId xmlns:a16="http://schemas.microsoft.com/office/drawing/2014/main" id="{07458DD5-FD81-4FDE-9069-1B08559B3E23}"/>
              </a:ext>
            </a:extLst>
          </p:cNvPr>
          <p:cNvSpPr/>
          <p:nvPr/>
        </p:nvSpPr>
        <p:spPr bwMode="auto">
          <a:xfrm>
            <a:off x="2559970" y="1847744"/>
            <a:ext cx="7568478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7" name="Rektangel 8">
            <a:extLst>
              <a:ext uri="{FF2B5EF4-FFF2-40B4-BE49-F238E27FC236}">
                <a16:creationId xmlns:a16="http://schemas.microsoft.com/office/drawing/2014/main" id="{6F057562-9A24-4A35-89FD-B341F11FF4E0}"/>
              </a:ext>
            </a:extLst>
          </p:cNvPr>
          <p:cNvSpPr/>
          <p:nvPr/>
        </p:nvSpPr>
        <p:spPr bwMode="auto">
          <a:xfrm>
            <a:off x="2559970" y="2220091"/>
            <a:ext cx="7568478" cy="1503316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8" name="Kombinationstegning 18">
            <a:extLst>
              <a:ext uri="{FF2B5EF4-FFF2-40B4-BE49-F238E27FC236}">
                <a16:creationId xmlns:a16="http://schemas.microsoft.com/office/drawing/2014/main" id="{75CA7841-25B8-4238-9DE1-0C72E73AA703}"/>
              </a:ext>
            </a:extLst>
          </p:cNvPr>
          <p:cNvSpPr/>
          <p:nvPr/>
        </p:nvSpPr>
        <p:spPr bwMode="auto">
          <a:xfrm>
            <a:off x="2495602" y="3729981"/>
            <a:ext cx="7745305" cy="517829"/>
          </a:xfrm>
          <a:custGeom>
            <a:avLst/>
            <a:gdLst>
              <a:gd name="connsiteX0" fmla="*/ 0 w 7745305"/>
              <a:gd name="connsiteY0" fmla="*/ 0 h 517829"/>
              <a:gd name="connsiteX1" fmla="*/ 7745305 w 7745305"/>
              <a:gd name="connsiteY1" fmla="*/ 0 h 517829"/>
              <a:gd name="connsiteX2" fmla="*/ 7677563 w 7745305"/>
              <a:gd name="connsiteY2" fmla="*/ 517829 h 517829"/>
              <a:gd name="connsiteX3" fmla="*/ 0 w 774530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45305" h="517829">
                <a:moveTo>
                  <a:pt x="0" y="0"/>
                </a:moveTo>
                <a:lnTo>
                  <a:pt x="7745305" y="0"/>
                </a:lnTo>
                <a:lnTo>
                  <a:pt x="7677563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9" name="Tabel 34">
            <a:extLst>
              <a:ext uri="{FF2B5EF4-FFF2-40B4-BE49-F238E27FC236}">
                <a16:creationId xmlns:a16="http://schemas.microsoft.com/office/drawing/2014/main" id="{0F7F0D75-2D73-42F0-A3F7-B49407CA4952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496942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84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6853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2B93A-C92C-47B2-8CEF-6070C775E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2 kasser og 3 områder pr kasse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1C220B-0F3E-47E0-978C-806AF3B3F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62</a:t>
            </a:fld>
            <a:endParaRPr lang="da-DK" dirty="0"/>
          </a:p>
        </p:txBody>
      </p:sp>
      <p:sp>
        <p:nvSpPr>
          <p:cNvPr id="4" name="Pentagon 5">
            <a:extLst>
              <a:ext uri="{FF2B5EF4-FFF2-40B4-BE49-F238E27FC236}">
                <a16:creationId xmlns:a16="http://schemas.microsoft.com/office/drawing/2014/main" id="{B375A980-ACDD-49F1-A4F4-182582C21543}"/>
              </a:ext>
            </a:extLst>
          </p:cNvPr>
          <p:cNvSpPr/>
          <p:nvPr/>
        </p:nvSpPr>
        <p:spPr bwMode="auto">
          <a:xfrm>
            <a:off x="2495600" y="1628800"/>
            <a:ext cx="3924870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5" name="Lige forbindelse 6">
            <a:extLst>
              <a:ext uri="{FF2B5EF4-FFF2-40B4-BE49-F238E27FC236}">
                <a16:creationId xmlns:a16="http://schemas.microsoft.com/office/drawing/2014/main" id="{7588743D-CB30-4979-8360-78E9624BCA0C}"/>
              </a:ext>
            </a:extLst>
          </p:cNvPr>
          <p:cNvCxnSpPr/>
          <p:nvPr/>
        </p:nvCxnSpPr>
        <p:spPr bwMode="auto">
          <a:xfrm>
            <a:off x="2559971" y="2179106"/>
            <a:ext cx="3620418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ktangel 7">
            <a:extLst>
              <a:ext uri="{FF2B5EF4-FFF2-40B4-BE49-F238E27FC236}">
                <a16:creationId xmlns:a16="http://schemas.microsoft.com/office/drawing/2014/main" id="{21E38D11-C05F-4F13-9669-FEB2F69EF6FA}"/>
              </a:ext>
            </a:extLst>
          </p:cNvPr>
          <p:cNvSpPr/>
          <p:nvPr/>
        </p:nvSpPr>
        <p:spPr bwMode="auto">
          <a:xfrm>
            <a:off x="2559971" y="1847744"/>
            <a:ext cx="3620418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7" name="Rektangel 8">
            <a:extLst>
              <a:ext uri="{FF2B5EF4-FFF2-40B4-BE49-F238E27FC236}">
                <a16:creationId xmlns:a16="http://schemas.microsoft.com/office/drawing/2014/main" id="{994AFC4E-B62B-4A94-86F9-498D2FD193A7}"/>
              </a:ext>
            </a:extLst>
          </p:cNvPr>
          <p:cNvSpPr/>
          <p:nvPr/>
        </p:nvSpPr>
        <p:spPr bwMode="auto">
          <a:xfrm>
            <a:off x="2559971" y="2220091"/>
            <a:ext cx="3620418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8" name="Vinkel 14">
            <a:extLst>
              <a:ext uri="{FF2B5EF4-FFF2-40B4-BE49-F238E27FC236}">
                <a16:creationId xmlns:a16="http://schemas.microsoft.com/office/drawing/2014/main" id="{E678E1B5-EF73-4950-A094-8537BDF03DFC}"/>
              </a:ext>
            </a:extLst>
          </p:cNvPr>
          <p:cNvSpPr/>
          <p:nvPr/>
        </p:nvSpPr>
        <p:spPr bwMode="auto">
          <a:xfrm>
            <a:off x="6384032" y="1628802"/>
            <a:ext cx="3924870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9" name="Lige forbindelse 15">
            <a:extLst>
              <a:ext uri="{FF2B5EF4-FFF2-40B4-BE49-F238E27FC236}">
                <a16:creationId xmlns:a16="http://schemas.microsoft.com/office/drawing/2014/main" id="{DE7C4F21-963B-4B72-9E0F-58B073B24DBF}"/>
              </a:ext>
            </a:extLst>
          </p:cNvPr>
          <p:cNvCxnSpPr/>
          <p:nvPr/>
        </p:nvCxnSpPr>
        <p:spPr bwMode="auto">
          <a:xfrm>
            <a:off x="6564487" y="2179107"/>
            <a:ext cx="357558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ktangel 16">
            <a:extLst>
              <a:ext uri="{FF2B5EF4-FFF2-40B4-BE49-F238E27FC236}">
                <a16:creationId xmlns:a16="http://schemas.microsoft.com/office/drawing/2014/main" id="{3EDCDACB-0958-495B-B70E-365E4E2CF70E}"/>
              </a:ext>
            </a:extLst>
          </p:cNvPr>
          <p:cNvSpPr/>
          <p:nvPr/>
        </p:nvSpPr>
        <p:spPr bwMode="auto">
          <a:xfrm>
            <a:off x="6736241" y="1847745"/>
            <a:ext cx="3474217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11" name="Rektangel 17">
            <a:extLst>
              <a:ext uri="{FF2B5EF4-FFF2-40B4-BE49-F238E27FC236}">
                <a16:creationId xmlns:a16="http://schemas.microsoft.com/office/drawing/2014/main" id="{C40BA6B0-393A-4587-A3DF-5D7B332F8F27}"/>
              </a:ext>
            </a:extLst>
          </p:cNvPr>
          <p:cNvSpPr/>
          <p:nvPr/>
        </p:nvSpPr>
        <p:spPr bwMode="auto">
          <a:xfrm>
            <a:off x="6736241" y="2220092"/>
            <a:ext cx="3474217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12" name="Kombinationstegning 33">
            <a:extLst>
              <a:ext uri="{FF2B5EF4-FFF2-40B4-BE49-F238E27FC236}">
                <a16:creationId xmlns:a16="http://schemas.microsoft.com/office/drawing/2014/main" id="{FB03AB73-EB52-4514-ACFC-1B0A566B96D7}"/>
              </a:ext>
            </a:extLst>
          </p:cNvPr>
          <p:cNvSpPr/>
          <p:nvPr/>
        </p:nvSpPr>
        <p:spPr bwMode="auto">
          <a:xfrm>
            <a:off x="6390468" y="3729982"/>
            <a:ext cx="3826275" cy="517829"/>
          </a:xfrm>
          <a:custGeom>
            <a:avLst/>
            <a:gdLst>
              <a:gd name="connsiteX0" fmla="*/ 64491 w 3826275"/>
              <a:gd name="connsiteY0" fmla="*/ 0 h 517829"/>
              <a:gd name="connsiteX1" fmla="*/ 3826275 w 3826275"/>
              <a:gd name="connsiteY1" fmla="*/ 0 h 517829"/>
              <a:gd name="connsiteX2" fmla="*/ 3761784 w 3826275"/>
              <a:gd name="connsiteY2" fmla="*/ 517829 h 517829"/>
              <a:gd name="connsiteX3" fmla="*/ 0 w 382627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6275" h="517829">
                <a:moveTo>
                  <a:pt x="64491" y="0"/>
                </a:moveTo>
                <a:lnTo>
                  <a:pt x="3826275" y="0"/>
                </a:lnTo>
                <a:lnTo>
                  <a:pt x="3761784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3" name="Kombinationstegning 32">
            <a:extLst>
              <a:ext uri="{FF2B5EF4-FFF2-40B4-BE49-F238E27FC236}">
                <a16:creationId xmlns:a16="http://schemas.microsoft.com/office/drawing/2014/main" id="{01E0CEE2-C798-48D4-9053-861F998C891D}"/>
              </a:ext>
            </a:extLst>
          </p:cNvPr>
          <p:cNvSpPr/>
          <p:nvPr/>
        </p:nvSpPr>
        <p:spPr bwMode="auto">
          <a:xfrm>
            <a:off x="2502035" y="3729981"/>
            <a:ext cx="3821304" cy="517829"/>
          </a:xfrm>
          <a:custGeom>
            <a:avLst/>
            <a:gdLst>
              <a:gd name="connsiteX0" fmla="*/ 0 w 3821304"/>
              <a:gd name="connsiteY0" fmla="*/ 0 h 517829"/>
              <a:gd name="connsiteX1" fmla="*/ 3821304 w 3821304"/>
              <a:gd name="connsiteY1" fmla="*/ 0 h 517829"/>
              <a:gd name="connsiteX2" fmla="*/ 3753561 w 3821304"/>
              <a:gd name="connsiteY2" fmla="*/ 517829 h 517829"/>
              <a:gd name="connsiteX3" fmla="*/ 0 w 3821304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1304" h="517829">
                <a:moveTo>
                  <a:pt x="0" y="0"/>
                </a:moveTo>
                <a:lnTo>
                  <a:pt x="3821304" y="0"/>
                </a:lnTo>
                <a:lnTo>
                  <a:pt x="3753561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14" name="Tabel 34">
            <a:extLst>
              <a:ext uri="{FF2B5EF4-FFF2-40B4-BE49-F238E27FC236}">
                <a16:creationId xmlns:a16="http://schemas.microsoft.com/office/drawing/2014/main" id="{A592001A-649C-485A-9F07-4BBEE6B88F65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507098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15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81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0176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09E12-516A-4F59-960D-C2D03C8C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3 kasser og 2 områder pr kasse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D1B50A-5AA9-4832-AEB9-06A3CDC54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63</a:t>
            </a:fld>
            <a:endParaRPr lang="da-DK" dirty="0"/>
          </a:p>
        </p:txBody>
      </p:sp>
      <p:sp>
        <p:nvSpPr>
          <p:cNvPr id="4" name="Vinkel 14">
            <a:extLst>
              <a:ext uri="{FF2B5EF4-FFF2-40B4-BE49-F238E27FC236}">
                <a16:creationId xmlns:a16="http://schemas.microsoft.com/office/drawing/2014/main" id="{25542E89-BB78-476A-9522-6084E8204823}"/>
              </a:ext>
            </a:extLst>
          </p:cNvPr>
          <p:cNvSpPr/>
          <p:nvPr/>
        </p:nvSpPr>
        <p:spPr bwMode="auto">
          <a:xfrm>
            <a:off x="5123892" y="1637983"/>
            <a:ext cx="2674426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5" name="Lige forbindelse 15">
            <a:extLst>
              <a:ext uri="{FF2B5EF4-FFF2-40B4-BE49-F238E27FC236}">
                <a16:creationId xmlns:a16="http://schemas.microsoft.com/office/drawing/2014/main" id="{D4E60E93-802A-4D5E-A077-B8F544D20FCA}"/>
              </a:ext>
            </a:extLst>
          </p:cNvPr>
          <p:cNvCxnSpPr/>
          <p:nvPr/>
        </p:nvCxnSpPr>
        <p:spPr bwMode="auto">
          <a:xfrm>
            <a:off x="5246855" y="2188288"/>
            <a:ext cx="243641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Rektangel 16">
            <a:extLst>
              <a:ext uri="{FF2B5EF4-FFF2-40B4-BE49-F238E27FC236}">
                <a16:creationId xmlns:a16="http://schemas.microsoft.com/office/drawing/2014/main" id="{DAD798CF-3540-4B9A-99E6-5302B7E06F82}"/>
              </a:ext>
            </a:extLst>
          </p:cNvPr>
          <p:cNvSpPr/>
          <p:nvPr/>
        </p:nvSpPr>
        <p:spPr bwMode="auto">
          <a:xfrm>
            <a:off x="5363889" y="1856926"/>
            <a:ext cx="2367349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7" name="Rektangel 17">
            <a:extLst>
              <a:ext uri="{FF2B5EF4-FFF2-40B4-BE49-F238E27FC236}">
                <a16:creationId xmlns:a16="http://schemas.microsoft.com/office/drawing/2014/main" id="{62F7DE73-07AF-46E0-A4CB-61B724468306}"/>
              </a:ext>
            </a:extLst>
          </p:cNvPr>
          <p:cNvSpPr/>
          <p:nvPr/>
        </p:nvSpPr>
        <p:spPr bwMode="auto">
          <a:xfrm>
            <a:off x="5363889" y="2229273"/>
            <a:ext cx="2367349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8" name="Pentagon 5">
            <a:extLst>
              <a:ext uri="{FF2B5EF4-FFF2-40B4-BE49-F238E27FC236}">
                <a16:creationId xmlns:a16="http://schemas.microsoft.com/office/drawing/2014/main" id="{DE4426CA-7968-4231-8886-F06B6E2C7FA7}"/>
              </a:ext>
            </a:extLst>
          </p:cNvPr>
          <p:cNvSpPr/>
          <p:nvPr/>
        </p:nvSpPr>
        <p:spPr bwMode="auto">
          <a:xfrm>
            <a:off x="2495600" y="1637981"/>
            <a:ext cx="2674426" cy="2619010"/>
          </a:xfrm>
          <a:prstGeom prst="homePlate">
            <a:avLst>
              <a:gd name="adj" fmla="val 6541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endParaRPr lang="da-DK" dirty="0" err="1"/>
          </a:p>
        </p:txBody>
      </p:sp>
      <p:cxnSp>
        <p:nvCxnSpPr>
          <p:cNvPr id="9" name="Lige forbindelse 6">
            <a:extLst>
              <a:ext uri="{FF2B5EF4-FFF2-40B4-BE49-F238E27FC236}">
                <a16:creationId xmlns:a16="http://schemas.microsoft.com/office/drawing/2014/main" id="{0ED96267-5E0A-4F44-A687-CF370500E934}"/>
              </a:ext>
            </a:extLst>
          </p:cNvPr>
          <p:cNvCxnSpPr/>
          <p:nvPr/>
        </p:nvCxnSpPr>
        <p:spPr bwMode="auto">
          <a:xfrm>
            <a:off x="2539464" y="2188287"/>
            <a:ext cx="2466971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ktangel 7">
            <a:extLst>
              <a:ext uri="{FF2B5EF4-FFF2-40B4-BE49-F238E27FC236}">
                <a16:creationId xmlns:a16="http://schemas.microsoft.com/office/drawing/2014/main" id="{56BF55BA-48BE-472A-A856-6EE089529D27}"/>
              </a:ext>
            </a:extLst>
          </p:cNvPr>
          <p:cNvSpPr/>
          <p:nvPr/>
        </p:nvSpPr>
        <p:spPr bwMode="auto">
          <a:xfrm>
            <a:off x="2539464" y="1856925"/>
            <a:ext cx="2466971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11" name="Rektangel 8">
            <a:extLst>
              <a:ext uri="{FF2B5EF4-FFF2-40B4-BE49-F238E27FC236}">
                <a16:creationId xmlns:a16="http://schemas.microsoft.com/office/drawing/2014/main" id="{6A25BD77-A036-4448-B72E-79D4F15F7C42}"/>
              </a:ext>
            </a:extLst>
          </p:cNvPr>
          <p:cNvSpPr/>
          <p:nvPr/>
        </p:nvSpPr>
        <p:spPr bwMode="auto">
          <a:xfrm>
            <a:off x="2539464" y="2229272"/>
            <a:ext cx="2466971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12" name="Vinkel 25">
            <a:extLst>
              <a:ext uri="{FF2B5EF4-FFF2-40B4-BE49-F238E27FC236}">
                <a16:creationId xmlns:a16="http://schemas.microsoft.com/office/drawing/2014/main" id="{C06A2B43-849C-4B65-B04E-36053BB11CD7}"/>
              </a:ext>
            </a:extLst>
          </p:cNvPr>
          <p:cNvSpPr/>
          <p:nvPr/>
        </p:nvSpPr>
        <p:spPr bwMode="auto">
          <a:xfrm>
            <a:off x="7760101" y="1637982"/>
            <a:ext cx="2674426" cy="2619009"/>
          </a:xfrm>
          <a:prstGeom prst="chevron">
            <a:avLst>
              <a:gd name="adj" fmla="val 6227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endParaRPr lang="da-DK" dirty="0" err="1"/>
          </a:p>
        </p:txBody>
      </p:sp>
      <p:cxnSp>
        <p:nvCxnSpPr>
          <p:cNvPr id="13" name="Lige forbindelse 26">
            <a:extLst>
              <a:ext uri="{FF2B5EF4-FFF2-40B4-BE49-F238E27FC236}">
                <a16:creationId xmlns:a16="http://schemas.microsoft.com/office/drawing/2014/main" id="{65A16DE2-FAD6-451B-9F36-0B1AC09D4DE8}"/>
              </a:ext>
            </a:extLst>
          </p:cNvPr>
          <p:cNvCxnSpPr/>
          <p:nvPr/>
        </p:nvCxnSpPr>
        <p:spPr bwMode="auto">
          <a:xfrm>
            <a:off x="7883064" y="2188287"/>
            <a:ext cx="2436419" cy="0"/>
          </a:xfrm>
          <a:prstGeom prst="line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ktangel 27">
            <a:extLst>
              <a:ext uri="{FF2B5EF4-FFF2-40B4-BE49-F238E27FC236}">
                <a16:creationId xmlns:a16="http://schemas.microsoft.com/office/drawing/2014/main" id="{9D65A233-589F-4463-B054-C34859AD28F9}"/>
              </a:ext>
            </a:extLst>
          </p:cNvPr>
          <p:cNvSpPr/>
          <p:nvPr/>
        </p:nvSpPr>
        <p:spPr bwMode="auto">
          <a:xfrm>
            <a:off x="8000098" y="1856925"/>
            <a:ext cx="2367349" cy="337937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da-DK" sz="1600" dirty="0"/>
              <a:t>[ Overskriften på kassen]</a:t>
            </a:r>
          </a:p>
        </p:txBody>
      </p:sp>
      <p:sp>
        <p:nvSpPr>
          <p:cNvPr id="15" name="Rektangel 28">
            <a:extLst>
              <a:ext uri="{FF2B5EF4-FFF2-40B4-BE49-F238E27FC236}">
                <a16:creationId xmlns:a16="http://schemas.microsoft.com/office/drawing/2014/main" id="{0C457B0E-BD12-4B2F-B6D5-5B5D5E7F7C7D}"/>
              </a:ext>
            </a:extLst>
          </p:cNvPr>
          <p:cNvSpPr/>
          <p:nvPr/>
        </p:nvSpPr>
        <p:spPr bwMode="auto">
          <a:xfrm>
            <a:off x="8000098" y="2229272"/>
            <a:ext cx="2367349" cy="1913130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  <a:p>
            <a:pPr marL="182563" indent="-182563">
              <a:buFont typeface="Arial" pitchFamily="34" charset="0"/>
              <a:buChar char="•"/>
            </a:pPr>
            <a:r>
              <a:rPr lang="da-DK" sz="1400" dirty="0"/>
              <a:t>[ Tekst ]</a:t>
            </a:r>
          </a:p>
        </p:txBody>
      </p:sp>
      <p:sp>
        <p:nvSpPr>
          <p:cNvPr id="16" name="Kombinationstegning 49">
            <a:extLst>
              <a:ext uri="{FF2B5EF4-FFF2-40B4-BE49-F238E27FC236}">
                <a16:creationId xmlns:a16="http://schemas.microsoft.com/office/drawing/2014/main" id="{BEA37E38-F137-4924-81D1-08AFCC3DB9B6}"/>
              </a:ext>
            </a:extLst>
          </p:cNvPr>
          <p:cNvSpPr/>
          <p:nvPr/>
        </p:nvSpPr>
        <p:spPr bwMode="auto">
          <a:xfrm>
            <a:off x="7760102" y="3755135"/>
            <a:ext cx="2582318" cy="501856"/>
          </a:xfrm>
          <a:custGeom>
            <a:avLst/>
            <a:gdLst>
              <a:gd name="connsiteX0" fmla="*/ 64491 w 2575831"/>
              <a:gd name="connsiteY0" fmla="*/ 0 h 517829"/>
              <a:gd name="connsiteX1" fmla="*/ 2575831 w 2575831"/>
              <a:gd name="connsiteY1" fmla="*/ 0 h 517829"/>
              <a:gd name="connsiteX2" fmla="*/ 2511340 w 2575831"/>
              <a:gd name="connsiteY2" fmla="*/ 517829 h 517829"/>
              <a:gd name="connsiteX3" fmla="*/ 0 w 2575831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31" h="517829">
                <a:moveTo>
                  <a:pt x="64491" y="0"/>
                </a:moveTo>
                <a:lnTo>
                  <a:pt x="2575831" y="0"/>
                </a:lnTo>
                <a:lnTo>
                  <a:pt x="2511340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7" name="Kombinationstegning 48">
            <a:extLst>
              <a:ext uri="{FF2B5EF4-FFF2-40B4-BE49-F238E27FC236}">
                <a16:creationId xmlns:a16="http://schemas.microsoft.com/office/drawing/2014/main" id="{54957B22-895E-426C-A601-8C70E5E4155C}"/>
              </a:ext>
            </a:extLst>
          </p:cNvPr>
          <p:cNvSpPr/>
          <p:nvPr/>
        </p:nvSpPr>
        <p:spPr bwMode="auto">
          <a:xfrm>
            <a:off x="2495600" y="3755135"/>
            <a:ext cx="2599326" cy="501856"/>
          </a:xfrm>
          <a:custGeom>
            <a:avLst/>
            <a:gdLst>
              <a:gd name="connsiteX0" fmla="*/ 0 w 2566475"/>
              <a:gd name="connsiteY0" fmla="*/ 0 h 517829"/>
              <a:gd name="connsiteX1" fmla="*/ 2566475 w 2566475"/>
              <a:gd name="connsiteY1" fmla="*/ 0 h 517829"/>
              <a:gd name="connsiteX2" fmla="*/ 2498733 w 2566475"/>
              <a:gd name="connsiteY2" fmla="*/ 517829 h 517829"/>
              <a:gd name="connsiteX3" fmla="*/ 0 w 2566475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6475" h="517829">
                <a:moveTo>
                  <a:pt x="0" y="0"/>
                </a:moveTo>
                <a:lnTo>
                  <a:pt x="2566475" y="0"/>
                </a:lnTo>
                <a:lnTo>
                  <a:pt x="2498733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8" name="Kombinationstegning 50">
            <a:extLst>
              <a:ext uri="{FF2B5EF4-FFF2-40B4-BE49-F238E27FC236}">
                <a16:creationId xmlns:a16="http://schemas.microsoft.com/office/drawing/2014/main" id="{146ACADF-A021-4649-AFE9-4905083AB813}"/>
              </a:ext>
            </a:extLst>
          </p:cNvPr>
          <p:cNvSpPr/>
          <p:nvPr/>
        </p:nvSpPr>
        <p:spPr bwMode="auto">
          <a:xfrm>
            <a:off x="5125542" y="3755135"/>
            <a:ext cx="2597677" cy="501856"/>
          </a:xfrm>
          <a:custGeom>
            <a:avLst/>
            <a:gdLst>
              <a:gd name="connsiteX0" fmla="*/ 64491 w 2575831"/>
              <a:gd name="connsiteY0" fmla="*/ 0 h 517829"/>
              <a:gd name="connsiteX1" fmla="*/ 2575831 w 2575831"/>
              <a:gd name="connsiteY1" fmla="*/ 0 h 517829"/>
              <a:gd name="connsiteX2" fmla="*/ 2511340 w 2575831"/>
              <a:gd name="connsiteY2" fmla="*/ 517829 h 517829"/>
              <a:gd name="connsiteX3" fmla="*/ 0 w 2575831"/>
              <a:gd name="connsiteY3" fmla="*/ 517829 h 51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75831" h="517829">
                <a:moveTo>
                  <a:pt x="64491" y="0"/>
                </a:moveTo>
                <a:lnTo>
                  <a:pt x="2575831" y="0"/>
                </a:lnTo>
                <a:lnTo>
                  <a:pt x="2511340" y="517829"/>
                </a:lnTo>
                <a:lnTo>
                  <a:pt x="0" y="517829"/>
                </a:lnTo>
                <a:close/>
              </a:path>
            </a:pathLst>
          </a:custGeom>
          <a:solidFill>
            <a:schemeClr val="tx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900" dirty="0" err="1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19" name="Tabel 51">
            <a:extLst>
              <a:ext uri="{FF2B5EF4-FFF2-40B4-BE49-F238E27FC236}">
                <a16:creationId xmlns:a16="http://schemas.microsoft.com/office/drawing/2014/main" id="{9F4C8930-D9AB-4FD9-9F21-378FADAAA4BA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592310" cy="240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1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182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18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2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err="1"/>
                        <a:t>Lorem</a:t>
                      </a:r>
                      <a:r>
                        <a:rPr lang="da-DK" sz="1200" dirty="0"/>
                        <a:t> </a:t>
                      </a:r>
                      <a:r>
                        <a:rPr lang="da-DK" sz="1200" dirty="0" err="1"/>
                        <a:t>ipsum</a:t>
                      </a:r>
                      <a:endParaRPr lang="da-DK" sz="12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200" dirty="0" err="1"/>
                        <a:t>Xxxx</a:t>
                      </a:r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1096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9F00-68D9-45C5-A609-83CA80289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4 kasser og 1 område pr kasse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285AE7-8A5A-4216-B1B7-7AD934B21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64</a:t>
            </a:fld>
            <a:endParaRPr lang="da-DK" dirty="0"/>
          </a:p>
        </p:txBody>
      </p:sp>
      <p:grpSp>
        <p:nvGrpSpPr>
          <p:cNvPr id="6" name="Gruppe 10">
            <a:extLst>
              <a:ext uri="{FF2B5EF4-FFF2-40B4-BE49-F238E27FC236}">
                <a16:creationId xmlns:a16="http://schemas.microsoft.com/office/drawing/2014/main" id="{2E497282-65AC-4549-92CE-07FED1AE1FAE}"/>
              </a:ext>
            </a:extLst>
          </p:cNvPr>
          <p:cNvGrpSpPr/>
          <p:nvPr/>
        </p:nvGrpSpPr>
        <p:grpSpPr>
          <a:xfrm>
            <a:off x="4418672" y="1649843"/>
            <a:ext cx="2044925" cy="2619009"/>
            <a:chOff x="3599892" y="1637982"/>
            <a:chExt cx="2674426" cy="2619009"/>
          </a:xfrm>
        </p:grpSpPr>
        <p:sp>
          <p:nvSpPr>
            <p:cNvPr id="7" name="Vinkel 14">
              <a:extLst>
                <a:ext uri="{FF2B5EF4-FFF2-40B4-BE49-F238E27FC236}">
                  <a16:creationId xmlns:a16="http://schemas.microsoft.com/office/drawing/2014/main" id="{647BD08E-C185-420A-B75B-B930081F9A76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8" name="Lige forbindelse 15">
              <a:extLst>
                <a:ext uri="{FF2B5EF4-FFF2-40B4-BE49-F238E27FC236}">
                  <a16:creationId xmlns:a16="http://schemas.microsoft.com/office/drawing/2014/main" id="{D682A65E-86E2-42EC-9ED7-6B642464AA79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ktangel 16">
              <a:extLst>
                <a:ext uri="{FF2B5EF4-FFF2-40B4-BE49-F238E27FC236}">
                  <a16:creationId xmlns:a16="http://schemas.microsoft.com/office/drawing/2014/main" id="{8E5FFECE-AD2A-4DFF-9CA2-DCDC6FA55043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10" name="Rektangel 17">
              <a:extLst>
                <a:ext uri="{FF2B5EF4-FFF2-40B4-BE49-F238E27FC236}">
                  <a16:creationId xmlns:a16="http://schemas.microsoft.com/office/drawing/2014/main" id="{73FBE846-6F1C-4A5D-8241-BC99CC5C7163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11" name="Kombinationstegning 50">
              <a:extLst>
                <a:ext uri="{FF2B5EF4-FFF2-40B4-BE49-F238E27FC236}">
                  <a16:creationId xmlns:a16="http://schemas.microsoft.com/office/drawing/2014/main" id="{D1D99E29-EA61-42DB-AEAD-4D5293E3A14C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2" name="Gruppe 85">
            <a:extLst>
              <a:ext uri="{FF2B5EF4-FFF2-40B4-BE49-F238E27FC236}">
                <a16:creationId xmlns:a16="http://schemas.microsoft.com/office/drawing/2014/main" id="{1E5C4B1D-2C07-441A-8C15-1A06EBB41802}"/>
              </a:ext>
            </a:extLst>
          </p:cNvPr>
          <p:cNvGrpSpPr/>
          <p:nvPr/>
        </p:nvGrpSpPr>
        <p:grpSpPr>
          <a:xfrm>
            <a:off x="8513348" y="1649841"/>
            <a:ext cx="2044925" cy="2619009"/>
            <a:chOff x="3599892" y="1637982"/>
            <a:chExt cx="2674426" cy="2619009"/>
          </a:xfrm>
        </p:grpSpPr>
        <p:sp>
          <p:nvSpPr>
            <p:cNvPr id="13" name="Vinkel 86">
              <a:extLst>
                <a:ext uri="{FF2B5EF4-FFF2-40B4-BE49-F238E27FC236}">
                  <a16:creationId xmlns:a16="http://schemas.microsoft.com/office/drawing/2014/main" id="{A6E21C88-231C-4068-BFE1-0212FA3ECDD4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4" name="Lige forbindelse 87">
              <a:extLst>
                <a:ext uri="{FF2B5EF4-FFF2-40B4-BE49-F238E27FC236}">
                  <a16:creationId xmlns:a16="http://schemas.microsoft.com/office/drawing/2014/main" id="{EB67292B-BC4B-4C42-A377-7FC5629926BD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" name="Rektangel 88">
              <a:extLst>
                <a:ext uri="{FF2B5EF4-FFF2-40B4-BE49-F238E27FC236}">
                  <a16:creationId xmlns:a16="http://schemas.microsoft.com/office/drawing/2014/main" id="{D7966655-67D2-4E5B-853F-F61FB444B8A6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16" name="Rektangel 89">
              <a:extLst>
                <a:ext uri="{FF2B5EF4-FFF2-40B4-BE49-F238E27FC236}">
                  <a16:creationId xmlns:a16="http://schemas.microsoft.com/office/drawing/2014/main" id="{D01C2BCE-0629-41E4-B02C-F7BA5BBF75C6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17" name="Kombinationstegning 90">
              <a:extLst>
                <a:ext uri="{FF2B5EF4-FFF2-40B4-BE49-F238E27FC236}">
                  <a16:creationId xmlns:a16="http://schemas.microsoft.com/office/drawing/2014/main" id="{EFFD97F7-0A52-4F69-A018-B01F1CA3286A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8" name="Gruppe 9">
            <a:extLst>
              <a:ext uri="{FF2B5EF4-FFF2-40B4-BE49-F238E27FC236}">
                <a16:creationId xmlns:a16="http://schemas.microsoft.com/office/drawing/2014/main" id="{A6E85F5C-3CFA-4D02-9559-46266C3C554B}"/>
              </a:ext>
            </a:extLst>
          </p:cNvPr>
          <p:cNvGrpSpPr/>
          <p:nvPr/>
        </p:nvGrpSpPr>
        <p:grpSpPr>
          <a:xfrm>
            <a:off x="2351584" y="1649841"/>
            <a:ext cx="2064675" cy="2619010"/>
            <a:chOff x="971600" y="1637981"/>
            <a:chExt cx="1368152" cy="2619010"/>
          </a:xfrm>
        </p:grpSpPr>
        <p:sp>
          <p:nvSpPr>
            <p:cNvPr id="19" name="Pentagon 5">
              <a:extLst>
                <a:ext uri="{FF2B5EF4-FFF2-40B4-BE49-F238E27FC236}">
                  <a16:creationId xmlns:a16="http://schemas.microsoft.com/office/drawing/2014/main" id="{40A23C97-D052-4672-AD17-3C762FD6F0BB}"/>
                </a:ext>
              </a:extLst>
            </p:cNvPr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20" name="Lige forbindelse 6">
              <a:extLst>
                <a:ext uri="{FF2B5EF4-FFF2-40B4-BE49-F238E27FC236}">
                  <a16:creationId xmlns:a16="http://schemas.microsoft.com/office/drawing/2014/main" id="{E44CF955-BBF2-4416-AA17-BD8FF5A6E606}"/>
                </a:ext>
              </a:extLst>
            </p:cNvPr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ktangel 7">
              <a:extLst>
                <a:ext uri="{FF2B5EF4-FFF2-40B4-BE49-F238E27FC236}">
                  <a16:creationId xmlns:a16="http://schemas.microsoft.com/office/drawing/2014/main" id="{CB121009-6E92-48B2-AF00-566256C111CB}"/>
                </a:ext>
              </a:extLst>
            </p:cNvPr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2" name="Rektangel 8">
              <a:extLst>
                <a:ext uri="{FF2B5EF4-FFF2-40B4-BE49-F238E27FC236}">
                  <a16:creationId xmlns:a16="http://schemas.microsoft.com/office/drawing/2014/main" id="{C5735166-F0FE-448D-869F-D0A30C57DD6E}"/>
                </a:ext>
              </a:extLst>
            </p:cNvPr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3" name="Kombinationstegning 48">
              <a:extLst>
                <a:ext uri="{FF2B5EF4-FFF2-40B4-BE49-F238E27FC236}">
                  <a16:creationId xmlns:a16="http://schemas.microsoft.com/office/drawing/2014/main" id="{EC445C40-1BCF-4F5A-B95D-000691E65958}"/>
                </a:ext>
              </a:extLst>
            </p:cNvPr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4" name="Gruppe 35">
            <a:extLst>
              <a:ext uri="{FF2B5EF4-FFF2-40B4-BE49-F238E27FC236}">
                <a16:creationId xmlns:a16="http://schemas.microsoft.com/office/drawing/2014/main" id="{79234D59-11D4-4379-9660-4E51B3C87027}"/>
              </a:ext>
            </a:extLst>
          </p:cNvPr>
          <p:cNvGrpSpPr/>
          <p:nvPr/>
        </p:nvGrpSpPr>
        <p:grpSpPr>
          <a:xfrm>
            <a:off x="6466010" y="1649843"/>
            <a:ext cx="2044925" cy="2619009"/>
            <a:chOff x="3599892" y="1637982"/>
            <a:chExt cx="2674426" cy="2619009"/>
          </a:xfrm>
        </p:grpSpPr>
        <p:sp>
          <p:nvSpPr>
            <p:cNvPr id="25" name="Vinkel 36">
              <a:extLst>
                <a:ext uri="{FF2B5EF4-FFF2-40B4-BE49-F238E27FC236}">
                  <a16:creationId xmlns:a16="http://schemas.microsoft.com/office/drawing/2014/main" id="{8F6E2963-ACFE-4ADD-BDDD-9E802E788F73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26" name="Lige forbindelse 37">
              <a:extLst>
                <a:ext uri="{FF2B5EF4-FFF2-40B4-BE49-F238E27FC236}">
                  <a16:creationId xmlns:a16="http://schemas.microsoft.com/office/drawing/2014/main" id="{FB4C06F0-42EF-46C0-ADF8-88831F4EFD93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Rektangel 38">
              <a:extLst>
                <a:ext uri="{FF2B5EF4-FFF2-40B4-BE49-F238E27FC236}">
                  <a16:creationId xmlns:a16="http://schemas.microsoft.com/office/drawing/2014/main" id="{C962B6E3-80F3-497E-94D4-5576F134DE34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8" name="Rektangel 39">
              <a:extLst>
                <a:ext uri="{FF2B5EF4-FFF2-40B4-BE49-F238E27FC236}">
                  <a16:creationId xmlns:a16="http://schemas.microsoft.com/office/drawing/2014/main" id="{6F4D135F-37CD-4719-B7CA-52499F06CA78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9" name="Kombinationstegning 40">
              <a:extLst>
                <a:ext uri="{FF2B5EF4-FFF2-40B4-BE49-F238E27FC236}">
                  <a16:creationId xmlns:a16="http://schemas.microsoft.com/office/drawing/2014/main" id="{4ED8B0C7-E6F5-492F-BB29-072DAFBAB6B9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aphicFrame>
        <p:nvGraphicFramePr>
          <p:cNvPr id="30" name="Tabel 51">
            <a:extLst>
              <a:ext uri="{FF2B5EF4-FFF2-40B4-BE49-F238E27FC236}">
                <a16:creationId xmlns:a16="http://schemas.microsoft.com/office/drawing/2014/main" id="{7F093EE3-A2B7-42DC-89E0-9333B23622A5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766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4410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BC42E-E623-4B01-9FA8-752E09C6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5 kasser og 1 område pr kasse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3AF83E-888C-4000-8782-F6D5356DC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65</a:t>
            </a:fld>
            <a:endParaRPr lang="da-DK" dirty="0"/>
          </a:p>
        </p:txBody>
      </p:sp>
      <p:grpSp>
        <p:nvGrpSpPr>
          <p:cNvPr id="4" name="Gruppe 61">
            <a:extLst>
              <a:ext uri="{FF2B5EF4-FFF2-40B4-BE49-F238E27FC236}">
                <a16:creationId xmlns:a16="http://schemas.microsoft.com/office/drawing/2014/main" id="{461211CE-5C42-4607-8160-DDDDCB07B54E}"/>
              </a:ext>
            </a:extLst>
          </p:cNvPr>
          <p:cNvGrpSpPr/>
          <p:nvPr/>
        </p:nvGrpSpPr>
        <p:grpSpPr>
          <a:xfrm>
            <a:off x="8902971" y="1649842"/>
            <a:ext cx="1651403" cy="2619009"/>
            <a:chOff x="3599892" y="1637982"/>
            <a:chExt cx="2674426" cy="2619009"/>
          </a:xfrm>
        </p:grpSpPr>
        <p:sp>
          <p:nvSpPr>
            <p:cNvPr id="5" name="Vinkel 62">
              <a:extLst>
                <a:ext uri="{FF2B5EF4-FFF2-40B4-BE49-F238E27FC236}">
                  <a16:creationId xmlns:a16="http://schemas.microsoft.com/office/drawing/2014/main" id="{BA007FA6-B511-49CB-867E-B74ED06039D8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6" name="Lige forbindelse 63">
              <a:extLst>
                <a:ext uri="{FF2B5EF4-FFF2-40B4-BE49-F238E27FC236}">
                  <a16:creationId xmlns:a16="http://schemas.microsoft.com/office/drawing/2014/main" id="{20895691-E53C-4A44-8F73-D5C4AF4A6031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64">
              <a:extLst>
                <a:ext uri="{FF2B5EF4-FFF2-40B4-BE49-F238E27FC236}">
                  <a16:creationId xmlns:a16="http://schemas.microsoft.com/office/drawing/2014/main" id="{80ACB907-26A9-4570-8477-4D0129F2C4C9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8" name="Rektangel 65">
              <a:extLst>
                <a:ext uri="{FF2B5EF4-FFF2-40B4-BE49-F238E27FC236}">
                  <a16:creationId xmlns:a16="http://schemas.microsoft.com/office/drawing/2014/main" id="{6CD662B4-CF02-440D-85DC-27FD3118D888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9" name="Kombinationstegning 66">
              <a:extLst>
                <a:ext uri="{FF2B5EF4-FFF2-40B4-BE49-F238E27FC236}">
                  <a16:creationId xmlns:a16="http://schemas.microsoft.com/office/drawing/2014/main" id="{D7A433D9-22E6-41CD-BE36-A5EFC9030FDD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0" name="Gruppe 10">
            <a:extLst>
              <a:ext uri="{FF2B5EF4-FFF2-40B4-BE49-F238E27FC236}">
                <a16:creationId xmlns:a16="http://schemas.microsoft.com/office/drawing/2014/main" id="{BAC9CB9A-7C32-4976-8366-041B5CCDFE54}"/>
              </a:ext>
            </a:extLst>
          </p:cNvPr>
          <p:cNvGrpSpPr/>
          <p:nvPr/>
        </p:nvGrpSpPr>
        <p:grpSpPr>
          <a:xfrm>
            <a:off x="4001393" y="1649843"/>
            <a:ext cx="1651403" cy="2619009"/>
            <a:chOff x="3599892" y="1637982"/>
            <a:chExt cx="2674426" cy="2619009"/>
          </a:xfrm>
        </p:grpSpPr>
        <p:sp>
          <p:nvSpPr>
            <p:cNvPr id="11" name="Vinkel 14">
              <a:extLst>
                <a:ext uri="{FF2B5EF4-FFF2-40B4-BE49-F238E27FC236}">
                  <a16:creationId xmlns:a16="http://schemas.microsoft.com/office/drawing/2014/main" id="{5239C529-30C7-4901-BB95-06E062DDA59B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2" name="Lige forbindelse 15">
              <a:extLst>
                <a:ext uri="{FF2B5EF4-FFF2-40B4-BE49-F238E27FC236}">
                  <a16:creationId xmlns:a16="http://schemas.microsoft.com/office/drawing/2014/main" id="{D6995B37-A169-4548-B735-0CAE69560DA7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16">
              <a:extLst>
                <a:ext uri="{FF2B5EF4-FFF2-40B4-BE49-F238E27FC236}">
                  <a16:creationId xmlns:a16="http://schemas.microsoft.com/office/drawing/2014/main" id="{D46CE44E-1859-4AB3-B60B-077D8F83F437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14" name="Rektangel 17">
              <a:extLst>
                <a:ext uri="{FF2B5EF4-FFF2-40B4-BE49-F238E27FC236}">
                  <a16:creationId xmlns:a16="http://schemas.microsoft.com/office/drawing/2014/main" id="{4B12B2CF-AFE8-45DB-B03F-22A6DA1660F5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15" name="Kombinationstegning 50">
              <a:extLst>
                <a:ext uri="{FF2B5EF4-FFF2-40B4-BE49-F238E27FC236}">
                  <a16:creationId xmlns:a16="http://schemas.microsoft.com/office/drawing/2014/main" id="{94BFED3D-2D8F-4428-984D-FDFCBAC65DC6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6" name="Gruppe 9">
            <a:extLst>
              <a:ext uri="{FF2B5EF4-FFF2-40B4-BE49-F238E27FC236}">
                <a16:creationId xmlns:a16="http://schemas.microsoft.com/office/drawing/2014/main" id="{ADF45EFA-B762-4931-A11F-EFF5B9420325}"/>
              </a:ext>
            </a:extLst>
          </p:cNvPr>
          <p:cNvGrpSpPr/>
          <p:nvPr/>
        </p:nvGrpSpPr>
        <p:grpSpPr>
          <a:xfrm>
            <a:off x="2351584" y="1649841"/>
            <a:ext cx="1667353" cy="2619010"/>
            <a:chOff x="971600" y="1637981"/>
            <a:chExt cx="1368152" cy="2619010"/>
          </a:xfrm>
        </p:grpSpPr>
        <p:sp>
          <p:nvSpPr>
            <p:cNvPr id="17" name="Pentagon 5">
              <a:extLst>
                <a:ext uri="{FF2B5EF4-FFF2-40B4-BE49-F238E27FC236}">
                  <a16:creationId xmlns:a16="http://schemas.microsoft.com/office/drawing/2014/main" id="{1871ACB1-50C6-47D6-9BEF-D62561B37D57}"/>
                </a:ext>
              </a:extLst>
            </p:cNvPr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18" name="Lige forbindelse 6">
              <a:extLst>
                <a:ext uri="{FF2B5EF4-FFF2-40B4-BE49-F238E27FC236}">
                  <a16:creationId xmlns:a16="http://schemas.microsoft.com/office/drawing/2014/main" id="{051514E0-BF62-4E94-9F54-DCB0926F6AE3}"/>
                </a:ext>
              </a:extLst>
            </p:cNvPr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7">
              <a:extLst>
                <a:ext uri="{FF2B5EF4-FFF2-40B4-BE49-F238E27FC236}">
                  <a16:creationId xmlns:a16="http://schemas.microsoft.com/office/drawing/2014/main" id="{32DA39EE-0386-431D-B046-549FA396E9C6}"/>
                </a:ext>
              </a:extLst>
            </p:cNvPr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0" name="Rektangel 8">
              <a:extLst>
                <a:ext uri="{FF2B5EF4-FFF2-40B4-BE49-F238E27FC236}">
                  <a16:creationId xmlns:a16="http://schemas.microsoft.com/office/drawing/2014/main" id="{733F91A7-75D7-4C60-ADFD-2BC889AE9394}"/>
                </a:ext>
              </a:extLst>
            </p:cNvPr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1" name="Kombinationstegning 48">
              <a:extLst>
                <a:ext uri="{FF2B5EF4-FFF2-40B4-BE49-F238E27FC236}">
                  <a16:creationId xmlns:a16="http://schemas.microsoft.com/office/drawing/2014/main" id="{3B568C2C-FC81-4574-99B5-63FDBE5187A1}"/>
                </a:ext>
              </a:extLst>
            </p:cNvPr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2" name="Gruppe 35">
            <a:extLst>
              <a:ext uri="{FF2B5EF4-FFF2-40B4-BE49-F238E27FC236}">
                <a16:creationId xmlns:a16="http://schemas.microsoft.com/office/drawing/2014/main" id="{BC94CEAB-F279-4619-8A13-304F8FA81EA7}"/>
              </a:ext>
            </a:extLst>
          </p:cNvPr>
          <p:cNvGrpSpPr/>
          <p:nvPr/>
        </p:nvGrpSpPr>
        <p:grpSpPr>
          <a:xfrm>
            <a:off x="5635252" y="1649843"/>
            <a:ext cx="1651403" cy="2619009"/>
            <a:chOff x="3599892" y="1637982"/>
            <a:chExt cx="2674426" cy="2619009"/>
          </a:xfrm>
        </p:grpSpPr>
        <p:sp>
          <p:nvSpPr>
            <p:cNvPr id="23" name="Vinkel 36">
              <a:extLst>
                <a:ext uri="{FF2B5EF4-FFF2-40B4-BE49-F238E27FC236}">
                  <a16:creationId xmlns:a16="http://schemas.microsoft.com/office/drawing/2014/main" id="{B310F37B-5D2D-45EC-9CE0-632D5DE6FEDA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24" name="Lige forbindelse 37">
              <a:extLst>
                <a:ext uri="{FF2B5EF4-FFF2-40B4-BE49-F238E27FC236}">
                  <a16:creationId xmlns:a16="http://schemas.microsoft.com/office/drawing/2014/main" id="{E42380EE-34C3-407E-8A00-CCFBE232A3D9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38">
              <a:extLst>
                <a:ext uri="{FF2B5EF4-FFF2-40B4-BE49-F238E27FC236}">
                  <a16:creationId xmlns:a16="http://schemas.microsoft.com/office/drawing/2014/main" id="{9547E437-D08D-48B4-9E7A-37AE079D7F13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6" name="Rektangel 39">
              <a:extLst>
                <a:ext uri="{FF2B5EF4-FFF2-40B4-BE49-F238E27FC236}">
                  <a16:creationId xmlns:a16="http://schemas.microsoft.com/office/drawing/2014/main" id="{64E73762-CEC9-4CFD-AE1C-F583F0B001F1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7" name="Kombinationstegning 40">
              <a:extLst>
                <a:ext uri="{FF2B5EF4-FFF2-40B4-BE49-F238E27FC236}">
                  <a16:creationId xmlns:a16="http://schemas.microsoft.com/office/drawing/2014/main" id="{D775EC8F-F902-4F80-A5EA-393964430DDD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8" name="Gruppe 41">
            <a:extLst>
              <a:ext uri="{FF2B5EF4-FFF2-40B4-BE49-F238E27FC236}">
                <a16:creationId xmlns:a16="http://schemas.microsoft.com/office/drawing/2014/main" id="{98C9074C-D434-48A6-A8C2-6A920E4D425A}"/>
              </a:ext>
            </a:extLst>
          </p:cNvPr>
          <p:cNvGrpSpPr/>
          <p:nvPr/>
        </p:nvGrpSpPr>
        <p:grpSpPr>
          <a:xfrm>
            <a:off x="7269111" y="1649843"/>
            <a:ext cx="1651403" cy="2619009"/>
            <a:chOff x="3599892" y="1637982"/>
            <a:chExt cx="2674426" cy="2619009"/>
          </a:xfrm>
        </p:grpSpPr>
        <p:sp>
          <p:nvSpPr>
            <p:cNvPr id="29" name="Vinkel 42">
              <a:extLst>
                <a:ext uri="{FF2B5EF4-FFF2-40B4-BE49-F238E27FC236}">
                  <a16:creationId xmlns:a16="http://schemas.microsoft.com/office/drawing/2014/main" id="{DE731052-464A-42DC-90C3-73CD6065B404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0" name="Lige forbindelse 43">
              <a:extLst>
                <a:ext uri="{FF2B5EF4-FFF2-40B4-BE49-F238E27FC236}">
                  <a16:creationId xmlns:a16="http://schemas.microsoft.com/office/drawing/2014/main" id="{C94E9B5F-15EB-4989-B3E2-DA0AD51F8C18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ktangel 44">
              <a:extLst>
                <a:ext uri="{FF2B5EF4-FFF2-40B4-BE49-F238E27FC236}">
                  <a16:creationId xmlns:a16="http://schemas.microsoft.com/office/drawing/2014/main" id="{1EF0AE72-40A5-4836-A640-8841905138B2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32" name="Rektangel 45">
              <a:extLst>
                <a:ext uri="{FF2B5EF4-FFF2-40B4-BE49-F238E27FC236}">
                  <a16:creationId xmlns:a16="http://schemas.microsoft.com/office/drawing/2014/main" id="{D35DCCEA-D088-4F3F-88D9-0F9AA14AE8A5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33" name="Kombinationstegning 46">
              <a:extLst>
                <a:ext uri="{FF2B5EF4-FFF2-40B4-BE49-F238E27FC236}">
                  <a16:creationId xmlns:a16="http://schemas.microsoft.com/office/drawing/2014/main" id="{0339275A-F129-4211-933D-84423714BE1C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aphicFrame>
        <p:nvGraphicFramePr>
          <p:cNvPr id="34" name="Tabel 51">
            <a:extLst>
              <a:ext uri="{FF2B5EF4-FFF2-40B4-BE49-F238E27FC236}">
                <a16:creationId xmlns:a16="http://schemas.microsoft.com/office/drawing/2014/main" id="{B5E3309E-FCDE-4A13-9C3A-F74F62814938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784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610669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61CB6-9723-4C7A-93CB-862418EA6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 med 6 kasser og 1 område pr kasse med nøgletal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759D6D-80FF-4C46-9A0B-0F57C645E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66</a:t>
            </a:fld>
            <a:endParaRPr lang="da-DK" dirty="0"/>
          </a:p>
        </p:txBody>
      </p:sp>
      <p:grpSp>
        <p:nvGrpSpPr>
          <p:cNvPr id="4" name="Gruppe 10">
            <a:extLst>
              <a:ext uri="{FF2B5EF4-FFF2-40B4-BE49-F238E27FC236}">
                <a16:creationId xmlns:a16="http://schemas.microsoft.com/office/drawing/2014/main" id="{83062A6F-E8EB-4F8A-AB95-E29E7924A8D7}"/>
              </a:ext>
            </a:extLst>
          </p:cNvPr>
          <p:cNvGrpSpPr/>
          <p:nvPr/>
        </p:nvGrpSpPr>
        <p:grpSpPr>
          <a:xfrm>
            <a:off x="3730055" y="1649843"/>
            <a:ext cx="1355064" cy="2619009"/>
            <a:chOff x="3599892" y="1637982"/>
            <a:chExt cx="2674426" cy="2619009"/>
          </a:xfrm>
        </p:grpSpPr>
        <p:sp>
          <p:nvSpPr>
            <p:cNvPr id="5" name="Vinkel 14">
              <a:extLst>
                <a:ext uri="{FF2B5EF4-FFF2-40B4-BE49-F238E27FC236}">
                  <a16:creationId xmlns:a16="http://schemas.microsoft.com/office/drawing/2014/main" id="{3D73C275-A024-4C25-9A29-E475456528C2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6" name="Lige forbindelse 15">
              <a:extLst>
                <a:ext uri="{FF2B5EF4-FFF2-40B4-BE49-F238E27FC236}">
                  <a16:creationId xmlns:a16="http://schemas.microsoft.com/office/drawing/2014/main" id="{AD559FCA-3193-4EEF-8549-484DDE2FDD3D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6">
              <a:extLst>
                <a:ext uri="{FF2B5EF4-FFF2-40B4-BE49-F238E27FC236}">
                  <a16:creationId xmlns:a16="http://schemas.microsoft.com/office/drawing/2014/main" id="{6E68B593-1600-4E71-99AB-6D1040DE480C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8" name="Rektangel 17">
              <a:extLst>
                <a:ext uri="{FF2B5EF4-FFF2-40B4-BE49-F238E27FC236}">
                  <a16:creationId xmlns:a16="http://schemas.microsoft.com/office/drawing/2014/main" id="{FC6A82C3-1F0E-49DC-8B3A-AD4EFB31807B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9" name="Kombinationstegning 50">
              <a:extLst>
                <a:ext uri="{FF2B5EF4-FFF2-40B4-BE49-F238E27FC236}">
                  <a16:creationId xmlns:a16="http://schemas.microsoft.com/office/drawing/2014/main" id="{F2F07B26-46B4-42FA-A628-DA8E59F7812B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0" name="Gruppe 9">
            <a:extLst>
              <a:ext uri="{FF2B5EF4-FFF2-40B4-BE49-F238E27FC236}">
                <a16:creationId xmlns:a16="http://schemas.microsoft.com/office/drawing/2014/main" id="{280F0D9B-EB24-411B-87EC-79A7F043DAB2}"/>
              </a:ext>
            </a:extLst>
          </p:cNvPr>
          <p:cNvGrpSpPr/>
          <p:nvPr/>
        </p:nvGrpSpPr>
        <p:grpSpPr>
          <a:xfrm>
            <a:off x="2351584" y="1649841"/>
            <a:ext cx="1368152" cy="2619010"/>
            <a:chOff x="971600" y="1637981"/>
            <a:chExt cx="1368152" cy="2619010"/>
          </a:xfrm>
        </p:grpSpPr>
        <p:sp>
          <p:nvSpPr>
            <p:cNvPr id="11" name="Pentagon 5">
              <a:extLst>
                <a:ext uri="{FF2B5EF4-FFF2-40B4-BE49-F238E27FC236}">
                  <a16:creationId xmlns:a16="http://schemas.microsoft.com/office/drawing/2014/main" id="{3334C0E8-BE07-4313-BEC7-70261434842F}"/>
                </a:ext>
              </a:extLst>
            </p:cNvPr>
            <p:cNvSpPr/>
            <p:nvPr/>
          </p:nvSpPr>
          <p:spPr bwMode="auto">
            <a:xfrm>
              <a:off x="971600" y="1637981"/>
              <a:ext cx="1368152" cy="2619010"/>
            </a:xfrm>
            <a:prstGeom prst="homePlate">
              <a:avLst>
                <a:gd name="adj" fmla="val 6541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endParaRPr lang="da-DK" sz="1200" dirty="0" err="1"/>
            </a:p>
          </p:txBody>
        </p:sp>
        <p:cxnSp>
          <p:nvCxnSpPr>
            <p:cNvPr id="12" name="Lige forbindelse 6">
              <a:extLst>
                <a:ext uri="{FF2B5EF4-FFF2-40B4-BE49-F238E27FC236}">
                  <a16:creationId xmlns:a16="http://schemas.microsoft.com/office/drawing/2014/main" id="{EC25B39F-290A-459F-888E-1ABD4AB155A7}"/>
                </a:ext>
              </a:extLst>
            </p:cNvPr>
            <p:cNvCxnSpPr/>
            <p:nvPr/>
          </p:nvCxnSpPr>
          <p:spPr bwMode="auto">
            <a:xfrm flipV="1">
              <a:off x="971600" y="2188287"/>
              <a:ext cx="1305888" cy="1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7">
              <a:extLst>
                <a:ext uri="{FF2B5EF4-FFF2-40B4-BE49-F238E27FC236}">
                  <a16:creationId xmlns:a16="http://schemas.microsoft.com/office/drawing/2014/main" id="{D70E2D65-B3DF-42C5-A0A2-F277372C2793}"/>
                </a:ext>
              </a:extLst>
            </p:cNvPr>
            <p:cNvSpPr/>
            <p:nvPr/>
          </p:nvSpPr>
          <p:spPr bwMode="auto">
            <a:xfrm>
              <a:off x="1015463" y="1856924"/>
              <a:ext cx="1262025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14" name="Rektangel 8">
              <a:extLst>
                <a:ext uri="{FF2B5EF4-FFF2-40B4-BE49-F238E27FC236}">
                  <a16:creationId xmlns:a16="http://schemas.microsoft.com/office/drawing/2014/main" id="{80B5DF5C-6987-4E0D-B1BE-F7EC8B9A7A44}"/>
                </a:ext>
              </a:extLst>
            </p:cNvPr>
            <p:cNvSpPr/>
            <p:nvPr/>
          </p:nvSpPr>
          <p:spPr bwMode="auto">
            <a:xfrm>
              <a:off x="1015463" y="2229272"/>
              <a:ext cx="1262025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15" name="Kombinationstegning 48">
              <a:extLst>
                <a:ext uri="{FF2B5EF4-FFF2-40B4-BE49-F238E27FC236}">
                  <a16:creationId xmlns:a16="http://schemas.microsoft.com/office/drawing/2014/main" id="{E5E968D5-4DD6-4FBD-9781-B6AB34C5D015}"/>
                </a:ext>
              </a:extLst>
            </p:cNvPr>
            <p:cNvSpPr/>
            <p:nvPr/>
          </p:nvSpPr>
          <p:spPr bwMode="auto">
            <a:xfrm>
              <a:off x="971600" y="3755135"/>
              <a:ext cx="1329733" cy="501856"/>
            </a:xfrm>
            <a:custGeom>
              <a:avLst/>
              <a:gdLst>
                <a:gd name="connsiteX0" fmla="*/ 0 w 2566475"/>
                <a:gd name="connsiteY0" fmla="*/ 0 h 517829"/>
                <a:gd name="connsiteX1" fmla="*/ 2566475 w 2566475"/>
                <a:gd name="connsiteY1" fmla="*/ 0 h 517829"/>
                <a:gd name="connsiteX2" fmla="*/ 2498733 w 2566475"/>
                <a:gd name="connsiteY2" fmla="*/ 517829 h 517829"/>
                <a:gd name="connsiteX3" fmla="*/ 0 w 2566475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6475" h="517829">
                  <a:moveTo>
                    <a:pt x="0" y="0"/>
                  </a:moveTo>
                  <a:lnTo>
                    <a:pt x="2566475" y="0"/>
                  </a:lnTo>
                  <a:lnTo>
                    <a:pt x="2498733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16" name="Gruppe 35">
            <a:extLst>
              <a:ext uri="{FF2B5EF4-FFF2-40B4-BE49-F238E27FC236}">
                <a16:creationId xmlns:a16="http://schemas.microsoft.com/office/drawing/2014/main" id="{4451CA58-64D4-42EF-BC02-06D1A3F76D32}"/>
              </a:ext>
            </a:extLst>
          </p:cNvPr>
          <p:cNvGrpSpPr/>
          <p:nvPr/>
        </p:nvGrpSpPr>
        <p:grpSpPr>
          <a:xfrm>
            <a:off x="5095438" y="1649843"/>
            <a:ext cx="1355064" cy="2619009"/>
            <a:chOff x="3599892" y="1637982"/>
            <a:chExt cx="2674426" cy="2619009"/>
          </a:xfrm>
        </p:grpSpPr>
        <p:sp>
          <p:nvSpPr>
            <p:cNvPr id="17" name="Vinkel 36">
              <a:extLst>
                <a:ext uri="{FF2B5EF4-FFF2-40B4-BE49-F238E27FC236}">
                  <a16:creationId xmlns:a16="http://schemas.microsoft.com/office/drawing/2014/main" id="{52F43480-4FEC-4B20-924A-D0914EE78724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18" name="Lige forbindelse 37">
              <a:extLst>
                <a:ext uri="{FF2B5EF4-FFF2-40B4-BE49-F238E27FC236}">
                  <a16:creationId xmlns:a16="http://schemas.microsoft.com/office/drawing/2014/main" id="{273B80C3-10DD-4368-AD83-F497909522C0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38">
              <a:extLst>
                <a:ext uri="{FF2B5EF4-FFF2-40B4-BE49-F238E27FC236}">
                  <a16:creationId xmlns:a16="http://schemas.microsoft.com/office/drawing/2014/main" id="{65992118-4247-41ED-8EE8-04BDF0C0DAB1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0" name="Rektangel 39">
              <a:extLst>
                <a:ext uri="{FF2B5EF4-FFF2-40B4-BE49-F238E27FC236}">
                  <a16:creationId xmlns:a16="http://schemas.microsoft.com/office/drawing/2014/main" id="{4441CE53-DEB6-43FE-9536-163F64A9979B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1" name="Kombinationstegning 40">
              <a:extLst>
                <a:ext uri="{FF2B5EF4-FFF2-40B4-BE49-F238E27FC236}">
                  <a16:creationId xmlns:a16="http://schemas.microsoft.com/office/drawing/2014/main" id="{CFD8156E-A296-4C39-9A9D-69F38CE4722D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2" name="Gruppe 41">
            <a:extLst>
              <a:ext uri="{FF2B5EF4-FFF2-40B4-BE49-F238E27FC236}">
                <a16:creationId xmlns:a16="http://schemas.microsoft.com/office/drawing/2014/main" id="{8F739FD9-6AA2-4DCF-8129-F0F609542E12}"/>
              </a:ext>
            </a:extLst>
          </p:cNvPr>
          <p:cNvGrpSpPr/>
          <p:nvPr/>
        </p:nvGrpSpPr>
        <p:grpSpPr>
          <a:xfrm>
            <a:off x="6460821" y="1649843"/>
            <a:ext cx="1355064" cy="2619009"/>
            <a:chOff x="3599892" y="1637982"/>
            <a:chExt cx="2674426" cy="2619009"/>
          </a:xfrm>
        </p:grpSpPr>
        <p:sp>
          <p:nvSpPr>
            <p:cNvPr id="23" name="Vinkel 42">
              <a:extLst>
                <a:ext uri="{FF2B5EF4-FFF2-40B4-BE49-F238E27FC236}">
                  <a16:creationId xmlns:a16="http://schemas.microsoft.com/office/drawing/2014/main" id="{8624C2A8-7618-438A-AEF4-BA2B82E43B89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24" name="Lige forbindelse 43">
              <a:extLst>
                <a:ext uri="{FF2B5EF4-FFF2-40B4-BE49-F238E27FC236}">
                  <a16:creationId xmlns:a16="http://schemas.microsoft.com/office/drawing/2014/main" id="{E1D6E01D-FD0E-4B41-81EB-AF044F0C216E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44">
              <a:extLst>
                <a:ext uri="{FF2B5EF4-FFF2-40B4-BE49-F238E27FC236}">
                  <a16:creationId xmlns:a16="http://schemas.microsoft.com/office/drawing/2014/main" id="{2C8F5C0F-E4BF-47CB-9D20-3A58BF268117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26" name="Rektangel 45">
              <a:extLst>
                <a:ext uri="{FF2B5EF4-FFF2-40B4-BE49-F238E27FC236}">
                  <a16:creationId xmlns:a16="http://schemas.microsoft.com/office/drawing/2014/main" id="{F26E9F81-7941-41D7-ADA1-0116C780ECDA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27" name="Kombinationstegning 46">
              <a:extLst>
                <a:ext uri="{FF2B5EF4-FFF2-40B4-BE49-F238E27FC236}">
                  <a16:creationId xmlns:a16="http://schemas.microsoft.com/office/drawing/2014/main" id="{C8426C39-5C69-4220-8A4E-4C0261D107A0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28" name="Gruppe 74">
            <a:extLst>
              <a:ext uri="{FF2B5EF4-FFF2-40B4-BE49-F238E27FC236}">
                <a16:creationId xmlns:a16="http://schemas.microsoft.com/office/drawing/2014/main" id="{A43D5B80-24D2-47E2-B9A3-54309535BD67}"/>
              </a:ext>
            </a:extLst>
          </p:cNvPr>
          <p:cNvGrpSpPr/>
          <p:nvPr/>
        </p:nvGrpSpPr>
        <p:grpSpPr>
          <a:xfrm>
            <a:off x="7826204" y="1649843"/>
            <a:ext cx="1355064" cy="2619009"/>
            <a:chOff x="3599892" y="1637982"/>
            <a:chExt cx="2674426" cy="2619009"/>
          </a:xfrm>
        </p:grpSpPr>
        <p:sp>
          <p:nvSpPr>
            <p:cNvPr id="29" name="Vinkel 75">
              <a:extLst>
                <a:ext uri="{FF2B5EF4-FFF2-40B4-BE49-F238E27FC236}">
                  <a16:creationId xmlns:a16="http://schemas.microsoft.com/office/drawing/2014/main" id="{5E19F326-3712-485A-941D-E1F12BBA3B5F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0" name="Lige forbindelse 76">
              <a:extLst>
                <a:ext uri="{FF2B5EF4-FFF2-40B4-BE49-F238E27FC236}">
                  <a16:creationId xmlns:a16="http://schemas.microsoft.com/office/drawing/2014/main" id="{E1A0E802-3F37-44B2-AEEF-FDB6AA40D0F4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ktangel 77">
              <a:extLst>
                <a:ext uri="{FF2B5EF4-FFF2-40B4-BE49-F238E27FC236}">
                  <a16:creationId xmlns:a16="http://schemas.microsoft.com/office/drawing/2014/main" id="{965DBF23-49D9-46BE-9114-8C29AC999F15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32" name="Rektangel 78">
              <a:extLst>
                <a:ext uri="{FF2B5EF4-FFF2-40B4-BE49-F238E27FC236}">
                  <a16:creationId xmlns:a16="http://schemas.microsoft.com/office/drawing/2014/main" id="{4A5EA17A-1739-463F-AD14-7A1A54CF2C70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33" name="Kombinationstegning 79">
              <a:extLst>
                <a:ext uri="{FF2B5EF4-FFF2-40B4-BE49-F238E27FC236}">
                  <a16:creationId xmlns:a16="http://schemas.microsoft.com/office/drawing/2014/main" id="{0F94F3EC-BB72-4B94-BC89-4B983E320474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pSp>
        <p:nvGrpSpPr>
          <p:cNvPr id="34" name="Gruppe 80">
            <a:extLst>
              <a:ext uri="{FF2B5EF4-FFF2-40B4-BE49-F238E27FC236}">
                <a16:creationId xmlns:a16="http://schemas.microsoft.com/office/drawing/2014/main" id="{A2EF07F1-34E9-49EF-97F0-2CB7AE23C5B8}"/>
              </a:ext>
            </a:extLst>
          </p:cNvPr>
          <p:cNvGrpSpPr/>
          <p:nvPr/>
        </p:nvGrpSpPr>
        <p:grpSpPr>
          <a:xfrm>
            <a:off x="9191586" y="1649843"/>
            <a:ext cx="1355064" cy="2619009"/>
            <a:chOff x="3599892" y="1637982"/>
            <a:chExt cx="2674426" cy="2619009"/>
          </a:xfrm>
        </p:grpSpPr>
        <p:sp>
          <p:nvSpPr>
            <p:cNvPr id="35" name="Vinkel 81">
              <a:extLst>
                <a:ext uri="{FF2B5EF4-FFF2-40B4-BE49-F238E27FC236}">
                  <a16:creationId xmlns:a16="http://schemas.microsoft.com/office/drawing/2014/main" id="{E9A311B0-5C10-4F09-B1E4-4B7D4C560D7A}"/>
                </a:ext>
              </a:extLst>
            </p:cNvPr>
            <p:cNvSpPr/>
            <p:nvPr/>
          </p:nvSpPr>
          <p:spPr bwMode="auto">
            <a:xfrm>
              <a:off x="3599892" y="1637982"/>
              <a:ext cx="2674426" cy="2619009"/>
            </a:xfrm>
            <a:prstGeom prst="chevron">
              <a:avLst>
                <a:gd name="adj" fmla="val 6227"/>
              </a:avLst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endParaRPr lang="da-DK" sz="1200" dirty="0" err="1"/>
            </a:p>
          </p:txBody>
        </p:sp>
        <p:cxnSp>
          <p:nvCxnSpPr>
            <p:cNvPr id="36" name="Lige forbindelse 82">
              <a:extLst>
                <a:ext uri="{FF2B5EF4-FFF2-40B4-BE49-F238E27FC236}">
                  <a16:creationId xmlns:a16="http://schemas.microsoft.com/office/drawing/2014/main" id="{A4FBC18E-74A4-40DF-A6E8-8E8E6AB572E4}"/>
                </a:ext>
              </a:extLst>
            </p:cNvPr>
            <p:cNvCxnSpPr/>
            <p:nvPr/>
          </p:nvCxnSpPr>
          <p:spPr bwMode="auto">
            <a:xfrm>
              <a:off x="3722854" y="2188288"/>
              <a:ext cx="2436419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ktangel 83">
              <a:extLst>
                <a:ext uri="{FF2B5EF4-FFF2-40B4-BE49-F238E27FC236}">
                  <a16:creationId xmlns:a16="http://schemas.microsoft.com/office/drawing/2014/main" id="{128982D5-7639-477D-9B32-394E233D39BC}"/>
                </a:ext>
              </a:extLst>
            </p:cNvPr>
            <p:cNvSpPr/>
            <p:nvPr/>
          </p:nvSpPr>
          <p:spPr bwMode="auto">
            <a:xfrm>
              <a:off x="3839888" y="1856925"/>
              <a:ext cx="2367349" cy="337937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r>
                <a:rPr lang="da-DK" sz="1200" dirty="0"/>
                <a:t>[ Overskrift på kassen]</a:t>
              </a:r>
            </a:p>
          </p:txBody>
        </p:sp>
        <p:sp>
          <p:nvSpPr>
            <p:cNvPr id="38" name="Rektangel 84">
              <a:extLst>
                <a:ext uri="{FF2B5EF4-FFF2-40B4-BE49-F238E27FC236}">
                  <a16:creationId xmlns:a16="http://schemas.microsoft.com/office/drawing/2014/main" id="{461108D4-94BC-465B-A96A-48F3CD7B2A18}"/>
                </a:ext>
              </a:extLst>
            </p:cNvPr>
            <p:cNvSpPr/>
            <p:nvPr/>
          </p:nvSpPr>
          <p:spPr bwMode="auto">
            <a:xfrm>
              <a:off x="3839888" y="2229273"/>
              <a:ext cx="2367349" cy="1913130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  <a:p>
              <a:pPr marL="182563" indent="-182563">
                <a:buFont typeface="Arial" pitchFamily="34" charset="0"/>
                <a:buChar char="•"/>
              </a:pPr>
              <a:r>
                <a:rPr lang="da-DK" sz="1200" dirty="0"/>
                <a:t>[ Tekst ]</a:t>
              </a:r>
            </a:p>
          </p:txBody>
        </p:sp>
        <p:sp>
          <p:nvSpPr>
            <p:cNvPr id="39" name="Kombinationstegning 85">
              <a:extLst>
                <a:ext uri="{FF2B5EF4-FFF2-40B4-BE49-F238E27FC236}">
                  <a16:creationId xmlns:a16="http://schemas.microsoft.com/office/drawing/2014/main" id="{43CE087F-9C37-4B3D-B050-71B642FAF0E7}"/>
                </a:ext>
              </a:extLst>
            </p:cNvPr>
            <p:cNvSpPr/>
            <p:nvPr/>
          </p:nvSpPr>
          <p:spPr bwMode="auto">
            <a:xfrm>
              <a:off x="3601541" y="3755135"/>
              <a:ext cx="2597677" cy="501856"/>
            </a:xfrm>
            <a:custGeom>
              <a:avLst/>
              <a:gdLst>
                <a:gd name="connsiteX0" fmla="*/ 64491 w 2575831"/>
                <a:gd name="connsiteY0" fmla="*/ 0 h 517829"/>
                <a:gd name="connsiteX1" fmla="*/ 2575831 w 2575831"/>
                <a:gd name="connsiteY1" fmla="*/ 0 h 517829"/>
                <a:gd name="connsiteX2" fmla="*/ 2511340 w 2575831"/>
                <a:gd name="connsiteY2" fmla="*/ 517829 h 517829"/>
                <a:gd name="connsiteX3" fmla="*/ 0 w 2575831"/>
                <a:gd name="connsiteY3" fmla="*/ 517829 h 51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75831" h="517829">
                  <a:moveTo>
                    <a:pt x="64491" y="0"/>
                  </a:moveTo>
                  <a:lnTo>
                    <a:pt x="2575831" y="0"/>
                  </a:lnTo>
                  <a:lnTo>
                    <a:pt x="2511340" y="517829"/>
                  </a:lnTo>
                  <a:lnTo>
                    <a:pt x="0" y="517829"/>
                  </a:lnTo>
                  <a:close/>
                </a:path>
              </a:pathLst>
            </a:custGeom>
            <a:solidFill>
              <a:schemeClr val="tx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200" dirty="0" err="1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graphicFrame>
        <p:nvGraphicFramePr>
          <p:cNvPr id="40" name="Tabel 51">
            <a:extLst>
              <a:ext uri="{FF2B5EF4-FFF2-40B4-BE49-F238E27FC236}">
                <a16:creationId xmlns:a16="http://schemas.microsoft.com/office/drawing/2014/main" id="{30703085-D3F7-4502-B945-231A35EEE64F}"/>
              </a:ext>
            </a:extLst>
          </p:cNvPr>
          <p:cNvGraphicFramePr>
            <a:graphicFrameLocks noGrp="1"/>
          </p:cNvGraphicFramePr>
          <p:nvPr/>
        </p:nvGraphicFramePr>
        <p:xfrm>
          <a:off x="1703512" y="3717034"/>
          <a:ext cx="8802000" cy="233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81413"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1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dirty="0" err="1"/>
                        <a:t>Lorem</a:t>
                      </a:r>
                      <a:r>
                        <a:rPr lang="da-DK" sz="1100" dirty="0"/>
                        <a:t> </a:t>
                      </a:r>
                      <a:r>
                        <a:rPr lang="da-DK" sz="1100" dirty="0" err="1"/>
                        <a:t>ipsum</a:t>
                      </a:r>
                      <a:endParaRPr lang="da-DK" sz="11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T w="381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/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1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6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a-DK" sz="11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100" dirty="0" err="1"/>
                        <a:t>Xxxx</a:t>
                      </a:r>
                      <a:endParaRPr lang="da-DK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/>
                        <a:t>Noter:</a:t>
                      </a:r>
                      <a:r>
                        <a:rPr lang="da-DK" sz="1200" baseline="0" dirty="0"/>
                        <a:t> [ Indsæt tekst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da-DK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0140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AD666-AA1B-4F80-9AAB-35F0471E6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1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6F691B-1AE7-4B76-948D-01063B6AF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67</a:t>
            </a:fld>
            <a:endParaRPr lang="da-DK" dirty="0"/>
          </a:p>
        </p:txBody>
      </p:sp>
      <p:sp>
        <p:nvSpPr>
          <p:cNvPr id="4" name="Pentagon 11">
            <a:extLst>
              <a:ext uri="{FF2B5EF4-FFF2-40B4-BE49-F238E27FC236}">
                <a16:creationId xmlns:a16="http://schemas.microsoft.com/office/drawing/2014/main" id="{8131A20A-E457-418D-A00B-76EF415EC003}"/>
              </a:ext>
            </a:extLst>
          </p:cNvPr>
          <p:cNvSpPr/>
          <p:nvPr/>
        </p:nvSpPr>
        <p:spPr bwMode="auto">
          <a:xfrm rot="5400000">
            <a:off x="-375348" y="3068962"/>
            <a:ext cx="3816426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graphicFrame>
        <p:nvGraphicFramePr>
          <p:cNvPr id="5" name="Tabel 9">
            <a:extLst>
              <a:ext uri="{FF2B5EF4-FFF2-40B4-BE49-F238E27FC236}">
                <a16:creationId xmlns:a16="http://schemas.microsoft.com/office/drawing/2014/main" id="{D3955CDE-4D28-4CE1-8CDA-51C2DB342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241606"/>
              </p:ext>
            </p:extLst>
          </p:nvPr>
        </p:nvGraphicFramePr>
        <p:xfrm>
          <a:off x="416745" y="1352352"/>
          <a:ext cx="11049986" cy="495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5765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9031-A79E-49C8-8451-825CF3FF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2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A674D4-2356-4923-8F32-CFE1F8862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68</a:t>
            </a:fld>
            <a:endParaRPr lang="da-DK" dirty="0"/>
          </a:p>
        </p:txBody>
      </p:sp>
      <p:sp>
        <p:nvSpPr>
          <p:cNvPr id="4" name="Pentagon 11">
            <a:extLst>
              <a:ext uri="{FF2B5EF4-FFF2-40B4-BE49-F238E27FC236}">
                <a16:creationId xmlns:a16="http://schemas.microsoft.com/office/drawing/2014/main" id="{6595C5B7-F8BD-4848-85EE-276E368232C5}"/>
              </a:ext>
            </a:extLst>
          </p:cNvPr>
          <p:cNvSpPr/>
          <p:nvPr/>
        </p:nvSpPr>
        <p:spPr bwMode="auto">
          <a:xfrm rot="5400000">
            <a:off x="530931" y="2169033"/>
            <a:ext cx="2016568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5" name="Vinkel 12">
            <a:extLst>
              <a:ext uri="{FF2B5EF4-FFF2-40B4-BE49-F238E27FC236}">
                <a16:creationId xmlns:a16="http://schemas.microsoft.com/office/drawing/2014/main" id="{97859006-DB1C-4F03-9D39-A52BDB92EC52}"/>
              </a:ext>
            </a:extLst>
          </p:cNvPr>
          <p:cNvSpPr/>
          <p:nvPr/>
        </p:nvSpPr>
        <p:spPr bwMode="auto">
          <a:xfrm rot="5400000">
            <a:off x="459093" y="3969063"/>
            <a:ext cx="2160241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graphicFrame>
        <p:nvGraphicFramePr>
          <p:cNvPr id="6" name="Tabel 9">
            <a:extLst>
              <a:ext uri="{FF2B5EF4-FFF2-40B4-BE49-F238E27FC236}">
                <a16:creationId xmlns:a16="http://schemas.microsoft.com/office/drawing/2014/main" id="{952221B2-65F3-451C-B6EA-BBFB91868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450541"/>
              </p:ext>
            </p:extLst>
          </p:nvPr>
        </p:nvGraphicFramePr>
        <p:xfrm>
          <a:off x="423095" y="1352352"/>
          <a:ext cx="11049986" cy="5029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7102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D5CDB-30CB-4F3C-B95B-581196910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3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0E3F75-A34A-41F6-9F2D-0F993DAB6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69</a:t>
            </a:fld>
            <a:endParaRPr lang="da-DK" dirty="0"/>
          </a:p>
        </p:txBody>
      </p:sp>
      <p:sp>
        <p:nvSpPr>
          <p:cNvPr id="4" name="Pentagon 11">
            <a:extLst>
              <a:ext uri="{FF2B5EF4-FFF2-40B4-BE49-F238E27FC236}">
                <a16:creationId xmlns:a16="http://schemas.microsoft.com/office/drawing/2014/main" id="{AF78E4B2-DA7B-489F-84ED-27447FDE7283}"/>
              </a:ext>
            </a:extLst>
          </p:cNvPr>
          <p:cNvSpPr/>
          <p:nvPr/>
        </p:nvSpPr>
        <p:spPr bwMode="auto">
          <a:xfrm rot="5400000">
            <a:off x="833808" y="1859808"/>
            <a:ext cx="1398116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5" name="Vinkel 35">
            <a:extLst>
              <a:ext uri="{FF2B5EF4-FFF2-40B4-BE49-F238E27FC236}">
                <a16:creationId xmlns:a16="http://schemas.microsoft.com/office/drawing/2014/main" id="{80BEA176-FA6E-4834-B7C3-171C4598C4CD}"/>
              </a:ext>
            </a:extLst>
          </p:cNvPr>
          <p:cNvSpPr/>
          <p:nvPr/>
        </p:nvSpPr>
        <p:spPr bwMode="auto">
          <a:xfrm rot="5400000">
            <a:off x="759038" y="3047940"/>
            <a:ext cx="1547654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6" name="Vinkel 12">
            <a:extLst>
              <a:ext uri="{FF2B5EF4-FFF2-40B4-BE49-F238E27FC236}">
                <a16:creationId xmlns:a16="http://schemas.microsoft.com/office/drawing/2014/main" id="{5E69A818-D9CE-400F-B110-09517FC0BA29}"/>
              </a:ext>
            </a:extLst>
          </p:cNvPr>
          <p:cNvSpPr/>
          <p:nvPr/>
        </p:nvSpPr>
        <p:spPr bwMode="auto">
          <a:xfrm rot="5400000">
            <a:off x="759038" y="4310840"/>
            <a:ext cx="1547652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graphicFrame>
        <p:nvGraphicFramePr>
          <p:cNvPr id="7" name="Tabel 9">
            <a:extLst>
              <a:ext uri="{FF2B5EF4-FFF2-40B4-BE49-F238E27FC236}">
                <a16:creationId xmlns:a16="http://schemas.microsoft.com/office/drawing/2014/main" id="{095F3C3C-BCA9-4670-B351-4C097EEF1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82571"/>
              </p:ext>
            </p:extLst>
          </p:nvPr>
        </p:nvGraphicFramePr>
        <p:xfrm>
          <a:off x="416745" y="1352352"/>
          <a:ext cx="11049986" cy="510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96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65A4C-BECB-4017-8180-38D07852A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1x2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6B4C24-1F05-4B3C-8228-44CE690EB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</a:t>
            </a:fld>
            <a:endParaRPr lang="da-DK" dirty="0"/>
          </a:p>
        </p:txBody>
      </p:sp>
      <p:grpSp>
        <p:nvGrpSpPr>
          <p:cNvPr id="4" name="Gruppe 14">
            <a:extLst>
              <a:ext uri="{FF2B5EF4-FFF2-40B4-BE49-F238E27FC236}">
                <a16:creationId xmlns:a16="http://schemas.microsoft.com/office/drawing/2014/main" id="{7AD780DA-BA29-43AE-8B03-34764BA90C4F}"/>
              </a:ext>
            </a:extLst>
          </p:cNvPr>
          <p:cNvGrpSpPr/>
          <p:nvPr/>
        </p:nvGrpSpPr>
        <p:grpSpPr>
          <a:xfrm>
            <a:off x="698402" y="1560140"/>
            <a:ext cx="5184000" cy="4464496"/>
            <a:chOff x="755576" y="1556792"/>
            <a:chExt cx="7704856" cy="4464496"/>
          </a:xfrm>
        </p:grpSpPr>
        <p:sp>
          <p:nvSpPr>
            <p:cNvPr id="5" name="Rektangel 15">
              <a:extLst>
                <a:ext uri="{FF2B5EF4-FFF2-40B4-BE49-F238E27FC236}">
                  <a16:creationId xmlns:a16="http://schemas.microsoft.com/office/drawing/2014/main" id="{2E556179-305F-4752-86F2-F4734BB96264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6" name="Lige forbindelse 16">
              <a:extLst>
                <a:ext uri="{FF2B5EF4-FFF2-40B4-BE49-F238E27FC236}">
                  <a16:creationId xmlns:a16="http://schemas.microsoft.com/office/drawing/2014/main" id="{BDC4058B-96CC-41BF-9152-EE88F28CB952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7">
              <a:extLst>
                <a:ext uri="{FF2B5EF4-FFF2-40B4-BE49-F238E27FC236}">
                  <a16:creationId xmlns:a16="http://schemas.microsoft.com/office/drawing/2014/main" id="{582937D9-21F2-4EE8-B770-42C565E3CD68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8E4ABF85-DDA4-46B4-88F6-FD210A787521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</p:grpSp>
      <p:sp>
        <p:nvSpPr>
          <p:cNvPr id="15" name="Tekstboks 20">
            <a:extLst>
              <a:ext uri="{FF2B5EF4-FFF2-40B4-BE49-F238E27FC236}">
                <a16:creationId xmlns:a16="http://schemas.microsoft.com/office/drawing/2014/main" id="{C08BB8EA-1AEA-4BD9-9A91-37DFEEE493CE}"/>
              </a:ext>
            </a:extLst>
          </p:cNvPr>
          <p:cNvSpPr txBox="1"/>
          <p:nvPr/>
        </p:nvSpPr>
        <p:spPr>
          <a:xfrm>
            <a:off x="834021" y="5870748"/>
            <a:ext cx="36004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dirty="0"/>
              <a:t>Note: [ Angiv note ]</a:t>
            </a:r>
          </a:p>
        </p:txBody>
      </p:sp>
      <p:grpSp>
        <p:nvGrpSpPr>
          <p:cNvPr id="22" name="Gruppe 31">
            <a:extLst>
              <a:ext uri="{FF2B5EF4-FFF2-40B4-BE49-F238E27FC236}">
                <a16:creationId xmlns:a16="http://schemas.microsoft.com/office/drawing/2014/main" id="{7E33FAD1-9C1C-49C5-8BF1-8E484DD83175}"/>
              </a:ext>
            </a:extLst>
          </p:cNvPr>
          <p:cNvGrpSpPr/>
          <p:nvPr/>
        </p:nvGrpSpPr>
        <p:grpSpPr>
          <a:xfrm>
            <a:off x="6236554" y="1560140"/>
            <a:ext cx="5184000" cy="2170112"/>
            <a:chOff x="755576" y="1556792"/>
            <a:chExt cx="3744416" cy="2170112"/>
          </a:xfrm>
        </p:grpSpPr>
        <p:sp>
          <p:nvSpPr>
            <p:cNvPr id="23" name="Rektangel 10">
              <a:extLst>
                <a:ext uri="{FF2B5EF4-FFF2-40B4-BE49-F238E27FC236}">
                  <a16:creationId xmlns:a16="http://schemas.microsoft.com/office/drawing/2014/main" id="{080D77F8-9DF6-4C8D-9F31-B6E715846715}"/>
                </a:ext>
              </a:extLst>
            </p:cNvPr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24" name="Lige forbindelse 11">
              <a:extLst>
                <a:ext uri="{FF2B5EF4-FFF2-40B4-BE49-F238E27FC236}">
                  <a16:creationId xmlns:a16="http://schemas.microsoft.com/office/drawing/2014/main" id="{13AD5E47-E8D8-488C-B97C-3500F30CE0AC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12">
              <a:extLst>
                <a:ext uri="{FF2B5EF4-FFF2-40B4-BE49-F238E27FC236}">
                  <a16:creationId xmlns:a16="http://schemas.microsoft.com/office/drawing/2014/main" id="{CA4E51A4-53A3-45BE-AC8F-9954336239D6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6" name="Rektangel 13">
              <a:extLst>
                <a:ext uri="{FF2B5EF4-FFF2-40B4-BE49-F238E27FC236}">
                  <a16:creationId xmlns:a16="http://schemas.microsoft.com/office/drawing/2014/main" id="{55238550-54E6-4DB8-A637-5AA773C91D72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7" name="Tekstboks 19">
              <a:extLst>
                <a:ext uri="{FF2B5EF4-FFF2-40B4-BE49-F238E27FC236}">
                  <a16:creationId xmlns:a16="http://schemas.microsoft.com/office/drawing/2014/main" id="{3428400C-7619-4A01-9E07-E1056226E5E1}"/>
                </a:ext>
              </a:extLst>
            </p:cNvPr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28" name="Gruppe 32">
            <a:extLst>
              <a:ext uri="{FF2B5EF4-FFF2-40B4-BE49-F238E27FC236}">
                <a16:creationId xmlns:a16="http://schemas.microsoft.com/office/drawing/2014/main" id="{585CD125-383B-4542-94BC-FFF95A759031}"/>
              </a:ext>
            </a:extLst>
          </p:cNvPr>
          <p:cNvGrpSpPr/>
          <p:nvPr/>
        </p:nvGrpSpPr>
        <p:grpSpPr>
          <a:xfrm>
            <a:off x="6236554" y="3854524"/>
            <a:ext cx="5184000" cy="2170112"/>
            <a:chOff x="755576" y="3861048"/>
            <a:chExt cx="3744416" cy="2170112"/>
          </a:xfrm>
        </p:grpSpPr>
        <p:sp>
          <p:nvSpPr>
            <p:cNvPr id="29" name="Rektangel 26">
              <a:extLst>
                <a:ext uri="{FF2B5EF4-FFF2-40B4-BE49-F238E27FC236}">
                  <a16:creationId xmlns:a16="http://schemas.microsoft.com/office/drawing/2014/main" id="{81BA797D-4185-4DF5-B043-930BBD5F0262}"/>
                </a:ext>
              </a:extLst>
            </p:cNvPr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30" name="Lige forbindelse 27">
              <a:extLst>
                <a:ext uri="{FF2B5EF4-FFF2-40B4-BE49-F238E27FC236}">
                  <a16:creationId xmlns:a16="http://schemas.microsoft.com/office/drawing/2014/main" id="{7837A716-C171-4705-937E-3D04BB2D7C12}"/>
                </a:ext>
              </a:extLst>
            </p:cNvPr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ktangel 28">
              <a:extLst>
                <a:ext uri="{FF2B5EF4-FFF2-40B4-BE49-F238E27FC236}">
                  <a16:creationId xmlns:a16="http://schemas.microsoft.com/office/drawing/2014/main" id="{B481EB42-17E9-4487-B20B-02AD3BF9B07C}"/>
                </a:ext>
              </a:extLst>
            </p:cNvPr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32" name="Rektangel 29">
              <a:extLst>
                <a:ext uri="{FF2B5EF4-FFF2-40B4-BE49-F238E27FC236}">
                  <a16:creationId xmlns:a16="http://schemas.microsoft.com/office/drawing/2014/main" id="{9863FACF-3DBA-4780-A3D9-F33DD35E1112}"/>
                </a:ext>
              </a:extLst>
            </p:cNvPr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33" name="Tekstboks 30">
              <a:extLst>
                <a:ext uri="{FF2B5EF4-FFF2-40B4-BE49-F238E27FC236}">
                  <a16:creationId xmlns:a16="http://schemas.microsoft.com/office/drawing/2014/main" id="{D6A20F86-E8F4-44DB-AEDD-D0D2FE4DDADC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11103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F8EB-EF66-49AE-ABEE-09EC13F86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4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886FD7-3FA0-4675-84AE-5E6349B8B3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70</a:t>
            </a:fld>
            <a:endParaRPr lang="da-DK" dirty="0"/>
          </a:p>
        </p:txBody>
      </p:sp>
      <p:sp>
        <p:nvSpPr>
          <p:cNvPr id="4" name="Pentagon 11">
            <a:extLst>
              <a:ext uri="{FF2B5EF4-FFF2-40B4-BE49-F238E27FC236}">
                <a16:creationId xmlns:a16="http://schemas.microsoft.com/office/drawing/2014/main" id="{6AB0CB7F-46FA-494A-85C4-BF7ACDD23024}"/>
              </a:ext>
            </a:extLst>
          </p:cNvPr>
          <p:cNvSpPr/>
          <p:nvPr/>
        </p:nvSpPr>
        <p:spPr bwMode="auto">
          <a:xfrm rot="5400000">
            <a:off x="1012462" y="1681154"/>
            <a:ext cx="1040808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5" name="Vinkel 35">
            <a:extLst>
              <a:ext uri="{FF2B5EF4-FFF2-40B4-BE49-F238E27FC236}">
                <a16:creationId xmlns:a16="http://schemas.microsoft.com/office/drawing/2014/main" id="{0EEE8B45-B18E-4F16-A199-58C55C2E1377}"/>
              </a:ext>
            </a:extLst>
          </p:cNvPr>
          <p:cNvSpPr/>
          <p:nvPr/>
        </p:nvSpPr>
        <p:spPr bwMode="auto">
          <a:xfrm rot="5400000">
            <a:off x="956800" y="2565426"/>
            <a:ext cx="1152130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6" name="Vinkel 43">
            <a:extLst>
              <a:ext uri="{FF2B5EF4-FFF2-40B4-BE49-F238E27FC236}">
                <a16:creationId xmlns:a16="http://schemas.microsoft.com/office/drawing/2014/main" id="{AE7AF47E-07C0-4E2D-9B82-0F17373E3E6C}"/>
              </a:ext>
            </a:extLst>
          </p:cNvPr>
          <p:cNvSpPr/>
          <p:nvPr/>
        </p:nvSpPr>
        <p:spPr bwMode="auto">
          <a:xfrm rot="5400000">
            <a:off x="956800" y="3519273"/>
            <a:ext cx="1152130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7" name="Vinkel 12">
            <a:extLst>
              <a:ext uri="{FF2B5EF4-FFF2-40B4-BE49-F238E27FC236}">
                <a16:creationId xmlns:a16="http://schemas.microsoft.com/office/drawing/2014/main" id="{9CAA1368-50C4-4309-BB5B-70BC2AEB6C21}"/>
              </a:ext>
            </a:extLst>
          </p:cNvPr>
          <p:cNvSpPr/>
          <p:nvPr/>
        </p:nvSpPr>
        <p:spPr bwMode="auto">
          <a:xfrm rot="5400000">
            <a:off x="956801" y="4473119"/>
            <a:ext cx="1152129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graphicFrame>
        <p:nvGraphicFramePr>
          <p:cNvPr id="8" name="Tabel 9">
            <a:extLst>
              <a:ext uri="{FF2B5EF4-FFF2-40B4-BE49-F238E27FC236}">
                <a16:creationId xmlns:a16="http://schemas.microsoft.com/office/drawing/2014/main" id="{51E01FA8-DD32-4F2A-BB9F-E58B43EC8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33370"/>
              </p:ext>
            </p:extLst>
          </p:nvPr>
        </p:nvGraphicFramePr>
        <p:xfrm>
          <a:off x="416745" y="1352352"/>
          <a:ext cx="11049986" cy="510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53513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B698-B964-40D7-A23F-35B8AFCC8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5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5D4624-0F59-4BF0-89DD-989FAB0C8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71</a:t>
            </a:fld>
            <a:endParaRPr lang="da-DK" dirty="0"/>
          </a:p>
        </p:txBody>
      </p:sp>
      <p:sp>
        <p:nvSpPr>
          <p:cNvPr id="4" name="Pentagon 11">
            <a:extLst>
              <a:ext uri="{FF2B5EF4-FFF2-40B4-BE49-F238E27FC236}">
                <a16:creationId xmlns:a16="http://schemas.microsoft.com/office/drawing/2014/main" id="{69A8BC9D-1650-4CF3-A688-6A8CBC58CD14}"/>
              </a:ext>
            </a:extLst>
          </p:cNvPr>
          <p:cNvSpPr/>
          <p:nvPr/>
        </p:nvSpPr>
        <p:spPr bwMode="auto">
          <a:xfrm rot="5400000">
            <a:off x="1084691" y="1608927"/>
            <a:ext cx="896355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5" name="Vinkel 35">
            <a:extLst>
              <a:ext uri="{FF2B5EF4-FFF2-40B4-BE49-F238E27FC236}">
                <a16:creationId xmlns:a16="http://schemas.microsoft.com/office/drawing/2014/main" id="{75AB2371-7587-4797-B3FA-6854F5E25F50}"/>
              </a:ext>
            </a:extLst>
          </p:cNvPr>
          <p:cNvSpPr/>
          <p:nvPr/>
        </p:nvSpPr>
        <p:spPr bwMode="auto">
          <a:xfrm rot="5400000">
            <a:off x="1036754" y="2341044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6" name="Vinkel 43">
            <a:extLst>
              <a:ext uri="{FF2B5EF4-FFF2-40B4-BE49-F238E27FC236}">
                <a16:creationId xmlns:a16="http://schemas.microsoft.com/office/drawing/2014/main" id="{9ECD9C61-1975-4924-983F-2C193F8BC751}"/>
              </a:ext>
            </a:extLst>
          </p:cNvPr>
          <p:cNvSpPr/>
          <p:nvPr/>
        </p:nvSpPr>
        <p:spPr bwMode="auto">
          <a:xfrm rot="5400000">
            <a:off x="1036754" y="3121096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7" name="Vinkel 44">
            <a:extLst>
              <a:ext uri="{FF2B5EF4-FFF2-40B4-BE49-F238E27FC236}">
                <a16:creationId xmlns:a16="http://schemas.microsoft.com/office/drawing/2014/main" id="{8D7702C4-C356-4050-A6D2-59ECA77F271C}"/>
              </a:ext>
            </a:extLst>
          </p:cNvPr>
          <p:cNvSpPr/>
          <p:nvPr/>
        </p:nvSpPr>
        <p:spPr bwMode="auto">
          <a:xfrm rot="5400000">
            <a:off x="1036754" y="3901148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8" name="Vinkel 12">
            <a:extLst>
              <a:ext uri="{FF2B5EF4-FFF2-40B4-BE49-F238E27FC236}">
                <a16:creationId xmlns:a16="http://schemas.microsoft.com/office/drawing/2014/main" id="{A962030A-5BF0-4D21-8291-6B1577FBC390}"/>
              </a:ext>
            </a:extLst>
          </p:cNvPr>
          <p:cNvSpPr/>
          <p:nvPr/>
        </p:nvSpPr>
        <p:spPr bwMode="auto">
          <a:xfrm rot="5400000">
            <a:off x="1036754" y="4681198"/>
            <a:ext cx="992225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graphicFrame>
        <p:nvGraphicFramePr>
          <p:cNvPr id="9" name="Tabel 9">
            <a:extLst>
              <a:ext uri="{FF2B5EF4-FFF2-40B4-BE49-F238E27FC236}">
                <a16:creationId xmlns:a16="http://schemas.microsoft.com/office/drawing/2014/main" id="{1037F618-F79B-4C31-B15B-A05D5D668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211829"/>
              </p:ext>
            </p:extLst>
          </p:nvPr>
        </p:nvGraphicFramePr>
        <p:xfrm>
          <a:off x="416745" y="1352352"/>
          <a:ext cx="11049986" cy="5173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4152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BFAFE-4A83-4CDA-956A-D5E94FCF1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Procesflow</a:t>
            </a:r>
            <a:r>
              <a:rPr lang="da-DK" dirty="0"/>
              <a:t>, vertikalt 6 kasser, 8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655B52-435E-411B-BE3F-96C576A5F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72</a:t>
            </a:fld>
            <a:endParaRPr lang="da-DK" dirty="0"/>
          </a:p>
        </p:txBody>
      </p:sp>
      <p:graphicFrame>
        <p:nvGraphicFramePr>
          <p:cNvPr id="4" name="Tabel 9">
            <a:extLst>
              <a:ext uri="{FF2B5EF4-FFF2-40B4-BE49-F238E27FC236}">
                <a16:creationId xmlns:a16="http://schemas.microsoft.com/office/drawing/2014/main" id="{FDD155B3-4102-43D2-A188-836F886D2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634446"/>
              </p:ext>
            </p:extLst>
          </p:nvPr>
        </p:nvGraphicFramePr>
        <p:xfrm>
          <a:off x="416745" y="1352352"/>
          <a:ext cx="11049986" cy="5137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7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743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84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7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da-DK" sz="1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/>
                        <a:t>Tekst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4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2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da-DK" sz="1400" dirty="0" err="1"/>
                        <a:t>xx</a:t>
                      </a:r>
                      <a:endParaRPr lang="da-DK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70840">
                <a:tc gridSpan="12">
                  <a:txBody>
                    <a:bodyPr/>
                    <a:lstStyle/>
                    <a:p>
                      <a:r>
                        <a:rPr lang="da-DK" sz="1000" dirty="0"/>
                        <a:t>Noter:</a:t>
                      </a:r>
                      <a:r>
                        <a:rPr lang="da-DK" sz="1000" baseline="0" dirty="0"/>
                        <a:t> [ Indsæt tekst ]</a:t>
                      </a:r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4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137C50D6-EBC4-4A41-916A-4950DA160446}"/>
              </a:ext>
            </a:extLst>
          </p:cNvPr>
          <p:cNvSpPr/>
          <p:nvPr/>
        </p:nvSpPr>
        <p:spPr bwMode="auto">
          <a:xfrm rot="5400000">
            <a:off x="1185168" y="1508450"/>
            <a:ext cx="695400" cy="1656183"/>
          </a:xfrm>
          <a:prstGeom prst="homePlate">
            <a:avLst>
              <a:gd name="adj" fmla="val 1489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6" name="Vinkel 35">
            <a:extLst>
              <a:ext uri="{FF2B5EF4-FFF2-40B4-BE49-F238E27FC236}">
                <a16:creationId xmlns:a16="http://schemas.microsoft.com/office/drawing/2014/main" id="{C885C52D-A7AB-42A9-933C-BD2FE1FD7B36}"/>
              </a:ext>
            </a:extLst>
          </p:cNvPr>
          <p:cNvSpPr/>
          <p:nvPr/>
        </p:nvSpPr>
        <p:spPr bwMode="auto">
          <a:xfrm rot="5400000">
            <a:off x="1147980" y="2118322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7" name="Vinkel 43">
            <a:extLst>
              <a:ext uri="{FF2B5EF4-FFF2-40B4-BE49-F238E27FC236}">
                <a16:creationId xmlns:a16="http://schemas.microsoft.com/office/drawing/2014/main" id="{9D7F4851-0484-4C14-B7A1-79282E35EA87}"/>
              </a:ext>
            </a:extLst>
          </p:cNvPr>
          <p:cNvSpPr/>
          <p:nvPr/>
        </p:nvSpPr>
        <p:spPr bwMode="auto">
          <a:xfrm rot="5400000">
            <a:off x="1147980" y="2772817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8" name="Vinkel 44">
            <a:extLst>
              <a:ext uri="{FF2B5EF4-FFF2-40B4-BE49-F238E27FC236}">
                <a16:creationId xmlns:a16="http://schemas.microsoft.com/office/drawing/2014/main" id="{C435D6DE-5BFA-4C5E-BA22-B9A2EBE7D55A}"/>
              </a:ext>
            </a:extLst>
          </p:cNvPr>
          <p:cNvSpPr/>
          <p:nvPr/>
        </p:nvSpPr>
        <p:spPr bwMode="auto">
          <a:xfrm rot="5400000">
            <a:off x="1147980" y="3427311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9" name="Vinkel 45">
            <a:extLst>
              <a:ext uri="{FF2B5EF4-FFF2-40B4-BE49-F238E27FC236}">
                <a16:creationId xmlns:a16="http://schemas.microsoft.com/office/drawing/2014/main" id="{E0ED7E1A-9EB4-41AB-AA1D-D2F8A6436AF5}"/>
              </a:ext>
            </a:extLst>
          </p:cNvPr>
          <p:cNvSpPr/>
          <p:nvPr/>
        </p:nvSpPr>
        <p:spPr bwMode="auto">
          <a:xfrm rot="5400000">
            <a:off x="1147980" y="4081805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  <p:sp>
        <p:nvSpPr>
          <p:cNvPr id="10" name="Vinkel 46">
            <a:extLst>
              <a:ext uri="{FF2B5EF4-FFF2-40B4-BE49-F238E27FC236}">
                <a16:creationId xmlns:a16="http://schemas.microsoft.com/office/drawing/2014/main" id="{23C974D3-8601-42D4-B588-7AE34B36441E}"/>
              </a:ext>
            </a:extLst>
          </p:cNvPr>
          <p:cNvSpPr/>
          <p:nvPr/>
        </p:nvSpPr>
        <p:spPr bwMode="auto">
          <a:xfrm rot="5400000">
            <a:off x="1147980" y="4713990"/>
            <a:ext cx="769777" cy="1656183"/>
          </a:xfrm>
          <a:prstGeom prst="chevron">
            <a:avLst>
              <a:gd name="adj" fmla="val 13255"/>
            </a:avLst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8100" dir="2700000" algn="ctr" rotWithShape="0">
              <a:srgbClr val="000000"/>
            </a:outerShdw>
          </a:effectLst>
        </p:spPr>
        <p:txBody>
          <a:bodyPr vert="vert270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marL="182563" indent="-182563" algn="ctr"/>
            <a:r>
              <a:rPr lang="da-DK" sz="1200" dirty="0"/>
              <a:t>[ Tekst ]</a:t>
            </a:r>
          </a:p>
          <a:p>
            <a:pPr marL="182563" indent="-182563" algn="ctr"/>
            <a:r>
              <a:rPr lang="da-DK" sz="1200" dirty="0"/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219153683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241C6-B9C4-4B28-8395-A25C36A0C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Tabeller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B9612-7967-4D8F-AE9D-BA72FA732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8E287-AE14-42B0-B7CD-FA8F6CB91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621379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C76F065-C398-4910-97D1-FF2D505AE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8 rækker og 9 kolonner – kan ikke farves i cellerne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BDC6D-150F-44A5-919B-DD13A129F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74</a:t>
            </a:fld>
            <a:endParaRPr lang="da-DK" dirty="0"/>
          </a:p>
        </p:txBody>
      </p:sp>
      <p:graphicFrame>
        <p:nvGraphicFramePr>
          <p:cNvPr id="8" name="Pladsholder til indhold 17">
            <a:extLst>
              <a:ext uri="{FF2B5EF4-FFF2-40B4-BE49-F238E27FC236}">
                <a16:creationId xmlns:a16="http://schemas.microsoft.com/office/drawing/2014/main" id="{CD0C1FCF-6049-4FF0-A9F9-90F751E6C5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297447"/>
              </p:ext>
            </p:extLst>
          </p:nvPr>
        </p:nvGraphicFramePr>
        <p:xfrm>
          <a:off x="699528" y="1628800"/>
          <a:ext cx="10764000" cy="3719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/>
                        <a:t>#</a:t>
                      </a:r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7518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F5E2A-F92D-483D-B987-04E98853A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8 rækker og 9 kolonner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DD6BD0-3B17-4B34-AA23-7DDF7B30D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75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D8833FFE-6E80-427D-B6DF-AF8E6C94B2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1335595"/>
              </p:ext>
            </p:extLst>
          </p:nvPr>
        </p:nvGraphicFramePr>
        <p:xfrm>
          <a:off x="699528" y="1628800"/>
          <a:ext cx="10764000" cy="4529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/>
                        <a:t>#</a:t>
                      </a:r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54000" marR="54000" marT="0" marB="0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68611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2A78-1878-4899-A7D0-A6578F0A0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8 rækker og 8 kolonner + en kasse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2E47DE-6B35-464E-8E74-527AC0EC3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76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275DF080-D5FC-43D2-AFFB-FE88288C27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0894677"/>
              </p:ext>
            </p:extLst>
          </p:nvPr>
        </p:nvGraphicFramePr>
        <p:xfrm>
          <a:off x="699528" y="1628800"/>
          <a:ext cx="10764000" cy="4529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Overskrift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+mj-lt"/>
                        <a:buNone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2550" marR="0" indent="-825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28600" indent="-228600" algn="l" defTabSz="914400" rtl="0" eaLnBrk="1" latinLnBrk="0" hangingPunct="1">
                        <a:buFont typeface="+mj-lt"/>
                        <a:buAutoNum type="arabicPeriod"/>
                      </a:pPr>
                      <a:endParaRPr lang="da-DK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5400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70840">
                <a:tc gridSpan="1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201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BF33C-573B-4693-8E24-18034150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Plus/Minus liste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0BF600-EDEF-4565-944D-DC516862D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77</a:t>
            </a:fld>
            <a:endParaRPr lang="da-DK" dirty="0"/>
          </a:p>
        </p:txBody>
      </p:sp>
      <p:graphicFrame>
        <p:nvGraphicFramePr>
          <p:cNvPr id="4" name="Pladsholder til indhold 17">
            <a:extLst>
              <a:ext uri="{FF2B5EF4-FFF2-40B4-BE49-F238E27FC236}">
                <a16:creationId xmlns:a16="http://schemas.microsoft.com/office/drawing/2014/main" id="{9AFF46C0-7D35-49EF-B48E-98CFB6236D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787723"/>
              </p:ext>
            </p:extLst>
          </p:nvPr>
        </p:nvGraphicFramePr>
        <p:xfrm>
          <a:off x="705877" y="1628800"/>
          <a:ext cx="10764000" cy="4529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r>
                        <a:rPr lang="da-DK" sz="1200" b="1" dirty="0"/>
                        <a:t>Område</a:t>
                      </a:r>
                    </a:p>
                  </a:txBody>
                  <a:tcPr anchor="b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b="1" dirty="0"/>
                        <a:t>Plus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2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1" dirty="0"/>
                        <a:t>Minus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endParaRPr lang="da-DK" sz="10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 anchor="ctr"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a-DK" sz="1200" dirty="0">
                          <a:solidFill>
                            <a:schemeClr val="bg1"/>
                          </a:solidFill>
                        </a:rPr>
                        <a:t>Overskrift</a:t>
                      </a:r>
                    </a:p>
                  </a:txBody>
                  <a:tcPr marL="54000" marR="54000" marT="0" marB="0" anchor="ctr">
                    <a:lnR>
                      <a:noFill/>
                    </a:ln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indent="-85725">
                        <a:buFont typeface="Arial" pitchFamily="34" charset="0"/>
                        <a:buChar char="•"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da-DK" sz="12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5725" marR="0" indent="-857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da-DK" sz="1200" dirty="0"/>
                        <a:t>Tekst</a:t>
                      </a:r>
                    </a:p>
                  </a:txBody>
                  <a:tcPr marL="54000" marR="54000" marT="0" marB="0"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5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540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kern="1200" baseline="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1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7084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Noter: [ Indsæt eventuelle noter ]</a:t>
                      </a:r>
                      <a:endParaRPr lang="da-DK" sz="800" dirty="0"/>
                    </a:p>
                  </a:txBody>
                  <a:tcPr marL="36000" marR="3600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a-DK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5822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62E58-8333-47D1-B87E-6782DA036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Klassisk tabel, 5x5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5981FB-B9F5-4065-A2A0-D2D0AF56E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78</a:t>
            </a:fld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8EBCDCD9-AA16-4328-AC70-113DFFBB5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28919"/>
              </p:ext>
            </p:extLst>
          </p:nvPr>
        </p:nvGraphicFramePr>
        <p:xfrm>
          <a:off x="711922" y="1556792"/>
          <a:ext cx="10765774" cy="48245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3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44016">
                <a:tc gridSpan="7">
                  <a:txBody>
                    <a:bodyPr/>
                    <a:lstStyle/>
                    <a:p>
                      <a:r>
                        <a:rPr lang="da-DK" sz="1400" b="1" dirty="0">
                          <a:solidFill>
                            <a:schemeClr val="tx1"/>
                          </a:solidFill>
                        </a:rPr>
                        <a:t>Overskrift på tabellen</a:t>
                      </a:r>
                    </a:p>
                    <a:p>
                      <a:endParaRPr lang="da-DK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936"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da-DK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da-DK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a-DK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da-DK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5">
                <a:tc rowSpan="5">
                  <a:txBody>
                    <a:bodyPr/>
                    <a:lstStyle/>
                    <a:p>
                      <a:pPr algn="ctr"/>
                      <a:r>
                        <a:rPr lang="da-DK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da-DK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da-DK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da-DK" sz="14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vert="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2075">
                <a:tc v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Tekst</a:t>
                      </a:r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solidFill>
                            <a:schemeClr val="tx1"/>
                          </a:solidFill>
                        </a:rPr>
                        <a:t>Tekst</a:t>
                      </a:r>
                    </a:p>
                  </a:txBody>
                  <a:tcPr marL="54000" marR="54000" marT="54000" marB="5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265">
                <a:tc gridSpan="7">
                  <a:txBody>
                    <a:bodyPr/>
                    <a:lstStyle/>
                    <a:p>
                      <a:pPr algn="l"/>
                      <a:r>
                        <a:rPr lang="da-DK" sz="1000" dirty="0">
                          <a:solidFill>
                            <a:schemeClr val="tx1"/>
                          </a:solidFill>
                        </a:rPr>
                        <a:t>Noter: [ indsæt noter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 sz="1400" dirty="0">
                        <a:solidFill>
                          <a:schemeClr val="tx1"/>
                        </a:solidFill>
                      </a:endParaRPr>
                    </a:p>
                  </a:txBody>
                  <a:tcPr marL="54000" marR="54000" marT="54000" marB="54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5384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6547C-9B7A-46A3-B116-15E0A647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Tabel med ramme omkring og overskrift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CE7426-9F03-47C8-BCF0-5589EB379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79</a:t>
            </a:fld>
            <a:endParaRPr lang="da-DK" dirty="0"/>
          </a:p>
        </p:txBody>
      </p:sp>
      <p:graphicFrame>
        <p:nvGraphicFramePr>
          <p:cNvPr id="4" name="Tabel 6">
            <a:extLst>
              <a:ext uri="{FF2B5EF4-FFF2-40B4-BE49-F238E27FC236}">
                <a16:creationId xmlns:a16="http://schemas.microsoft.com/office/drawing/2014/main" id="{8F10322A-852A-4649-A4B4-74E4355FB8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702152"/>
              </p:ext>
            </p:extLst>
          </p:nvPr>
        </p:nvGraphicFramePr>
        <p:xfrm>
          <a:off x="701816" y="1700808"/>
          <a:ext cx="10766286" cy="454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1922">
                  <a:extLst>
                    <a:ext uri="{9D8B030D-6E8A-4147-A177-3AD203B41FA5}">
                      <a16:colId xmlns:a16="http://schemas.microsoft.com/office/drawing/2014/main" val="478542955"/>
                    </a:ext>
                  </a:extLst>
                </a:gridCol>
                <a:gridCol w="15019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85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85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85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0856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9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2000">
                <a:tc gridSpan="11">
                  <a:txBody>
                    <a:bodyPr/>
                    <a:lstStyle/>
                    <a:p>
                      <a:r>
                        <a:rPr lang="da-DK" sz="1000" b="1" dirty="0">
                          <a:solidFill>
                            <a:sysClr val="windowText" lastClr="000000"/>
                          </a:solidFill>
                        </a:rPr>
                        <a:t>Overskrifter</a:t>
                      </a: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0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a-DK" sz="1000" b="1" dirty="0"/>
                        <a:t>Over-overskrift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724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/>
                        <a:t>Overskrift</a:t>
                      </a:r>
                      <a:endParaRPr lang="da-DK" sz="10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Overskrift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/>
                        <a:t>Tekst</a:t>
                      </a:r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da-DK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sz="1000" b="1" dirty="0"/>
                        <a:t>Tekst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92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9">
                  <a:txBody>
                    <a:bodyPr/>
                    <a:lstStyle/>
                    <a:p>
                      <a:r>
                        <a:rPr lang="da-DK" sz="1000" dirty="0"/>
                        <a:t>Noter: [ Indsæt noter ]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684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F0619-1B9F-4857-B684-97A0F75A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2x2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12F0D1-79AB-4C21-A436-CFCB0DBFC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</a:t>
            </a:fld>
            <a:endParaRPr lang="da-DK" dirty="0"/>
          </a:p>
        </p:txBody>
      </p:sp>
      <p:grpSp>
        <p:nvGrpSpPr>
          <p:cNvPr id="4" name="Gruppe 31">
            <a:extLst>
              <a:ext uri="{FF2B5EF4-FFF2-40B4-BE49-F238E27FC236}">
                <a16:creationId xmlns:a16="http://schemas.microsoft.com/office/drawing/2014/main" id="{F53576B6-A5E6-4FEA-8E3A-B4794260C8F9}"/>
              </a:ext>
            </a:extLst>
          </p:cNvPr>
          <p:cNvGrpSpPr/>
          <p:nvPr/>
        </p:nvGrpSpPr>
        <p:grpSpPr>
          <a:xfrm>
            <a:off x="6236554" y="1560140"/>
            <a:ext cx="5184000" cy="2170112"/>
            <a:chOff x="755576" y="1556792"/>
            <a:chExt cx="3744416" cy="2170112"/>
          </a:xfrm>
        </p:grpSpPr>
        <p:sp>
          <p:nvSpPr>
            <p:cNvPr id="5" name="Rektangel 10">
              <a:extLst>
                <a:ext uri="{FF2B5EF4-FFF2-40B4-BE49-F238E27FC236}">
                  <a16:creationId xmlns:a16="http://schemas.microsoft.com/office/drawing/2014/main" id="{354E65DC-161A-4255-8654-15B02528EED6}"/>
                </a:ext>
              </a:extLst>
            </p:cNvPr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6" name="Lige forbindelse 11">
              <a:extLst>
                <a:ext uri="{FF2B5EF4-FFF2-40B4-BE49-F238E27FC236}">
                  <a16:creationId xmlns:a16="http://schemas.microsoft.com/office/drawing/2014/main" id="{8C151A59-E7F6-41C8-8E5D-51D04616FC0E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2">
              <a:extLst>
                <a:ext uri="{FF2B5EF4-FFF2-40B4-BE49-F238E27FC236}">
                  <a16:creationId xmlns:a16="http://schemas.microsoft.com/office/drawing/2014/main" id="{46E3FA30-2B19-4DD5-8556-A5F6EBF36896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3">
              <a:extLst>
                <a:ext uri="{FF2B5EF4-FFF2-40B4-BE49-F238E27FC236}">
                  <a16:creationId xmlns:a16="http://schemas.microsoft.com/office/drawing/2014/main" id="{A7F1A70F-C79C-43F1-9DFC-D999900C9AE2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9" name="Tekstboks 19">
              <a:extLst>
                <a:ext uri="{FF2B5EF4-FFF2-40B4-BE49-F238E27FC236}">
                  <a16:creationId xmlns:a16="http://schemas.microsoft.com/office/drawing/2014/main" id="{019307C5-78D5-40C1-98D6-AC2377E08958}"/>
                </a:ext>
              </a:extLst>
            </p:cNvPr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10" name="Gruppe 32">
            <a:extLst>
              <a:ext uri="{FF2B5EF4-FFF2-40B4-BE49-F238E27FC236}">
                <a16:creationId xmlns:a16="http://schemas.microsoft.com/office/drawing/2014/main" id="{2E046EF3-9B59-4BDF-B663-DB59A346A232}"/>
              </a:ext>
            </a:extLst>
          </p:cNvPr>
          <p:cNvGrpSpPr/>
          <p:nvPr/>
        </p:nvGrpSpPr>
        <p:grpSpPr>
          <a:xfrm>
            <a:off x="6236554" y="3854524"/>
            <a:ext cx="5184000" cy="2170112"/>
            <a:chOff x="755576" y="3861048"/>
            <a:chExt cx="3744416" cy="2170112"/>
          </a:xfrm>
        </p:grpSpPr>
        <p:sp>
          <p:nvSpPr>
            <p:cNvPr id="11" name="Rektangel 26">
              <a:extLst>
                <a:ext uri="{FF2B5EF4-FFF2-40B4-BE49-F238E27FC236}">
                  <a16:creationId xmlns:a16="http://schemas.microsoft.com/office/drawing/2014/main" id="{EB475DDA-1536-4B91-8EB0-F3FF0968C8F6}"/>
                </a:ext>
              </a:extLst>
            </p:cNvPr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2" name="Lige forbindelse 27">
              <a:extLst>
                <a:ext uri="{FF2B5EF4-FFF2-40B4-BE49-F238E27FC236}">
                  <a16:creationId xmlns:a16="http://schemas.microsoft.com/office/drawing/2014/main" id="{7BFA6675-5A1C-4676-B9E1-F78B7D64BA26}"/>
                </a:ext>
              </a:extLst>
            </p:cNvPr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" name="Rektangel 28">
              <a:extLst>
                <a:ext uri="{FF2B5EF4-FFF2-40B4-BE49-F238E27FC236}">
                  <a16:creationId xmlns:a16="http://schemas.microsoft.com/office/drawing/2014/main" id="{89052FB8-1BAF-4FED-89AC-B70DBA8AADC1}"/>
                </a:ext>
              </a:extLst>
            </p:cNvPr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4" name="Rektangel 29">
              <a:extLst>
                <a:ext uri="{FF2B5EF4-FFF2-40B4-BE49-F238E27FC236}">
                  <a16:creationId xmlns:a16="http://schemas.microsoft.com/office/drawing/2014/main" id="{94F5F4CE-DBAE-4E6C-98CA-A190FBEC7B27}"/>
                </a:ext>
              </a:extLst>
            </p:cNvPr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15" name="Tekstboks 30">
              <a:extLst>
                <a:ext uri="{FF2B5EF4-FFF2-40B4-BE49-F238E27FC236}">
                  <a16:creationId xmlns:a16="http://schemas.microsoft.com/office/drawing/2014/main" id="{D349925C-AC46-445C-860E-B8469FC0B025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16" name="Gruppe 31">
            <a:extLst>
              <a:ext uri="{FF2B5EF4-FFF2-40B4-BE49-F238E27FC236}">
                <a16:creationId xmlns:a16="http://schemas.microsoft.com/office/drawing/2014/main" id="{6ADBDDAB-98A9-42B0-BBE7-62B679DB3885}"/>
              </a:ext>
            </a:extLst>
          </p:cNvPr>
          <p:cNvGrpSpPr/>
          <p:nvPr/>
        </p:nvGrpSpPr>
        <p:grpSpPr>
          <a:xfrm>
            <a:off x="707666" y="1560140"/>
            <a:ext cx="5184000" cy="2170112"/>
            <a:chOff x="755576" y="1556792"/>
            <a:chExt cx="3744416" cy="2170112"/>
          </a:xfrm>
        </p:grpSpPr>
        <p:sp>
          <p:nvSpPr>
            <p:cNvPr id="17" name="Rektangel 10">
              <a:extLst>
                <a:ext uri="{FF2B5EF4-FFF2-40B4-BE49-F238E27FC236}">
                  <a16:creationId xmlns:a16="http://schemas.microsoft.com/office/drawing/2014/main" id="{3D6B78A0-255E-467F-9A2B-508F3D2D3818}"/>
                </a:ext>
              </a:extLst>
            </p:cNvPr>
            <p:cNvSpPr/>
            <p:nvPr/>
          </p:nvSpPr>
          <p:spPr bwMode="auto">
            <a:xfrm>
              <a:off x="755576" y="1556792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8" name="Lige forbindelse 11">
              <a:extLst>
                <a:ext uri="{FF2B5EF4-FFF2-40B4-BE49-F238E27FC236}">
                  <a16:creationId xmlns:a16="http://schemas.microsoft.com/office/drawing/2014/main" id="{DE59B33B-3226-46E7-8C70-1AAE6C1D51DD}"/>
                </a:ext>
              </a:extLst>
            </p:cNvPr>
            <p:cNvCxnSpPr/>
            <p:nvPr/>
          </p:nvCxnSpPr>
          <p:spPr bwMode="auto">
            <a:xfrm>
              <a:off x="825565" y="2132856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Rektangel 12">
              <a:extLst>
                <a:ext uri="{FF2B5EF4-FFF2-40B4-BE49-F238E27FC236}">
                  <a16:creationId xmlns:a16="http://schemas.microsoft.com/office/drawing/2014/main" id="{D6D7F29E-EF78-42C4-9AC9-555F12F71F0D}"/>
                </a:ext>
              </a:extLst>
            </p:cNvPr>
            <p:cNvSpPr/>
            <p:nvPr/>
          </p:nvSpPr>
          <p:spPr bwMode="auto">
            <a:xfrm>
              <a:off x="825565" y="1556792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0" name="Rektangel 13">
              <a:extLst>
                <a:ext uri="{FF2B5EF4-FFF2-40B4-BE49-F238E27FC236}">
                  <a16:creationId xmlns:a16="http://schemas.microsoft.com/office/drawing/2014/main" id="{D52C2A21-A31B-44C7-813A-E1AFEB5D3199}"/>
                </a:ext>
              </a:extLst>
            </p:cNvPr>
            <p:cNvSpPr/>
            <p:nvPr/>
          </p:nvSpPr>
          <p:spPr bwMode="auto">
            <a:xfrm>
              <a:off x="825565" y="2276872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1" name="Tekstboks 19">
              <a:extLst>
                <a:ext uri="{FF2B5EF4-FFF2-40B4-BE49-F238E27FC236}">
                  <a16:creationId xmlns:a16="http://schemas.microsoft.com/office/drawing/2014/main" id="{1C822AC8-907B-4956-89A1-01EE2AA0B1A2}"/>
                </a:ext>
              </a:extLst>
            </p:cNvPr>
            <p:cNvSpPr txBox="1"/>
            <p:nvPr/>
          </p:nvSpPr>
          <p:spPr>
            <a:xfrm>
              <a:off x="827584" y="3573016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  <p:grpSp>
        <p:nvGrpSpPr>
          <p:cNvPr id="22" name="Gruppe 32">
            <a:extLst>
              <a:ext uri="{FF2B5EF4-FFF2-40B4-BE49-F238E27FC236}">
                <a16:creationId xmlns:a16="http://schemas.microsoft.com/office/drawing/2014/main" id="{B24EA326-B566-4C49-BB2F-9F35B28E3F74}"/>
              </a:ext>
            </a:extLst>
          </p:cNvPr>
          <p:cNvGrpSpPr/>
          <p:nvPr/>
        </p:nvGrpSpPr>
        <p:grpSpPr>
          <a:xfrm>
            <a:off x="707666" y="3854524"/>
            <a:ext cx="5184000" cy="2170112"/>
            <a:chOff x="755576" y="3861048"/>
            <a:chExt cx="3744416" cy="2170112"/>
          </a:xfrm>
        </p:grpSpPr>
        <p:sp>
          <p:nvSpPr>
            <p:cNvPr id="23" name="Rektangel 26">
              <a:extLst>
                <a:ext uri="{FF2B5EF4-FFF2-40B4-BE49-F238E27FC236}">
                  <a16:creationId xmlns:a16="http://schemas.microsoft.com/office/drawing/2014/main" id="{90D683FB-D643-461B-8013-31CAFC5BF98C}"/>
                </a:ext>
              </a:extLst>
            </p:cNvPr>
            <p:cNvSpPr/>
            <p:nvPr/>
          </p:nvSpPr>
          <p:spPr bwMode="auto">
            <a:xfrm>
              <a:off x="755576" y="3861048"/>
              <a:ext cx="3744416" cy="216024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24" name="Lige forbindelse 27">
              <a:extLst>
                <a:ext uri="{FF2B5EF4-FFF2-40B4-BE49-F238E27FC236}">
                  <a16:creationId xmlns:a16="http://schemas.microsoft.com/office/drawing/2014/main" id="{D43A9BDC-36E2-46BD-ACEB-649EB7D8B50B}"/>
                </a:ext>
              </a:extLst>
            </p:cNvPr>
            <p:cNvCxnSpPr/>
            <p:nvPr/>
          </p:nvCxnSpPr>
          <p:spPr bwMode="auto">
            <a:xfrm>
              <a:off x="825565" y="4437112"/>
              <a:ext cx="3569443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Rektangel 28">
              <a:extLst>
                <a:ext uri="{FF2B5EF4-FFF2-40B4-BE49-F238E27FC236}">
                  <a16:creationId xmlns:a16="http://schemas.microsoft.com/office/drawing/2014/main" id="{F4B7D720-DC59-44D7-9A88-18FD857DC891}"/>
                </a:ext>
              </a:extLst>
            </p:cNvPr>
            <p:cNvSpPr/>
            <p:nvPr/>
          </p:nvSpPr>
          <p:spPr bwMode="auto">
            <a:xfrm>
              <a:off x="825565" y="3861048"/>
              <a:ext cx="3569443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26" name="Rektangel 29">
              <a:extLst>
                <a:ext uri="{FF2B5EF4-FFF2-40B4-BE49-F238E27FC236}">
                  <a16:creationId xmlns:a16="http://schemas.microsoft.com/office/drawing/2014/main" id="{2FEE1E74-779B-4255-91CE-D70C118AA207}"/>
                </a:ext>
              </a:extLst>
            </p:cNvPr>
            <p:cNvSpPr/>
            <p:nvPr/>
          </p:nvSpPr>
          <p:spPr bwMode="auto">
            <a:xfrm>
              <a:off x="825565" y="4581128"/>
              <a:ext cx="3569443" cy="129614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  <p:sp>
          <p:nvSpPr>
            <p:cNvPr id="27" name="Tekstboks 30">
              <a:extLst>
                <a:ext uri="{FF2B5EF4-FFF2-40B4-BE49-F238E27FC236}">
                  <a16:creationId xmlns:a16="http://schemas.microsoft.com/office/drawing/2014/main" id="{B3EF2102-F7E2-4409-BC03-5D0CA2E2BB2C}"/>
                </a:ext>
              </a:extLst>
            </p:cNvPr>
            <p:cNvSpPr txBox="1"/>
            <p:nvPr/>
          </p:nvSpPr>
          <p:spPr>
            <a:xfrm>
              <a:off x="827584" y="5877272"/>
              <a:ext cx="360040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dirty="0"/>
                <a:t>Note: [ Angiv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763475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B5917-112B-4939-9E45-230688620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Trekanter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2F01B-DAA5-4521-88A4-CECDD1B3D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3425B-BE5E-492D-990C-AEE377C6A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0974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A95EEB-FD5E-4FC6-A64C-C04CBF419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Trekant, enkel med tekst ved hjørnerne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9D222B-48B5-49FE-A6A8-B0D6DC3E8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81</a:t>
            </a:fld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76CA5F7-412B-44C1-8483-CAC0F055558E}"/>
              </a:ext>
            </a:extLst>
          </p:cNvPr>
          <p:cNvGrpSpPr/>
          <p:nvPr/>
        </p:nvGrpSpPr>
        <p:grpSpPr>
          <a:xfrm>
            <a:off x="4296000" y="2037902"/>
            <a:ext cx="3589608" cy="2917028"/>
            <a:chOff x="2772000" y="2325934"/>
            <a:chExt cx="3589608" cy="2917028"/>
          </a:xfrm>
        </p:grpSpPr>
        <p:sp>
          <p:nvSpPr>
            <p:cNvPr id="7" name="Ligebenet trekant">
              <a:extLst>
                <a:ext uri="{FF2B5EF4-FFF2-40B4-BE49-F238E27FC236}">
                  <a16:creationId xmlns:a16="http://schemas.microsoft.com/office/drawing/2014/main" id="{A5C5BA79-A104-469F-BB1A-61B2777326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900" dirty="0">
                  <a:latin typeface="Verdana" pitchFamily="34" charset="0"/>
                </a:rPr>
                <a:t>[ tekst ]</a:t>
              </a:r>
            </a:p>
          </p:txBody>
        </p:sp>
        <p:sp>
          <p:nvSpPr>
            <p:cNvPr id="8" name="Ellipse 11">
              <a:extLst>
                <a:ext uri="{FF2B5EF4-FFF2-40B4-BE49-F238E27FC236}">
                  <a16:creationId xmlns:a16="http://schemas.microsoft.com/office/drawing/2014/main" id="{8E89B361-F5FC-47B8-A933-0E7913178BCD}"/>
                </a:ext>
              </a:extLst>
            </p:cNvPr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9" name="Ellipse 20">
              <a:extLst>
                <a:ext uri="{FF2B5EF4-FFF2-40B4-BE49-F238E27FC236}">
                  <a16:creationId xmlns:a16="http://schemas.microsoft.com/office/drawing/2014/main" id="{6E3A47A3-C33B-4C02-8FB5-03887C499DCD}"/>
                </a:ext>
              </a:extLst>
            </p:cNvPr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0" name="Ellipse 18">
              <a:extLst>
                <a:ext uri="{FF2B5EF4-FFF2-40B4-BE49-F238E27FC236}">
                  <a16:creationId xmlns:a16="http://schemas.microsoft.com/office/drawing/2014/main" id="{8E6A56C0-36CE-48B2-9882-C1AA1F1F7845}"/>
                </a:ext>
              </a:extLst>
            </p:cNvPr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sp>
        <p:nvSpPr>
          <p:cNvPr id="11" name="Tekstfelt 26">
            <a:extLst>
              <a:ext uri="{FF2B5EF4-FFF2-40B4-BE49-F238E27FC236}">
                <a16:creationId xmlns:a16="http://schemas.microsoft.com/office/drawing/2014/main" id="{BC6C2376-E9E9-40B7-AED7-81F393121478}"/>
              </a:ext>
            </a:extLst>
          </p:cNvPr>
          <p:cNvSpPr txBox="1"/>
          <p:nvPr/>
        </p:nvSpPr>
        <p:spPr>
          <a:xfrm>
            <a:off x="7802127" y="4782303"/>
            <a:ext cx="2287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dirty="0"/>
              <a:t>[ Tekst ]</a:t>
            </a:r>
          </a:p>
        </p:txBody>
      </p:sp>
      <p:sp>
        <p:nvSpPr>
          <p:cNvPr id="12" name="Tekstfelt 27">
            <a:extLst>
              <a:ext uri="{FF2B5EF4-FFF2-40B4-BE49-F238E27FC236}">
                <a16:creationId xmlns:a16="http://schemas.microsoft.com/office/drawing/2014/main" id="{CD65E8E5-3793-41C6-A389-604E6D11ABFD}"/>
              </a:ext>
            </a:extLst>
          </p:cNvPr>
          <p:cNvSpPr txBox="1"/>
          <p:nvPr/>
        </p:nvSpPr>
        <p:spPr>
          <a:xfrm>
            <a:off x="2091563" y="4782303"/>
            <a:ext cx="2287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dirty="0"/>
              <a:t>[ Tekst ]</a:t>
            </a:r>
          </a:p>
        </p:txBody>
      </p:sp>
      <p:sp>
        <p:nvSpPr>
          <p:cNvPr id="13" name="Tekstfelt 28">
            <a:extLst>
              <a:ext uri="{FF2B5EF4-FFF2-40B4-BE49-F238E27FC236}">
                <a16:creationId xmlns:a16="http://schemas.microsoft.com/office/drawing/2014/main" id="{647C00C9-B16B-4D53-BAE2-E1E8F6B89F2D}"/>
              </a:ext>
            </a:extLst>
          </p:cNvPr>
          <p:cNvSpPr txBox="1"/>
          <p:nvPr/>
        </p:nvSpPr>
        <p:spPr>
          <a:xfrm>
            <a:off x="4949660" y="1844825"/>
            <a:ext cx="2287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dirty="0"/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332173654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DA5D-9336-4F3D-855E-87504D8CE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 med cirkler og tekst ved hjørnerne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FFCFB6-99E6-4C3D-8C6A-C27FD62C6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82</a:t>
            </a:fld>
            <a:endParaRPr lang="da-DK" dirty="0"/>
          </a:p>
        </p:txBody>
      </p:sp>
      <p:grpSp>
        <p:nvGrpSpPr>
          <p:cNvPr id="4" name="Gruppe 5">
            <a:extLst>
              <a:ext uri="{FF2B5EF4-FFF2-40B4-BE49-F238E27FC236}">
                <a16:creationId xmlns:a16="http://schemas.microsoft.com/office/drawing/2014/main" id="{035CAC82-832C-45AA-B965-83B12FB8C2EA}"/>
              </a:ext>
            </a:extLst>
          </p:cNvPr>
          <p:cNvGrpSpPr/>
          <p:nvPr/>
        </p:nvGrpSpPr>
        <p:grpSpPr>
          <a:xfrm>
            <a:off x="4296000" y="2037902"/>
            <a:ext cx="3589608" cy="2917028"/>
            <a:chOff x="2772000" y="2325934"/>
            <a:chExt cx="3589608" cy="2917028"/>
          </a:xfrm>
        </p:grpSpPr>
        <p:sp>
          <p:nvSpPr>
            <p:cNvPr id="5" name="Ligebenet trekant">
              <a:extLst>
                <a:ext uri="{FF2B5EF4-FFF2-40B4-BE49-F238E27FC236}">
                  <a16:creationId xmlns:a16="http://schemas.microsoft.com/office/drawing/2014/main" id="{FF2FFCA3-CB83-413E-B362-624C3158F20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</p:txBody>
        </p:sp>
        <p:sp>
          <p:nvSpPr>
            <p:cNvPr id="6" name="Ellipse 11">
              <a:extLst>
                <a:ext uri="{FF2B5EF4-FFF2-40B4-BE49-F238E27FC236}">
                  <a16:creationId xmlns:a16="http://schemas.microsoft.com/office/drawing/2014/main" id="{4827E372-8F5E-4752-A808-AA63FD3188C8}"/>
                </a:ext>
              </a:extLst>
            </p:cNvPr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7" name="Ellipse 20">
              <a:extLst>
                <a:ext uri="{FF2B5EF4-FFF2-40B4-BE49-F238E27FC236}">
                  <a16:creationId xmlns:a16="http://schemas.microsoft.com/office/drawing/2014/main" id="{45B272FB-7575-4116-A904-67DE647A5D9F}"/>
                </a:ext>
              </a:extLst>
            </p:cNvPr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8" name="Ellipse 18">
              <a:extLst>
                <a:ext uri="{FF2B5EF4-FFF2-40B4-BE49-F238E27FC236}">
                  <a16:creationId xmlns:a16="http://schemas.microsoft.com/office/drawing/2014/main" id="{63197A47-C772-4DA5-A3A9-E306B0524505}"/>
                </a:ext>
              </a:extLst>
            </p:cNvPr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sp>
        <p:nvSpPr>
          <p:cNvPr id="9" name="Ellipse 10">
            <a:extLst>
              <a:ext uri="{FF2B5EF4-FFF2-40B4-BE49-F238E27FC236}">
                <a16:creationId xmlns:a16="http://schemas.microsoft.com/office/drawing/2014/main" id="{A9503D7D-6BEC-4A98-A3A3-3C59377F4490}"/>
              </a:ext>
            </a:extLst>
          </p:cNvPr>
          <p:cNvSpPr/>
          <p:nvPr/>
        </p:nvSpPr>
        <p:spPr bwMode="auto">
          <a:xfrm>
            <a:off x="3936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0" name="Ellipse 12">
            <a:extLst>
              <a:ext uri="{FF2B5EF4-FFF2-40B4-BE49-F238E27FC236}">
                <a16:creationId xmlns:a16="http://schemas.microsoft.com/office/drawing/2014/main" id="{C09B438F-ACA1-4F43-9B8E-C22F94CCA99A}"/>
              </a:ext>
            </a:extLst>
          </p:cNvPr>
          <p:cNvSpPr/>
          <p:nvPr/>
        </p:nvSpPr>
        <p:spPr bwMode="auto">
          <a:xfrm>
            <a:off x="703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1" name="Ellipse 13">
            <a:extLst>
              <a:ext uri="{FF2B5EF4-FFF2-40B4-BE49-F238E27FC236}">
                <a16:creationId xmlns:a16="http://schemas.microsoft.com/office/drawing/2014/main" id="{82C9226C-C07F-4155-B568-2EAADCB10CCA}"/>
              </a:ext>
            </a:extLst>
          </p:cNvPr>
          <p:cNvSpPr/>
          <p:nvPr/>
        </p:nvSpPr>
        <p:spPr bwMode="auto">
          <a:xfrm>
            <a:off x="5484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3712520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1EA4C-1512-4A1E-94E3-AEA6972EC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 med cirkler, tekst ved hjørnerne og uddybning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847FED-B007-4DC6-A3D0-A9F8F8A82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83</a:t>
            </a:fld>
            <a:endParaRPr lang="da-DK" dirty="0"/>
          </a:p>
        </p:txBody>
      </p:sp>
      <p:grpSp>
        <p:nvGrpSpPr>
          <p:cNvPr id="4" name="Gruppe 5">
            <a:extLst>
              <a:ext uri="{FF2B5EF4-FFF2-40B4-BE49-F238E27FC236}">
                <a16:creationId xmlns:a16="http://schemas.microsoft.com/office/drawing/2014/main" id="{E1D727D8-C309-4115-B62F-83B14FCAB4FD}"/>
              </a:ext>
            </a:extLst>
          </p:cNvPr>
          <p:cNvGrpSpPr/>
          <p:nvPr/>
        </p:nvGrpSpPr>
        <p:grpSpPr>
          <a:xfrm>
            <a:off x="4296000" y="2037902"/>
            <a:ext cx="3589608" cy="2917028"/>
            <a:chOff x="2772000" y="2325934"/>
            <a:chExt cx="3589608" cy="2917028"/>
          </a:xfrm>
        </p:grpSpPr>
        <p:sp>
          <p:nvSpPr>
            <p:cNvPr id="5" name="Ligebenet trekant">
              <a:extLst>
                <a:ext uri="{FF2B5EF4-FFF2-40B4-BE49-F238E27FC236}">
                  <a16:creationId xmlns:a16="http://schemas.microsoft.com/office/drawing/2014/main" id="{4101A703-87D2-442F-812C-FA06D13238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</p:txBody>
        </p:sp>
        <p:sp>
          <p:nvSpPr>
            <p:cNvPr id="6" name="Ellipse 11">
              <a:extLst>
                <a:ext uri="{FF2B5EF4-FFF2-40B4-BE49-F238E27FC236}">
                  <a16:creationId xmlns:a16="http://schemas.microsoft.com/office/drawing/2014/main" id="{D56415C3-CA84-40A0-91FF-27CE36220424}"/>
                </a:ext>
              </a:extLst>
            </p:cNvPr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7" name="Ellipse 20">
              <a:extLst>
                <a:ext uri="{FF2B5EF4-FFF2-40B4-BE49-F238E27FC236}">
                  <a16:creationId xmlns:a16="http://schemas.microsoft.com/office/drawing/2014/main" id="{F0C9BD0F-5545-43AB-9E94-96682BCF9642}"/>
                </a:ext>
              </a:extLst>
            </p:cNvPr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8" name="Ellipse 18">
              <a:extLst>
                <a:ext uri="{FF2B5EF4-FFF2-40B4-BE49-F238E27FC236}">
                  <a16:creationId xmlns:a16="http://schemas.microsoft.com/office/drawing/2014/main" id="{86EA661D-6A78-4EAB-B258-70C7E3B346FA}"/>
                </a:ext>
              </a:extLst>
            </p:cNvPr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sp>
        <p:nvSpPr>
          <p:cNvPr id="9" name="Ellipse 10">
            <a:extLst>
              <a:ext uri="{FF2B5EF4-FFF2-40B4-BE49-F238E27FC236}">
                <a16:creationId xmlns:a16="http://schemas.microsoft.com/office/drawing/2014/main" id="{1EB91A50-50E9-4FEF-B4CE-E023372BDED6}"/>
              </a:ext>
            </a:extLst>
          </p:cNvPr>
          <p:cNvSpPr/>
          <p:nvPr/>
        </p:nvSpPr>
        <p:spPr bwMode="auto">
          <a:xfrm>
            <a:off x="3936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0" name="Ellipse 12">
            <a:extLst>
              <a:ext uri="{FF2B5EF4-FFF2-40B4-BE49-F238E27FC236}">
                <a16:creationId xmlns:a16="http://schemas.microsoft.com/office/drawing/2014/main" id="{E0D5A014-7BA8-44D9-8CC6-3138F94B8379}"/>
              </a:ext>
            </a:extLst>
          </p:cNvPr>
          <p:cNvSpPr/>
          <p:nvPr/>
        </p:nvSpPr>
        <p:spPr bwMode="auto">
          <a:xfrm>
            <a:off x="703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1" name="Ellipse 13">
            <a:extLst>
              <a:ext uri="{FF2B5EF4-FFF2-40B4-BE49-F238E27FC236}">
                <a16:creationId xmlns:a16="http://schemas.microsoft.com/office/drawing/2014/main" id="{CA0AD286-1DE7-4DD4-A1BC-7F3F88F2A572}"/>
              </a:ext>
            </a:extLst>
          </p:cNvPr>
          <p:cNvSpPr/>
          <p:nvPr/>
        </p:nvSpPr>
        <p:spPr bwMode="auto">
          <a:xfrm>
            <a:off x="5484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grpSp>
        <p:nvGrpSpPr>
          <p:cNvPr id="12" name="Gruppe 14">
            <a:extLst>
              <a:ext uri="{FF2B5EF4-FFF2-40B4-BE49-F238E27FC236}">
                <a16:creationId xmlns:a16="http://schemas.microsoft.com/office/drawing/2014/main" id="{B8CC82F0-0A33-4449-960F-57571182FD59}"/>
              </a:ext>
            </a:extLst>
          </p:cNvPr>
          <p:cNvGrpSpPr/>
          <p:nvPr/>
        </p:nvGrpSpPr>
        <p:grpSpPr>
          <a:xfrm>
            <a:off x="6816080" y="1700808"/>
            <a:ext cx="2160240" cy="864096"/>
            <a:chOff x="5220072" y="1412776"/>
            <a:chExt cx="2160240" cy="1152128"/>
          </a:xfrm>
        </p:grpSpPr>
        <p:sp>
          <p:nvSpPr>
            <p:cNvPr id="13" name="Venstre klammeparentes 15">
              <a:extLst>
                <a:ext uri="{FF2B5EF4-FFF2-40B4-BE49-F238E27FC236}">
                  <a16:creationId xmlns:a16="http://schemas.microsoft.com/office/drawing/2014/main" id="{8A4408C4-84C2-4223-A006-1FF44762EBEC}"/>
                </a:ext>
              </a:extLst>
            </p:cNvPr>
            <p:cNvSpPr/>
            <p:nvPr/>
          </p:nvSpPr>
          <p:spPr bwMode="auto">
            <a:xfrm>
              <a:off x="5220072" y="1412776"/>
              <a:ext cx="288032" cy="1152128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Rektangel 16">
              <a:extLst>
                <a:ext uri="{FF2B5EF4-FFF2-40B4-BE49-F238E27FC236}">
                  <a16:creationId xmlns:a16="http://schemas.microsoft.com/office/drawing/2014/main" id="{3433DD9F-FB6D-4B8A-8716-D941A4D92202}"/>
                </a:ext>
              </a:extLst>
            </p:cNvPr>
            <p:cNvSpPr/>
            <p:nvPr/>
          </p:nvSpPr>
          <p:spPr bwMode="auto">
            <a:xfrm>
              <a:off x="5436096" y="1412776"/>
              <a:ext cx="1944216" cy="11521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/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/>
                <a:t>[ Tekst ]</a:t>
              </a:r>
              <a:endParaRPr lang="da-DK" sz="1050" dirty="0">
                <a:latin typeface="Verdana" pitchFamily="34" charset="0"/>
              </a:endParaRPr>
            </a:p>
          </p:txBody>
        </p:sp>
      </p:grpSp>
      <p:grpSp>
        <p:nvGrpSpPr>
          <p:cNvPr id="15" name="Gruppe 28">
            <a:extLst>
              <a:ext uri="{FF2B5EF4-FFF2-40B4-BE49-F238E27FC236}">
                <a16:creationId xmlns:a16="http://schemas.microsoft.com/office/drawing/2014/main" id="{A0A5D963-D0DC-4CD6-B54A-E71644CFA012}"/>
              </a:ext>
            </a:extLst>
          </p:cNvPr>
          <p:cNvGrpSpPr/>
          <p:nvPr/>
        </p:nvGrpSpPr>
        <p:grpSpPr>
          <a:xfrm>
            <a:off x="2207568" y="4509120"/>
            <a:ext cx="1656184" cy="864096"/>
            <a:chOff x="683568" y="4509120"/>
            <a:chExt cx="1656184" cy="864096"/>
          </a:xfrm>
        </p:grpSpPr>
        <p:sp>
          <p:nvSpPr>
            <p:cNvPr id="16" name="Venstre klammeparentes 17">
              <a:extLst>
                <a:ext uri="{FF2B5EF4-FFF2-40B4-BE49-F238E27FC236}">
                  <a16:creationId xmlns:a16="http://schemas.microsoft.com/office/drawing/2014/main" id="{250DDB0C-8A29-4449-B94B-C067EF55162E}"/>
                </a:ext>
              </a:extLst>
            </p:cNvPr>
            <p:cNvSpPr/>
            <p:nvPr/>
          </p:nvSpPr>
          <p:spPr bwMode="auto">
            <a:xfrm flipH="1">
              <a:off x="2051720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Rektangel 19">
              <a:extLst>
                <a:ext uri="{FF2B5EF4-FFF2-40B4-BE49-F238E27FC236}">
                  <a16:creationId xmlns:a16="http://schemas.microsoft.com/office/drawing/2014/main" id="{D822324B-9BFD-4AE2-BF28-31ECBFAB0EED}"/>
                </a:ext>
              </a:extLst>
            </p:cNvPr>
            <p:cNvSpPr/>
            <p:nvPr/>
          </p:nvSpPr>
          <p:spPr bwMode="auto">
            <a:xfrm flipH="1">
              <a:off x="683568" y="4509120"/>
              <a:ext cx="1440160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  <a:endParaRPr lang="da-DK" sz="1100" dirty="0">
                <a:latin typeface="Verdana" pitchFamily="34" charset="0"/>
              </a:endParaRPr>
            </a:p>
          </p:txBody>
        </p:sp>
      </p:grpSp>
      <p:grpSp>
        <p:nvGrpSpPr>
          <p:cNvPr id="18" name="Gruppe 29">
            <a:extLst>
              <a:ext uri="{FF2B5EF4-FFF2-40B4-BE49-F238E27FC236}">
                <a16:creationId xmlns:a16="http://schemas.microsoft.com/office/drawing/2014/main" id="{36AA26A0-DAB0-4D49-991C-BDF7F960E6B0}"/>
              </a:ext>
            </a:extLst>
          </p:cNvPr>
          <p:cNvGrpSpPr/>
          <p:nvPr/>
        </p:nvGrpSpPr>
        <p:grpSpPr>
          <a:xfrm>
            <a:off x="8400256" y="4509120"/>
            <a:ext cx="2160240" cy="864096"/>
            <a:chOff x="6876256" y="4509120"/>
            <a:chExt cx="2160240" cy="864096"/>
          </a:xfrm>
        </p:grpSpPr>
        <p:sp>
          <p:nvSpPr>
            <p:cNvPr id="19" name="Venstre klammeparentes 21">
              <a:extLst>
                <a:ext uri="{FF2B5EF4-FFF2-40B4-BE49-F238E27FC236}">
                  <a16:creationId xmlns:a16="http://schemas.microsoft.com/office/drawing/2014/main" id="{6C0F5B61-BAD2-460F-A75C-AFF7383CC5E8}"/>
                </a:ext>
              </a:extLst>
            </p:cNvPr>
            <p:cNvSpPr/>
            <p:nvPr/>
          </p:nvSpPr>
          <p:spPr bwMode="auto">
            <a:xfrm>
              <a:off x="6876256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Rektangel 22">
              <a:extLst>
                <a:ext uri="{FF2B5EF4-FFF2-40B4-BE49-F238E27FC236}">
                  <a16:creationId xmlns:a16="http://schemas.microsoft.com/office/drawing/2014/main" id="{264B4ABA-009A-455C-943B-4131E5FA3192}"/>
                </a:ext>
              </a:extLst>
            </p:cNvPr>
            <p:cNvSpPr/>
            <p:nvPr/>
          </p:nvSpPr>
          <p:spPr bwMode="auto">
            <a:xfrm>
              <a:off x="7092280" y="4509120"/>
              <a:ext cx="1944216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  <a:endParaRPr lang="da-DK" sz="1100" dirty="0"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04382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E6F43-6ED5-438C-B57F-E7349C59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Trekant med cirkler, tekst ved hjørnerne, uddybning samt fremhævning af kanterne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EBE570-A10F-46EB-86DA-4C71DD213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84</a:t>
            </a:fld>
            <a:endParaRPr lang="da-DK" dirty="0"/>
          </a:p>
        </p:txBody>
      </p:sp>
      <p:grpSp>
        <p:nvGrpSpPr>
          <p:cNvPr id="4" name="Gruppe 5">
            <a:extLst>
              <a:ext uri="{FF2B5EF4-FFF2-40B4-BE49-F238E27FC236}">
                <a16:creationId xmlns:a16="http://schemas.microsoft.com/office/drawing/2014/main" id="{44D44AAC-0BB8-413D-BB17-D74844455775}"/>
              </a:ext>
            </a:extLst>
          </p:cNvPr>
          <p:cNvGrpSpPr/>
          <p:nvPr/>
        </p:nvGrpSpPr>
        <p:grpSpPr>
          <a:xfrm>
            <a:off x="4296000" y="2037902"/>
            <a:ext cx="3589608" cy="2917028"/>
            <a:chOff x="2772000" y="2325934"/>
            <a:chExt cx="3589608" cy="2917028"/>
          </a:xfrm>
        </p:grpSpPr>
        <p:sp>
          <p:nvSpPr>
            <p:cNvPr id="5" name="Ligebenet trekant">
              <a:extLst>
                <a:ext uri="{FF2B5EF4-FFF2-40B4-BE49-F238E27FC236}">
                  <a16:creationId xmlns:a16="http://schemas.microsoft.com/office/drawing/2014/main" id="{49F753FF-BEF4-4293-BC28-A5364160A4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22708" y="2372483"/>
              <a:ext cx="3493822" cy="2808000"/>
            </a:xfrm>
            <a:prstGeom prst="triangl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</p:txBody>
        </p:sp>
        <p:sp>
          <p:nvSpPr>
            <p:cNvPr id="6" name="Ellipse 11">
              <a:extLst>
                <a:ext uri="{FF2B5EF4-FFF2-40B4-BE49-F238E27FC236}">
                  <a16:creationId xmlns:a16="http://schemas.microsoft.com/office/drawing/2014/main" id="{06FAC9C0-0FEF-47A0-84EF-13276819A57C}"/>
                </a:ext>
              </a:extLst>
            </p:cNvPr>
            <p:cNvSpPr/>
            <p:nvPr/>
          </p:nvSpPr>
          <p:spPr bwMode="auto">
            <a:xfrm>
              <a:off x="2772000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7" name="Ellipse 20">
              <a:extLst>
                <a:ext uri="{FF2B5EF4-FFF2-40B4-BE49-F238E27FC236}">
                  <a16:creationId xmlns:a16="http://schemas.microsoft.com/office/drawing/2014/main" id="{EDB51EC5-532D-478C-92E9-8E0ADA1288B9}"/>
                </a:ext>
              </a:extLst>
            </p:cNvPr>
            <p:cNvSpPr/>
            <p:nvPr/>
          </p:nvSpPr>
          <p:spPr bwMode="auto">
            <a:xfrm>
              <a:off x="6194646" y="5076000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8" name="Ellipse 18">
              <a:extLst>
                <a:ext uri="{FF2B5EF4-FFF2-40B4-BE49-F238E27FC236}">
                  <a16:creationId xmlns:a16="http://schemas.microsoft.com/office/drawing/2014/main" id="{A28C5E9B-E790-4677-AFA9-88149963C79B}"/>
                </a:ext>
              </a:extLst>
            </p:cNvPr>
            <p:cNvSpPr/>
            <p:nvPr/>
          </p:nvSpPr>
          <p:spPr bwMode="auto">
            <a:xfrm>
              <a:off x="4486138" y="2325934"/>
              <a:ext cx="166962" cy="166962"/>
            </a:xfrm>
            <a:prstGeom prst="ellipse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</p:grpSp>
      <p:sp>
        <p:nvSpPr>
          <p:cNvPr id="9" name="Ellipse 10">
            <a:extLst>
              <a:ext uri="{FF2B5EF4-FFF2-40B4-BE49-F238E27FC236}">
                <a16:creationId xmlns:a16="http://schemas.microsoft.com/office/drawing/2014/main" id="{0905980E-A2A1-430B-ACCC-7ED2722419A8}"/>
              </a:ext>
            </a:extLst>
          </p:cNvPr>
          <p:cNvSpPr/>
          <p:nvPr/>
        </p:nvSpPr>
        <p:spPr bwMode="auto">
          <a:xfrm>
            <a:off x="3936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0" name="Ellipse 12">
            <a:extLst>
              <a:ext uri="{FF2B5EF4-FFF2-40B4-BE49-F238E27FC236}">
                <a16:creationId xmlns:a16="http://schemas.microsoft.com/office/drawing/2014/main" id="{2264C68D-1CC8-4952-9F38-C00F91232A08}"/>
              </a:ext>
            </a:extLst>
          </p:cNvPr>
          <p:cNvSpPr/>
          <p:nvPr/>
        </p:nvSpPr>
        <p:spPr bwMode="auto">
          <a:xfrm>
            <a:off x="7032000" y="4581000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sp>
        <p:nvSpPr>
          <p:cNvPr id="11" name="Ellipse 13">
            <a:extLst>
              <a:ext uri="{FF2B5EF4-FFF2-40B4-BE49-F238E27FC236}">
                <a16:creationId xmlns:a16="http://schemas.microsoft.com/office/drawing/2014/main" id="{B182CFBD-EE7A-4736-9F9F-7D9D615D586C}"/>
              </a:ext>
            </a:extLst>
          </p:cNvPr>
          <p:cNvSpPr/>
          <p:nvPr/>
        </p:nvSpPr>
        <p:spPr bwMode="auto">
          <a:xfrm>
            <a:off x="5484000" y="1844824"/>
            <a:ext cx="1224136" cy="648072"/>
          </a:xfrm>
          <a:prstGeom prst="ellipse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da-DK" sz="1100" dirty="0"/>
              <a:t>[ Tekst ]</a:t>
            </a:r>
          </a:p>
        </p:txBody>
      </p:sp>
      <p:grpSp>
        <p:nvGrpSpPr>
          <p:cNvPr id="12" name="Gruppe 14">
            <a:extLst>
              <a:ext uri="{FF2B5EF4-FFF2-40B4-BE49-F238E27FC236}">
                <a16:creationId xmlns:a16="http://schemas.microsoft.com/office/drawing/2014/main" id="{D335CE01-A622-4A20-8CBD-EF7090094E24}"/>
              </a:ext>
            </a:extLst>
          </p:cNvPr>
          <p:cNvGrpSpPr/>
          <p:nvPr/>
        </p:nvGrpSpPr>
        <p:grpSpPr>
          <a:xfrm>
            <a:off x="6816080" y="1700808"/>
            <a:ext cx="2160240" cy="864096"/>
            <a:chOff x="5220072" y="1412776"/>
            <a:chExt cx="2160240" cy="1152128"/>
          </a:xfrm>
        </p:grpSpPr>
        <p:sp>
          <p:nvSpPr>
            <p:cNvPr id="13" name="Venstre klammeparentes 15">
              <a:extLst>
                <a:ext uri="{FF2B5EF4-FFF2-40B4-BE49-F238E27FC236}">
                  <a16:creationId xmlns:a16="http://schemas.microsoft.com/office/drawing/2014/main" id="{CE9E038C-E56F-4F72-9DA9-93B927D2AF3E}"/>
                </a:ext>
              </a:extLst>
            </p:cNvPr>
            <p:cNvSpPr/>
            <p:nvPr/>
          </p:nvSpPr>
          <p:spPr bwMode="auto">
            <a:xfrm>
              <a:off x="5220072" y="1412776"/>
              <a:ext cx="288032" cy="1152128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Rektangel 16">
              <a:extLst>
                <a:ext uri="{FF2B5EF4-FFF2-40B4-BE49-F238E27FC236}">
                  <a16:creationId xmlns:a16="http://schemas.microsoft.com/office/drawing/2014/main" id="{CA8B53A2-A53E-4A5C-BB59-51A7B1E8FB9F}"/>
                </a:ext>
              </a:extLst>
            </p:cNvPr>
            <p:cNvSpPr/>
            <p:nvPr/>
          </p:nvSpPr>
          <p:spPr bwMode="auto">
            <a:xfrm>
              <a:off x="5436096" y="1412776"/>
              <a:ext cx="1944216" cy="11521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/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50" dirty="0"/>
                <a:t>[ Tekst ]</a:t>
              </a:r>
              <a:endParaRPr lang="da-DK" sz="1050" dirty="0">
                <a:latin typeface="Verdana" pitchFamily="34" charset="0"/>
              </a:endParaRPr>
            </a:p>
          </p:txBody>
        </p:sp>
      </p:grpSp>
      <p:grpSp>
        <p:nvGrpSpPr>
          <p:cNvPr id="15" name="Gruppe 28">
            <a:extLst>
              <a:ext uri="{FF2B5EF4-FFF2-40B4-BE49-F238E27FC236}">
                <a16:creationId xmlns:a16="http://schemas.microsoft.com/office/drawing/2014/main" id="{9FFFCAE6-C30C-4ABC-AF04-78EE904D97E0}"/>
              </a:ext>
            </a:extLst>
          </p:cNvPr>
          <p:cNvGrpSpPr/>
          <p:nvPr/>
        </p:nvGrpSpPr>
        <p:grpSpPr>
          <a:xfrm>
            <a:off x="2207568" y="4509120"/>
            <a:ext cx="1656184" cy="864096"/>
            <a:chOff x="683568" y="4509120"/>
            <a:chExt cx="1656184" cy="864096"/>
          </a:xfrm>
        </p:grpSpPr>
        <p:sp>
          <p:nvSpPr>
            <p:cNvPr id="16" name="Venstre klammeparentes 17">
              <a:extLst>
                <a:ext uri="{FF2B5EF4-FFF2-40B4-BE49-F238E27FC236}">
                  <a16:creationId xmlns:a16="http://schemas.microsoft.com/office/drawing/2014/main" id="{83A017D1-B22C-40BD-938C-184F43976B55}"/>
                </a:ext>
              </a:extLst>
            </p:cNvPr>
            <p:cNvSpPr/>
            <p:nvPr/>
          </p:nvSpPr>
          <p:spPr bwMode="auto">
            <a:xfrm flipH="1">
              <a:off x="2051720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Rektangel 19">
              <a:extLst>
                <a:ext uri="{FF2B5EF4-FFF2-40B4-BE49-F238E27FC236}">
                  <a16:creationId xmlns:a16="http://schemas.microsoft.com/office/drawing/2014/main" id="{4727E2AF-287A-4272-9A94-D74456E4A1EC}"/>
                </a:ext>
              </a:extLst>
            </p:cNvPr>
            <p:cNvSpPr/>
            <p:nvPr/>
          </p:nvSpPr>
          <p:spPr bwMode="auto">
            <a:xfrm flipH="1">
              <a:off x="683568" y="4509120"/>
              <a:ext cx="1440160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algn="r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  <a:endParaRPr lang="da-DK" sz="1100" dirty="0">
                <a:latin typeface="Verdana" pitchFamily="34" charset="0"/>
              </a:endParaRPr>
            </a:p>
          </p:txBody>
        </p:sp>
      </p:grpSp>
      <p:grpSp>
        <p:nvGrpSpPr>
          <p:cNvPr id="18" name="Gruppe 29">
            <a:extLst>
              <a:ext uri="{FF2B5EF4-FFF2-40B4-BE49-F238E27FC236}">
                <a16:creationId xmlns:a16="http://schemas.microsoft.com/office/drawing/2014/main" id="{619835E8-CB80-4152-B32E-9BD5D3465052}"/>
              </a:ext>
            </a:extLst>
          </p:cNvPr>
          <p:cNvGrpSpPr/>
          <p:nvPr/>
        </p:nvGrpSpPr>
        <p:grpSpPr>
          <a:xfrm>
            <a:off x="8400256" y="4509120"/>
            <a:ext cx="2160240" cy="864096"/>
            <a:chOff x="6876256" y="4509120"/>
            <a:chExt cx="2160240" cy="864096"/>
          </a:xfrm>
        </p:grpSpPr>
        <p:sp>
          <p:nvSpPr>
            <p:cNvPr id="19" name="Venstre klammeparentes 21">
              <a:extLst>
                <a:ext uri="{FF2B5EF4-FFF2-40B4-BE49-F238E27FC236}">
                  <a16:creationId xmlns:a16="http://schemas.microsoft.com/office/drawing/2014/main" id="{5336A38E-66D9-4959-9E17-FB57E5244274}"/>
                </a:ext>
              </a:extLst>
            </p:cNvPr>
            <p:cNvSpPr/>
            <p:nvPr/>
          </p:nvSpPr>
          <p:spPr bwMode="auto">
            <a:xfrm>
              <a:off x="6876256" y="4509120"/>
              <a:ext cx="288032" cy="864096"/>
            </a:xfrm>
            <a:prstGeom prst="leftBrac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Rektangel 22">
              <a:extLst>
                <a:ext uri="{FF2B5EF4-FFF2-40B4-BE49-F238E27FC236}">
                  <a16:creationId xmlns:a16="http://schemas.microsoft.com/office/drawing/2014/main" id="{77C99F0A-0275-40F7-9209-00865DD94E4F}"/>
                </a:ext>
              </a:extLst>
            </p:cNvPr>
            <p:cNvSpPr/>
            <p:nvPr/>
          </p:nvSpPr>
          <p:spPr bwMode="auto">
            <a:xfrm>
              <a:off x="7092280" y="4509120"/>
              <a:ext cx="1944216" cy="864096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>
                  <a:latin typeface="Verdana" pitchFamily="34" charset="0"/>
                </a:rPr>
                <a:t>[ Tekst ]</a:t>
              </a:r>
            </a:p>
            <a:p>
              <a:pPr indent="179388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  <a:endParaRPr lang="da-DK" sz="1100" dirty="0">
                <a:latin typeface="Verdana" pitchFamily="34" charset="0"/>
              </a:endParaRPr>
            </a:p>
          </p:txBody>
        </p:sp>
      </p:grpSp>
      <p:grpSp>
        <p:nvGrpSpPr>
          <p:cNvPr id="21" name="Gruppe 34">
            <a:extLst>
              <a:ext uri="{FF2B5EF4-FFF2-40B4-BE49-F238E27FC236}">
                <a16:creationId xmlns:a16="http://schemas.microsoft.com/office/drawing/2014/main" id="{3739D53C-3130-4BE0-9846-9FFAD2CD5179}"/>
              </a:ext>
            </a:extLst>
          </p:cNvPr>
          <p:cNvGrpSpPr/>
          <p:nvPr/>
        </p:nvGrpSpPr>
        <p:grpSpPr>
          <a:xfrm>
            <a:off x="7752184" y="2924944"/>
            <a:ext cx="2736304" cy="864096"/>
            <a:chOff x="6012160" y="2996952"/>
            <a:chExt cx="2736304" cy="864096"/>
          </a:xfrm>
        </p:grpSpPr>
        <p:sp>
          <p:nvSpPr>
            <p:cNvPr id="22" name="Afrundet rektangel 32">
              <a:extLst>
                <a:ext uri="{FF2B5EF4-FFF2-40B4-BE49-F238E27FC236}">
                  <a16:creationId xmlns:a16="http://schemas.microsoft.com/office/drawing/2014/main" id="{F2939BF4-C64E-48D7-80F7-8E9326CCDC19}"/>
                </a:ext>
              </a:extLst>
            </p:cNvPr>
            <p:cNvSpPr/>
            <p:nvPr/>
          </p:nvSpPr>
          <p:spPr bwMode="auto">
            <a:xfrm>
              <a:off x="6012160" y="2996952"/>
              <a:ext cx="2736304" cy="864096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</p:txBody>
        </p:sp>
        <p:sp>
          <p:nvSpPr>
            <p:cNvPr id="23" name="Kantet venstreparentes 33">
              <a:extLst>
                <a:ext uri="{FF2B5EF4-FFF2-40B4-BE49-F238E27FC236}">
                  <a16:creationId xmlns:a16="http://schemas.microsoft.com/office/drawing/2014/main" id="{CC83989A-2BDA-416C-8593-B91304A74C75}"/>
                </a:ext>
              </a:extLst>
            </p:cNvPr>
            <p:cNvSpPr/>
            <p:nvPr/>
          </p:nvSpPr>
          <p:spPr bwMode="auto">
            <a:xfrm>
              <a:off x="6012160" y="2996952"/>
              <a:ext cx="144016" cy="864096"/>
            </a:xfrm>
            <a:prstGeom prst="leftBracket">
              <a:avLst>
                <a:gd name="adj" fmla="val 34371"/>
              </a:avLst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</p:grpSp>
      <p:cxnSp>
        <p:nvCxnSpPr>
          <p:cNvPr id="24" name="Lige pilforbindelse 36">
            <a:extLst>
              <a:ext uri="{FF2B5EF4-FFF2-40B4-BE49-F238E27FC236}">
                <a16:creationId xmlns:a16="http://schemas.microsoft.com/office/drawing/2014/main" id="{1C176CF7-012D-4241-8CAF-5A05F288319C}"/>
              </a:ext>
            </a:extLst>
          </p:cNvPr>
          <p:cNvCxnSpPr>
            <a:cxnSpLocks/>
            <a:stCxn id="23" idx="1"/>
            <a:endCxn id="5" idx="5"/>
          </p:cNvCxnSpPr>
          <p:nvPr/>
        </p:nvCxnSpPr>
        <p:spPr bwMode="auto">
          <a:xfrm flipH="1">
            <a:off x="6967076" y="3356993"/>
            <a:ext cx="785109" cy="13145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5" name="Gruppe 37">
            <a:extLst>
              <a:ext uri="{FF2B5EF4-FFF2-40B4-BE49-F238E27FC236}">
                <a16:creationId xmlns:a16="http://schemas.microsoft.com/office/drawing/2014/main" id="{31EF8841-3428-4175-A95F-24D7C2400C16}"/>
              </a:ext>
            </a:extLst>
          </p:cNvPr>
          <p:cNvGrpSpPr/>
          <p:nvPr/>
        </p:nvGrpSpPr>
        <p:grpSpPr>
          <a:xfrm flipH="1">
            <a:off x="1552516" y="2924944"/>
            <a:ext cx="2736304" cy="864096"/>
            <a:chOff x="6012160" y="2996952"/>
            <a:chExt cx="2736304" cy="864096"/>
          </a:xfrm>
        </p:grpSpPr>
        <p:sp>
          <p:nvSpPr>
            <p:cNvPr id="26" name="Afrundet rektangel 38">
              <a:extLst>
                <a:ext uri="{FF2B5EF4-FFF2-40B4-BE49-F238E27FC236}">
                  <a16:creationId xmlns:a16="http://schemas.microsoft.com/office/drawing/2014/main" id="{C0ECFDB7-8F19-43C3-84A0-EBA12AB64455}"/>
                </a:ext>
              </a:extLst>
            </p:cNvPr>
            <p:cNvSpPr/>
            <p:nvPr/>
          </p:nvSpPr>
          <p:spPr bwMode="auto">
            <a:xfrm>
              <a:off x="6012160" y="2996952"/>
              <a:ext cx="2736304" cy="864096"/>
            </a:xfrm>
            <a:prstGeom prst="round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ctr" anchorCtr="0" compatLnSpc="1">
              <a:prstTxWarp prst="textNoShape">
                <a:avLst/>
              </a:prstTxWarp>
            </a:bodyPr>
            <a:lstStyle/>
            <a:p>
              <a:pPr indent="179388" algn="r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  <a:p>
              <a:pPr indent="179388" algn="r">
                <a:buFont typeface="Arial" pitchFamily="34" charset="0"/>
                <a:buChar char="•"/>
              </a:pPr>
              <a:r>
                <a:rPr lang="da-DK" sz="1100" dirty="0"/>
                <a:t>[ Tekst ]</a:t>
              </a:r>
            </a:p>
          </p:txBody>
        </p:sp>
        <p:sp>
          <p:nvSpPr>
            <p:cNvPr id="27" name="Kantet venstreparentes 39">
              <a:extLst>
                <a:ext uri="{FF2B5EF4-FFF2-40B4-BE49-F238E27FC236}">
                  <a16:creationId xmlns:a16="http://schemas.microsoft.com/office/drawing/2014/main" id="{A0627596-D77C-4930-8BC8-62FF614DC10E}"/>
                </a:ext>
              </a:extLst>
            </p:cNvPr>
            <p:cNvSpPr/>
            <p:nvPr/>
          </p:nvSpPr>
          <p:spPr bwMode="auto">
            <a:xfrm>
              <a:off x="6012160" y="2996952"/>
              <a:ext cx="144016" cy="864096"/>
            </a:xfrm>
            <a:prstGeom prst="leftBracket">
              <a:avLst>
                <a:gd name="adj" fmla="val 34371"/>
              </a:avLst>
            </a:prstGeom>
            <a:noFill/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da-DK"/>
            </a:p>
          </p:txBody>
        </p:sp>
      </p:grpSp>
      <p:cxnSp>
        <p:nvCxnSpPr>
          <p:cNvPr id="28" name="Lige pilforbindelse 40">
            <a:extLst>
              <a:ext uri="{FF2B5EF4-FFF2-40B4-BE49-F238E27FC236}">
                <a16:creationId xmlns:a16="http://schemas.microsoft.com/office/drawing/2014/main" id="{1F57B3DC-A1DF-4A9C-8DE9-43B96AB4ABA6}"/>
              </a:ext>
            </a:extLst>
          </p:cNvPr>
          <p:cNvCxnSpPr>
            <a:cxnSpLocks/>
            <a:stCxn id="27" idx="1"/>
            <a:endCxn id="5" idx="1"/>
          </p:cNvCxnSpPr>
          <p:nvPr/>
        </p:nvCxnSpPr>
        <p:spPr bwMode="auto">
          <a:xfrm>
            <a:off x="4288820" y="3356993"/>
            <a:ext cx="931344" cy="13145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Afrundet rektangel 44">
            <a:extLst>
              <a:ext uri="{FF2B5EF4-FFF2-40B4-BE49-F238E27FC236}">
                <a16:creationId xmlns:a16="http://schemas.microsoft.com/office/drawing/2014/main" id="{694BC0F1-F589-4AEA-9820-9426C6DB811A}"/>
              </a:ext>
            </a:extLst>
          </p:cNvPr>
          <p:cNvSpPr/>
          <p:nvPr/>
        </p:nvSpPr>
        <p:spPr bwMode="auto">
          <a:xfrm>
            <a:off x="5015880" y="5589240"/>
            <a:ext cx="2160240" cy="864096"/>
          </a:xfrm>
          <a:prstGeom prst="round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ctr" anchorCtr="0" compatLnSpc="1">
            <a:prstTxWarp prst="textNoShape">
              <a:avLst/>
            </a:prstTxWarp>
          </a:bodyPr>
          <a:lstStyle/>
          <a:p>
            <a:pPr indent="179388">
              <a:buFont typeface="Arial" pitchFamily="34" charset="0"/>
              <a:buChar char="•"/>
            </a:pPr>
            <a:r>
              <a:rPr lang="da-DK" sz="1100" dirty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/>
              <a:t>[ Tekst ]</a:t>
            </a:r>
          </a:p>
          <a:p>
            <a:pPr indent="179388">
              <a:buFont typeface="Arial" pitchFamily="34" charset="0"/>
              <a:buChar char="•"/>
            </a:pPr>
            <a:r>
              <a:rPr lang="da-DK" sz="1100" dirty="0"/>
              <a:t>[ Tekst ]</a:t>
            </a:r>
          </a:p>
        </p:txBody>
      </p:sp>
      <p:sp>
        <p:nvSpPr>
          <p:cNvPr id="30" name="Kantet venstreparentes 45">
            <a:extLst>
              <a:ext uri="{FF2B5EF4-FFF2-40B4-BE49-F238E27FC236}">
                <a16:creationId xmlns:a16="http://schemas.microsoft.com/office/drawing/2014/main" id="{6D681577-EE66-4252-B37F-1BDA0BEFD9B8}"/>
              </a:ext>
            </a:extLst>
          </p:cNvPr>
          <p:cNvSpPr/>
          <p:nvPr/>
        </p:nvSpPr>
        <p:spPr bwMode="auto">
          <a:xfrm rot="5400000">
            <a:off x="6023992" y="4581128"/>
            <a:ext cx="144016" cy="2160240"/>
          </a:xfrm>
          <a:prstGeom prst="leftBracket">
            <a:avLst>
              <a:gd name="adj" fmla="val 34371"/>
            </a:avLst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31" name="Lige pilforbindelse 46">
            <a:extLst>
              <a:ext uri="{FF2B5EF4-FFF2-40B4-BE49-F238E27FC236}">
                <a16:creationId xmlns:a16="http://schemas.microsoft.com/office/drawing/2014/main" id="{9797B69D-3B31-4DE0-942F-CF9B1C25B0F8}"/>
              </a:ext>
            </a:extLst>
          </p:cNvPr>
          <p:cNvCxnSpPr>
            <a:cxnSpLocks/>
            <a:stCxn id="29" idx="0"/>
            <a:endCxn id="5" idx="3"/>
          </p:cNvCxnSpPr>
          <p:nvPr/>
        </p:nvCxnSpPr>
        <p:spPr bwMode="auto">
          <a:xfrm flipH="1" flipV="1">
            <a:off x="6093620" y="4892452"/>
            <a:ext cx="2381" cy="696789"/>
          </a:xfrm>
          <a:prstGeom prst="straightConnector1">
            <a:avLst/>
          </a:prstGeom>
          <a:solidFill>
            <a:schemeClr val="accent2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281389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D38B-A691-4142-B89E-DFEDAB587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Dokumentstruktur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4D76C-6521-4665-B4B1-E272E722D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1898C-D40E-4F5C-B1BF-D28C8CAF2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63647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6EC7F-824D-4F39-B98D-2E3387298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A4D505-0D97-4CFB-B8BF-68D88E48AD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86</a:t>
            </a:fld>
            <a:endParaRPr lang="da-DK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48663B91-4F8F-4A27-9877-BAA0DE639E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567917"/>
              </p:ext>
            </p:extLst>
          </p:nvPr>
        </p:nvGraphicFramePr>
        <p:xfrm>
          <a:off x="1140002" y="1270745"/>
          <a:ext cx="10167966" cy="4955233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5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00">
                  <a:extLst>
                    <a:ext uri="{9D8B030D-6E8A-4147-A177-3AD203B41FA5}">
                      <a16:colId xmlns:a16="http://schemas.microsoft.com/office/drawing/2014/main" val="321647675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937759617"/>
                    </a:ext>
                  </a:extLst>
                </a:gridCol>
                <a:gridCol w="84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1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2009">
                <a:tc>
                  <a:txBody>
                    <a:bodyPr/>
                    <a:lstStyle/>
                    <a:p>
                      <a:pPr algn="ctr"/>
                      <a:r>
                        <a:rPr lang="en-US" sz="900" noProof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#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 noProof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noProof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Topic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900" noProof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noProof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Responsible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400" noProof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900" noProof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Minutes</a:t>
                      </a:r>
                    </a:p>
                  </a:txBody>
                  <a:tcPr marL="7200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600" noProof="0"/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600" noProof="0"/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600" noProof="0"/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600" noProof="0"/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679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72000" marR="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600" noProof="0"/>
                    </a:p>
                  </a:txBody>
                  <a:tcPr marL="72000" marR="72000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ctr"/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600" noProof="0" dirty="0"/>
                    </a:p>
                  </a:txBody>
                  <a:tcPr marL="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algn="ctr"/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 dirty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731918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304290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algn="ctr"/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 dirty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096507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7210581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pPr algn="ctr"/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 dirty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noProof="0"/>
                    </a:p>
                  </a:txBody>
                  <a:tcPr marL="72000" marR="72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581118"/>
                  </a:ext>
                </a:extLst>
              </a:tr>
              <a:tr h="352104">
                <a:tc>
                  <a:txBody>
                    <a:bodyPr/>
                    <a:lstStyle/>
                    <a:p>
                      <a:pPr algn="ctr"/>
                      <a:r>
                        <a:rPr lang="en-US" noProof="0"/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noProof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noProof="0" dirty="0"/>
                        <a:t>Lorem</a:t>
                      </a:r>
                    </a:p>
                  </a:txBody>
                  <a:tcPr marL="7200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700" noProof="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noProof="0" dirty="0"/>
                        <a:t>00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9318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6294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F866E-A471-4829-B3DC-0265C427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Ændringslog til dokumentet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6E96A6-A3FE-4CE4-82FB-5E92736A4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87</a:t>
            </a:fld>
            <a:endParaRPr lang="da-DK" dirty="0"/>
          </a:p>
        </p:txBody>
      </p:sp>
      <p:graphicFrame>
        <p:nvGraphicFramePr>
          <p:cNvPr id="4" name="Tabel 6">
            <a:extLst>
              <a:ext uri="{FF2B5EF4-FFF2-40B4-BE49-F238E27FC236}">
                <a16:creationId xmlns:a16="http://schemas.microsoft.com/office/drawing/2014/main" id="{94C67C55-0547-49D7-8846-B46517108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16514"/>
              </p:ext>
            </p:extLst>
          </p:nvPr>
        </p:nvGraphicFramePr>
        <p:xfrm>
          <a:off x="708166" y="1700808"/>
          <a:ext cx="10772633" cy="429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6679">
                  <a:extLst>
                    <a:ext uri="{9D8B030D-6E8A-4147-A177-3AD203B41FA5}">
                      <a16:colId xmlns:a16="http://schemas.microsoft.com/office/drawing/2014/main" val="4046612715"/>
                    </a:ext>
                  </a:extLst>
                </a:gridCol>
                <a:gridCol w="46959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1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0">
                <a:tc gridSpan="7">
                  <a:txBody>
                    <a:bodyPr/>
                    <a:lstStyle/>
                    <a:p>
                      <a:endParaRPr lang="da-DK" sz="10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 sz="5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 sz="100" dirty="0"/>
                    </a:p>
                  </a:txBody>
                  <a:tcPr marL="0" marR="0" marT="0" marB="0"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600" dirty="0"/>
                    </a:p>
                  </a:txBody>
                  <a:tcPr marL="0" marR="0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5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0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6724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Dato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Version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000" b="1"/>
                        <a:t>Ændringer</a:t>
                      </a:r>
                      <a:endParaRPr lang="da-DK" sz="1000" b="1" dirty="0"/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a-DK" sz="1000" b="1" dirty="0"/>
                        <a:t>Ændringer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000" b="1" dirty="0"/>
                        <a:t>Ansvarlig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/>
                        <a:t>[ Beskriv ændringen.</a:t>
                      </a:r>
                      <a:r>
                        <a:rPr lang="da-DK" sz="1000" baseline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Angiv dat</a:t>
                      </a:r>
                      <a:r>
                        <a:rPr lang="da-DK" sz="1000" baseline="0" dirty="0"/>
                        <a:t>o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</a:t>
                      </a:r>
                      <a:r>
                        <a:rPr lang="da-DK" sz="1000" baseline="0" dirty="0"/>
                        <a:t>ID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da-DK" sz="1000" dirty="0"/>
                        <a:t>[ Beskriv ændringen.</a:t>
                      </a:r>
                      <a:r>
                        <a:rPr lang="da-DK" sz="1000" baseline="0" dirty="0"/>
                        <a:t> En ændring, et punkt ]</a:t>
                      </a:r>
                      <a:endParaRPr lang="da-DK" sz="1000" dirty="0"/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da-DK" sz="1000" dirty="0"/>
                        <a:t>[ Navn på ansvarlig ]</a:t>
                      </a:r>
                    </a:p>
                  </a:txBody>
                  <a:tcPr>
                    <a:lnT w="3175" cap="flat" cmpd="sng" algn="ctr">
                      <a:solidFill>
                        <a:schemeClr val="accent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9252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lang="da-DK" sz="1000" dirty="0"/>
                        <a:t>Noter: [ Indsæt noter ]</a:t>
                      </a:r>
                    </a:p>
                  </a:txBody>
                  <a:tcP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sz="1000" dirty="0"/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92099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9336C-4E7B-4EB4-8A53-755BDEB4E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 Agendapunkt – skriv navn som overskrift  - DA 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F0EC63-AE26-497D-9421-0804FA75D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88</a:t>
            </a:fld>
            <a:endParaRPr lang="da-DK" dirty="0"/>
          </a:p>
        </p:txBody>
      </p:sp>
      <p:graphicFrame>
        <p:nvGraphicFramePr>
          <p:cNvPr id="4" name="Tabel 5">
            <a:extLst>
              <a:ext uri="{FF2B5EF4-FFF2-40B4-BE49-F238E27FC236}">
                <a16:creationId xmlns:a16="http://schemas.microsoft.com/office/drawing/2014/main" id="{AA318EDB-E417-4D19-82CD-5C4F04CE6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781411"/>
              </p:ext>
            </p:extLst>
          </p:nvPr>
        </p:nvGraphicFramePr>
        <p:xfrm>
          <a:off x="1376224" y="1747996"/>
          <a:ext cx="9078416" cy="4584400"/>
        </p:xfrm>
        <a:graphic>
          <a:graphicData uri="http://schemas.openxmlformats.org/drawingml/2006/table">
            <a:tbl>
              <a:tblPr bandRow="1">
                <a:effectLst/>
                <a:tableStyleId>{5C22544A-7EE6-4342-B048-85BDC9FD1C3A}</a:tableStyleId>
              </a:tblPr>
              <a:tblGrid>
                <a:gridCol w="127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98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323">
                <a:tc>
                  <a:txBody>
                    <a:bodyPr/>
                    <a:lstStyle/>
                    <a:p>
                      <a:r>
                        <a:rPr lang="da-DK" sz="1200" b="1" dirty="0"/>
                        <a:t>Emne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da-DK" sz="1200" b="0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Overskrift på emnet fra agendaen – eks. 4.1 Beslutning om …</a:t>
                      </a:r>
                      <a:r>
                        <a:rPr lang="da-DK" sz="1200" b="0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da-DK" sz="1200" b="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1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808">
                <a:tc>
                  <a:txBody>
                    <a:bodyPr/>
                    <a:lstStyle/>
                    <a:p>
                      <a:r>
                        <a:rPr lang="da-DK" sz="1200" b="1" dirty="0"/>
                        <a:t>Ansvarlig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[ Angi</a:t>
                      </a:r>
                      <a:r>
                        <a:rPr lang="da-DK" sz="1200" baseline="0" dirty="0"/>
                        <a:t>v navn eller navne samt organisation for den der fremlæger ]</a:t>
                      </a:r>
                      <a:endParaRPr lang="da-DK" sz="12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2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da-DK" sz="2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200" b="1" dirty="0"/>
                        <a:t>Forum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Angiv hvilket møde der er tale om samt dato og eventuelt sted for indlæg. Vær så præcis som mulig.</a:t>
                      </a:r>
                    </a:p>
                    <a:p>
                      <a:r>
                        <a:rPr lang="da-DK" sz="1200" dirty="0"/>
                        <a:t>Eksempelvis </a:t>
                      </a:r>
                      <a:r>
                        <a:rPr lang="da-DK" sz="1200" i="1" dirty="0"/>
                        <a:t>Ledermøde</a:t>
                      </a:r>
                      <a:r>
                        <a:rPr lang="da-DK" sz="1200" i="1" baseline="0" dirty="0"/>
                        <a:t> i XX den 30. januar 2015.</a:t>
                      </a:r>
                      <a:endParaRPr lang="da-DK" sz="12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3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da-DK" sz="30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da-DK" sz="1200" b="1" dirty="0"/>
                        <a:t>Type 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200" dirty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da-DK" sz="400" b="1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sz="400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r>
                        <a:rPr lang="da-DK" sz="1200" b="1" dirty="0"/>
                        <a:t>Formål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da-DK" sz="1200" dirty="0"/>
                        <a:t>[ Beskriv</a:t>
                      </a:r>
                      <a:r>
                        <a:rPr lang="da-DK" sz="1200" baseline="0" dirty="0"/>
                        <a:t> formålet med agendapunktet i et par sætninger ]</a:t>
                      </a:r>
                    </a:p>
                    <a:p>
                      <a:endParaRPr lang="da-DK" sz="1200" baseline="0" dirty="0"/>
                    </a:p>
                    <a:p>
                      <a:endParaRPr lang="da-DK" sz="1200" baseline="0" dirty="0"/>
                    </a:p>
                    <a:p>
                      <a:endParaRPr lang="da-DK" sz="1200" baseline="0" dirty="0"/>
                    </a:p>
                    <a:p>
                      <a:endParaRPr lang="da-DK" sz="1200" baseline="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13595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9336C-4E7B-4EB4-8A53-755BDEB4E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 Agendapunkt – skriv navn som overskrift  - ENG 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F0EC63-AE26-497D-9421-0804FA75D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89</a:t>
            </a:fld>
            <a:endParaRPr lang="da-DK" dirty="0"/>
          </a:p>
        </p:txBody>
      </p:sp>
      <p:graphicFrame>
        <p:nvGraphicFramePr>
          <p:cNvPr id="4" name="Tabel 5">
            <a:extLst>
              <a:ext uri="{FF2B5EF4-FFF2-40B4-BE49-F238E27FC236}">
                <a16:creationId xmlns:a16="http://schemas.microsoft.com/office/drawing/2014/main" id="{AA318EDB-E417-4D19-82CD-5C4F04CE6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70835"/>
              </p:ext>
            </p:extLst>
          </p:nvPr>
        </p:nvGraphicFramePr>
        <p:xfrm>
          <a:off x="1376224" y="1747996"/>
          <a:ext cx="9078416" cy="4130840"/>
        </p:xfrm>
        <a:graphic>
          <a:graphicData uri="http://schemas.openxmlformats.org/drawingml/2006/table">
            <a:tbl>
              <a:tblPr bandRow="1">
                <a:effectLst/>
                <a:tableStyleId>{5C22544A-7EE6-4342-B048-85BDC9FD1C3A}</a:tableStyleId>
              </a:tblPr>
              <a:tblGrid>
                <a:gridCol w="127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98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323">
                <a:tc>
                  <a:txBody>
                    <a:bodyPr/>
                    <a:lstStyle/>
                    <a:p>
                      <a:r>
                        <a:rPr lang="en-US" sz="1200" b="1" noProof="0" dirty="0"/>
                        <a:t>TOPIC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noProof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Lorem ipsum</a:t>
                      </a:r>
                      <a:endParaRPr lang="en-US" sz="1200" b="1" noProof="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1200" b="1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en-US" sz="100" b="1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1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808">
                <a:tc>
                  <a:txBody>
                    <a:bodyPr/>
                    <a:lstStyle/>
                    <a:p>
                      <a:r>
                        <a:rPr lang="en-US" sz="1200" b="1" noProof="0" dirty="0"/>
                        <a:t>Responsible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200" noProof="0" dirty="0"/>
                        <a:t>Lorem ipsum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en-US" sz="200" b="1" noProof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" noProof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noProof="0" dirty="0"/>
                        <a:t>Forum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200" noProof="0" dirty="0" err="1"/>
                        <a:t>Loremipsum</a:t>
                      </a:r>
                      <a:endParaRPr lang="en-US" sz="1200" noProof="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en-US" sz="300" b="1" noProof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300" noProof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en-US" sz="1200" b="1" noProof="0"/>
                        <a:t>Type 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/>
                        <a:t>Decision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noProof="0"/>
                        <a:t>X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/>
                        <a:t>Information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noProof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 dirty="0"/>
                        <a:t>Discussion/Request for input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noProof="0"/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noProof="0"/>
                        <a:t>Workshop/co-creation</a:t>
                      </a:r>
                    </a:p>
                  </a:txBody>
                  <a:tcPr marL="91449" marR="914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0000">
                <a:tc>
                  <a:txBody>
                    <a:bodyPr/>
                    <a:lstStyle/>
                    <a:p>
                      <a:endParaRPr lang="en-US" sz="400" b="1" noProof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400" noProof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r>
                        <a:rPr lang="en-US" sz="1200" b="1" noProof="0" dirty="0"/>
                        <a:t>Purpose</a:t>
                      </a:r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28600" indent="-228600">
                        <a:buAutoNum type="alphaLcParenR"/>
                      </a:pPr>
                      <a:r>
                        <a:rPr lang="en-US" sz="1200" baseline="0" noProof="0" dirty="0"/>
                        <a:t>Lorem ipsum</a:t>
                      </a:r>
                    </a:p>
                    <a:p>
                      <a:endParaRPr lang="en-US" sz="1200" baseline="0" noProof="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 sz="1200" dirty="0"/>
                    </a:p>
                  </a:txBody>
                  <a:tcPr marL="91449" marR="9144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204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ECFD6-63D3-465A-BA81-2B8531A63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kasse, 2 vertikale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007BC0-1CD6-4E15-A0B6-DCE914804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</a:t>
            </a:fld>
            <a:endParaRPr lang="da-DK" dirty="0"/>
          </a:p>
        </p:txBody>
      </p:sp>
      <p:grpSp>
        <p:nvGrpSpPr>
          <p:cNvPr id="4" name="Gruppe 14">
            <a:extLst>
              <a:ext uri="{FF2B5EF4-FFF2-40B4-BE49-F238E27FC236}">
                <a16:creationId xmlns:a16="http://schemas.microsoft.com/office/drawing/2014/main" id="{6B0DA646-E1F4-4159-B812-50BA082979A3}"/>
              </a:ext>
            </a:extLst>
          </p:cNvPr>
          <p:cNvGrpSpPr/>
          <p:nvPr/>
        </p:nvGrpSpPr>
        <p:grpSpPr>
          <a:xfrm>
            <a:off x="698402" y="1560140"/>
            <a:ext cx="5184000" cy="4464496"/>
            <a:chOff x="755576" y="1556792"/>
            <a:chExt cx="7704856" cy="4464496"/>
          </a:xfrm>
        </p:grpSpPr>
        <p:sp>
          <p:nvSpPr>
            <p:cNvPr id="5" name="Rektangel 15">
              <a:extLst>
                <a:ext uri="{FF2B5EF4-FFF2-40B4-BE49-F238E27FC236}">
                  <a16:creationId xmlns:a16="http://schemas.microsoft.com/office/drawing/2014/main" id="{27D5C9C5-1733-458B-A4F7-D394EFE122FE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6" name="Lige forbindelse 16">
              <a:extLst>
                <a:ext uri="{FF2B5EF4-FFF2-40B4-BE49-F238E27FC236}">
                  <a16:creationId xmlns:a16="http://schemas.microsoft.com/office/drawing/2014/main" id="{96AAA565-3E33-4B96-8050-8CB9DA43C4E8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Rektangel 17">
              <a:extLst>
                <a:ext uri="{FF2B5EF4-FFF2-40B4-BE49-F238E27FC236}">
                  <a16:creationId xmlns:a16="http://schemas.microsoft.com/office/drawing/2014/main" id="{D81DA55F-B73C-4FED-80BA-E7D4C0EF6F65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8" name="Rektangel 18">
              <a:extLst>
                <a:ext uri="{FF2B5EF4-FFF2-40B4-BE49-F238E27FC236}">
                  <a16:creationId xmlns:a16="http://schemas.microsoft.com/office/drawing/2014/main" id="{D963D115-63DE-4BC3-832B-922013BC2E2E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</p:grpSp>
      <p:grpSp>
        <p:nvGrpSpPr>
          <p:cNvPr id="9" name="Gruppe 14">
            <a:extLst>
              <a:ext uri="{FF2B5EF4-FFF2-40B4-BE49-F238E27FC236}">
                <a16:creationId xmlns:a16="http://schemas.microsoft.com/office/drawing/2014/main" id="{1193BDC6-AF6C-4168-827B-8965B4FC36EB}"/>
              </a:ext>
            </a:extLst>
          </p:cNvPr>
          <p:cNvGrpSpPr/>
          <p:nvPr/>
        </p:nvGrpSpPr>
        <p:grpSpPr>
          <a:xfrm>
            <a:off x="6248413" y="1566664"/>
            <a:ext cx="5184000" cy="4464496"/>
            <a:chOff x="755576" y="1556792"/>
            <a:chExt cx="7704856" cy="4464496"/>
          </a:xfrm>
        </p:grpSpPr>
        <p:sp>
          <p:nvSpPr>
            <p:cNvPr id="10" name="Rektangel 15">
              <a:extLst>
                <a:ext uri="{FF2B5EF4-FFF2-40B4-BE49-F238E27FC236}">
                  <a16:creationId xmlns:a16="http://schemas.microsoft.com/office/drawing/2014/main" id="{44CC7705-4673-4FF9-8A4F-947E8EC055D6}"/>
                </a:ext>
              </a:extLst>
            </p:cNvPr>
            <p:cNvSpPr/>
            <p:nvPr/>
          </p:nvSpPr>
          <p:spPr bwMode="auto">
            <a:xfrm>
              <a:off x="755576" y="1556792"/>
              <a:ext cx="7704856" cy="4464496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8100" dir="2700000" algn="ctr" rotWithShape="0">
                <a:srgbClr val="000000"/>
              </a:outerShdw>
            </a:effectLst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900" dirty="0">
                <a:latin typeface="Verdana" pitchFamily="34" charset="0"/>
              </a:endParaRPr>
            </a:p>
          </p:txBody>
        </p:sp>
        <p:cxnSp>
          <p:nvCxnSpPr>
            <p:cNvPr id="11" name="Lige forbindelse 16">
              <a:extLst>
                <a:ext uri="{FF2B5EF4-FFF2-40B4-BE49-F238E27FC236}">
                  <a16:creationId xmlns:a16="http://schemas.microsoft.com/office/drawing/2014/main" id="{BA77C1EC-F3AE-4BE2-AB2C-B5BCE5A492C6}"/>
                </a:ext>
              </a:extLst>
            </p:cNvPr>
            <p:cNvCxnSpPr/>
            <p:nvPr/>
          </p:nvCxnSpPr>
          <p:spPr bwMode="auto">
            <a:xfrm>
              <a:off x="899592" y="2132856"/>
              <a:ext cx="7344816" cy="0"/>
            </a:xfrm>
            <a:prstGeom prst="line">
              <a:avLst/>
            </a:prstGeom>
            <a:solidFill>
              <a:schemeClr val="accent2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2" name="Rektangel 17">
              <a:extLst>
                <a:ext uri="{FF2B5EF4-FFF2-40B4-BE49-F238E27FC236}">
                  <a16:creationId xmlns:a16="http://schemas.microsoft.com/office/drawing/2014/main" id="{D6DFE516-BB36-408C-9CB2-5B5142AF55FC}"/>
                </a:ext>
              </a:extLst>
            </p:cNvPr>
            <p:cNvSpPr/>
            <p:nvPr/>
          </p:nvSpPr>
          <p:spPr bwMode="auto">
            <a:xfrm>
              <a:off x="899592" y="1556792"/>
              <a:ext cx="7344816" cy="576064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b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da-DK" sz="1600" dirty="0">
                  <a:latin typeface="Verdana" pitchFamily="34" charset="0"/>
                </a:rPr>
                <a:t>[ Overskriften på kassen]</a:t>
              </a:r>
            </a:p>
          </p:txBody>
        </p:sp>
        <p:sp>
          <p:nvSpPr>
            <p:cNvPr id="13" name="Rektangel 18">
              <a:extLst>
                <a:ext uri="{FF2B5EF4-FFF2-40B4-BE49-F238E27FC236}">
                  <a16:creationId xmlns:a16="http://schemas.microsoft.com/office/drawing/2014/main" id="{04ED2D30-83FD-46A0-BFE5-17B046B291AE}"/>
                </a:ext>
              </a:extLst>
            </p:cNvPr>
            <p:cNvSpPr/>
            <p:nvPr/>
          </p:nvSpPr>
          <p:spPr bwMode="auto">
            <a:xfrm>
              <a:off x="899592" y="2276872"/>
              <a:ext cx="7344816" cy="3590528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>
                  <a:latin typeface="Verdana" pitchFamily="34" charset="0"/>
                </a:rPr>
                <a:t>[ Tekst ]</a:t>
              </a:r>
            </a:p>
            <a:p>
              <a:pPr marL="182563" indent="-18256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400" dirty="0"/>
                <a:t>[ Tekst ]</a:t>
              </a:r>
              <a:endParaRPr lang="da-DK" sz="1400" dirty="0"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9936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D7A46-C7F4-4B67-AE45-E5DC1D1D8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Decisions needed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AB025B-6CA2-4E61-B5CD-E50712DCF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90</a:t>
            </a:fld>
            <a:endParaRPr lang="da-DK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617330-8027-477F-BECF-C73077E6CB26}"/>
              </a:ext>
            </a:extLst>
          </p:cNvPr>
          <p:cNvGrpSpPr>
            <a:grpSpLocks/>
          </p:cNvGrpSpPr>
          <p:nvPr/>
        </p:nvGrpSpPr>
        <p:grpSpPr>
          <a:xfrm>
            <a:off x="1013448" y="2511293"/>
            <a:ext cx="10310191" cy="828261"/>
            <a:chOff x="1490870" y="2060713"/>
            <a:chExt cx="9832769" cy="8282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4B838DD-C8A7-49F0-B798-3AA618DF6BA9}"/>
                </a:ext>
              </a:extLst>
            </p:cNvPr>
            <p:cNvSpPr/>
            <p:nvPr/>
          </p:nvSpPr>
          <p:spPr>
            <a:xfrm>
              <a:off x="1905001" y="2060713"/>
              <a:ext cx="9418638" cy="828261"/>
            </a:xfrm>
            <a:prstGeom prst="rect">
              <a:avLst/>
            </a:prstGeom>
            <a:solidFill>
              <a:schemeClr val="accent3">
                <a:lumMod val="100000"/>
              </a:schemeClr>
            </a:solidFill>
            <a:ln w="12700" cap="flat" cmpd="sng" algn="ctr">
              <a:solidFill>
                <a:schemeClr val="accent3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0850">
                <a:lnSpc>
                  <a:spcPct val="111000"/>
                </a:lnSpc>
              </a:pPr>
              <a:r>
                <a:rPr lang="en-US" spc="50" baseline="0" noProof="0" dirty="0">
                  <a:solidFill>
                    <a:schemeClr val="tx1"/>
                  </a:solidFill>
                </a:rPr>
                <a:t>Lorem ipsum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207B80C-B338-4FEE-903B-975A279B3A37}"/>
                </a:ext>
              </a:extLst>
            </p:cNvPr>
            <p:cNvSpPr/>
            <p:nvPr/>
          </p:nvSpPr>
          <p:spPr>
            <a:xfrm>
              <a:off x="1490870" y="2060713"/>
              <a:ext cx="828261" cy="828261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solidFill>
                <a:schemeClr val="bg1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4000" b="1" spc="50" dirty="0">
                  <a:solidFill>
                    <a:schemeClr val="bg1"/>
                  </a:solidFill>
                </a:rPr>
                <a:t>1</a:t>
              </a:r>
              <a:endParaRPr lang="en-US" sz="4000" b="1" spc="50" baseline="0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EC4CAC-A237-4FB8-9ABB-5E17EF2AE7B2}"/>
              </a:ext>
            </a:extLst>
          </p:cNvPr>
          <p:cNvGrpSpPr/>
          <p:nvPr/>
        </p:nvGrpSpPr>
        <p:grpSpPr>
          <a:xfrm>
            <a:off x="1013448" y="4101905"/>
            <a:ext cx="10310191" cy="828261"/>
            <a:chOff x="1490870" y="2060713"/>
            <a:chExt cx="9832769" cy="82826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5285D82-2EE8-439D-82D3-CA2580A99C77}"/>
                </a:ext>
              </a:extLst>
            </p:cNvPr>
            <p:cNvSpPr/>
            <p:nvPr/>
          </p:nvSpPr>
          <p:spPr>
            <a:xfrm>
              <a:off x="1905001" y="2060713"/>
              <a:ext cx="9418638" cy="828261"/>
            </a:xfrm>
            <a:prstGeom prst="rect">
              <a:avLst/>
            </a:prstGeom>
            <a:solidFill>
              <a:schemeClr val="accent3">
                <a:lumMod val="100000"/>
              </a:schemeClr>
            </a:solidFill>
            <a:ln w="12700" cap="flat" cmpd="sng" algn="ctr">
              <a:solidFill>
                <a:schemeClr val="accent3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0850">
                <a:lnSpc>
                  <a:spcPct val="111000"/>
                </a:lnSpc>
              </a:pPr>
              <a:r>
                <a:rPr lang="en-US" spc="50" baseline="0" noProof="0" dirty="0">
                  <a:solidFill>
                    <a:schemeClr val="tx1"/>
                  </a:solidFill>
                </a:rPr>
                <a:t>Lorem ipsum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970E7D1-7D32-42A6-919D-7F42937C7191}"/>
                </a:ext>
              </a:extLst>
            </p:cNvPr>
            <p:cNvSpPr/>
            <p:nvPr/>
          </p:nvSpPr>
          <p:spPr>
            <a:xfrm>
              <a:off x="1490870" y="2060713"/>
              <a:ext cx="828261" cy="828261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solidFill>
                <a:schemeClr val="bg1">
                  <a:lumMod val="10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1000"/>
                </a:lnSpc>
              </a:pPr>
              <a:r>
                <a:rPr lang="en-US" sz="4000" b="1" spc="50" dirty="0">
                  <a:solidFill>
                    <a:schemeClr val="bg1"/>
                  </a:solidFill>
                </a:rPr>
                <a:t>2</a:t>
              </a:r>
              <a:endParaRPr lang="en-US" sz="4000" b="1" spc="50" baseline="0" noProof="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53589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3F876-39E3-44D6-93C2-81141A6C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Grå</a:t>
            </a:r>
            <a:r>
              <a:rPr lang="en-US" dirty="0"/>
              <a:t> </a:t>
            </a:r>
            <a:r>
              <a:rPr lang="en-US" dirty="0" err="1"/>
              <a:t>kasser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AE87F-FAD3-4402-921F-11C453D0C5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C39149-8B84-402F-AC89-F8E1453F2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77650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AE4660-4574-4AA5-ABC5-32920BADD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 (2x1) kasser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67C14-F170-4539-8CAD-75CE2D69C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92</a:t>
            </a:fld>
            <a:endParaRPr lang="da-DK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610E02-255F-4E1B-B6EF-697AB1F0046E}"/>
              </a:ext>
            </a:extLst>
          </p:cNvPr>
          <p:cNvGrpSpPr/>
          <p:nvPr/>
        </p:nvGrpSpPr>
        <p:grpSpPr>
          <a:xfrm>
            <a:off x="6276020" y="1498273"/>
            <a:ext cx="5192080" cy="4759945"/>
            <a:chOff x="6276020" y="1498273"/>
            <a:chExt cx="3708412" cy="4759945"/>
          </a:xfrm>
        </p:grpSpPr>
        <p:sp>
          <p:nvSpPr>
            <p:cNvPr id="6" name="Rektangel 20">
              <a:extLst>
                <a:ext uri="{FF2B5EF4-FFF2-40B4-BE49-F238E27FC236}">
                  <a16:creationId xmlns:a16="http://schemas.microsoft.com/office/drawing/2014/main" id="{733F8A58-C419-484F-ACA2-1F14459464BA}"/>
                </a:ext>
              </a:extLst>
            </p:cNvPr>
            <p:cNvSpPr/>
            <p:nvPr/>
          </p:nvSpPr>
          <p:spPr bwMode="auto">
            <a:xfrm>
              <a:off x="6276020" y="1685127"/>
              <a:ext cx="3708412" cy="45730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marL="171450" indent="-17145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00" dirty="0"/>
                <a:t>[ Tekst ]</a:t>
              </a:r>
            </a:p>
          </p:txBody>
        </p:sp>
        <p:sp>
          <p:nvSpPr>
            <p:cNvPr id="7" name="Rektangel 1">
              <a:extLst>
                <a:ext uri="{FF2B5EF4-FFF2-40B4-BE49-F238E27FC236}">
                  <a16:creationId xmlns:a16="http://schemas.microsoft.com/office/drawing/2014/main" id="{AF11673C-3CBD-4119-993C-05B923B36CA2}"/>
                </a:ext>
              </a:extLst>
            </p:cNvPr>
            <p:cNvSpPr/>
            <p:nvPr/>
          </p:nvSpPr>
          <p:spPr bwMode="auto">
            <a:xfrm>
              <a:off x="6276020" y="1498273"/>
              <a:ext cx="3708412" cy="4394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da-DK" sz="1200" dirty="0">
                  <a:solidFill>
                    <a:schemeClr val="bg1"/>
                  </a:solidFill>
                </a:rPr>
                <a:t>[ God sigende overskrift med en konklusion i sig ]</a:t>
              </a:r>
            </a:p>
          </p:txBody>
        </p:sp>
        <p:sp>
          <p:nvSpPr>
            <p:cNvPr id="8" name="Tekstboks 35">
              <a:extLst>
                <a:ext uri="{FF2B5EF4-FFF2-40B4-BE49-F238E27FC236}">
                  <a16:creationId xmlns:a16="http://schemas.microsoft.com/office/drawing/2014/main" id="{F6891A7A-03A3-4BC9-AD5E-8B9272A693AF}"/>
                </a:ext>
              </a:extLst>
            </p:cNvPr>
            <p:cNvSpPr txBox="1"/>
            <p:nvPr/>
          </p:nvSpPr>
          <p:spPr>
            <a:xfrm>
              <a:off x="6348586" y="6093297"/>
              <a:ext cx="284431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9" name="Rektangel 38">
            <a:extLst>
              <a:ext uri="{FF2B5EF4-FFF2-40B4-BE49-F238E27FC236}">
                <a16:creationId xmlns:a16="http://schemas.microsoft.com/office/drawing/2014/main" id="{65C0A445-5EFD-4203-992E-8583047CE852}"/>
              </a:ext>
            </a:extLst>
          </p:cNvPr>
          <p:cNvSpPr/>
          <p:nvPr/>
        </p:nvSpPr>
        <p:spPr bwMode="auto">
          <a:xfrm>
            <a:off x="723900" y="4209319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]</a:t>
            </a:r>
          </a:p>
        </p:txBody>
      </p:sp>
      <p:sp>
        <p:nvSpPr>
          <p:cNvPr id="10" name="Rektangel 39">
            <a:extLst>
              <a:ext uri="{FF2B5EF4-FFF2-40B4-BE49-F238E27FC236}">
                <a16:creationId xmlns:a16="http://schemas.microsoft.com/office/drawing/2014/main" id="{27285AF1-AF59-430E-B056-F7136E3F27A6}"/>
              </a:ext>
            </a:extLst>
          </p:cNvPr>
          <p:cNvSpPr/>
          <p:nvPr/>
        </p:nvSpPr>
        <p:spPr bwMode="auto">
          <a:xfrm>
            <a:off x="723900" y="4022465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1" name="Rektangel 41">
            <a:extLst>
              <a:ext uri="{FF2B5EF4-FFF2-40B4-BE49-F238E27FC236}">
                <a16:creationId xmlns:a16="http://schemas.microsoft.com/office/drawing/2014/main" id="{30EA6D77-43EC-4255-934C-AB89F1F33482}"/>
              </a:ext>
            </a:extLst>
          </p:cNvPr>
          <p:cNvSpPr/>
          <p:nvPr/>
        </p:nvSpPr>
        <p:spPr bwMode="auto">
          <a:xfrm>
            <a:off x="72390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12" name="Rektangel 42">
            <a:extLst>
              <a:ext uri="{FF2B5EF4-FFF2-40B4-BE49-F238E27FC236}">
                <a16:creationId xmlns:a16="http://schemas.microsoft.com/office/drawing/2014/main" id="{FE33D4E9-2503-436A-BE80-4523C9548C63}"/>
              </a:ext>
            </a:extLst>
          </p:cNvPr>
          <p:cNvSpPr/>
          <p:nvPr/>
        </p:nvSpPr>
        <p:spPr bwMode="auto">
          <a:xfrm>
            <a:off x="72390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3" name="Tekstboks 43">
            <a:extLst>
              <a:ext uri="{FF2B5EF4-FFF2-40B4-BE49-F238E27FC236}">
                <a16:creationId xmlns:a16="http://schemas.microsoft.com/office/drawing/2014/main" id="{17D3E91A-2799-4C23-A9F3-7651848ABAA1}"/>
              </a:ext>
            </a:extLst>
          </p:cNvPr>
          <p:cNvSpPr txBox="1"/>
          <p:nvPr/>
        </p:nvSpPr>
        <p:spPr>
          <a:xfrm>
            <a:off x="82761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14" name="Tekstboks 37">
            <a:extLst>
              <a:ext uri="{FF2B5EF4-FFF2-40B4-BE49-F238E27FC236}">
                <a16:creationId xmlns:a16="http://schemas.microsoft.com/office/drawing/2014/main" id="{160CC5DB-557B-4B62-9AD0-6EDE4C5B2F46}"/>
              </a:ext>
            </a:extLst>
          </p:cNvPr>
          <p:cNvSpPr txBox="1"/>
          <p:nvPr/>
        </p:nvSpPr>
        <p:spPr>
          <a:xfrm>
            <a:off x="826814" y="609329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403326373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CE521-8999-4E43-8C8A-2033B56F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639" y="151188"/>
            <a:ext cx="11253680" cy="886827"/>
          </a:xfrm>
        </p:spPr>
        <p:txBody>
          <a:bodyPr/>
          <a:lstStyle/>
          <a:p>
            <a:r>
              <a:rPr lang="da-DK" dirty="0"/>
              <a:t>Tre (1x2)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D686C5-D72C-490F-8CA2-59288B094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93</a:t>
            </a:fld>
            <a:endParaRPr lang="da-DK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593AB9E-63BA-46E1-BB33-F3F0CD3D995F}"/>
              </a:ext>
            </a:extLst>
          </p:cNvPr>
          <p:cNvGrpSpPr/>
          <p:nvPr/>
        </p:nvGrpSpPr>
        <p:grpSpPr>
          <a:xfrm>
            <a:off x="698589" y="1498273"/>
            <a:ext cx="5192080" cy="4759945"/>
            <a:chOff x="6276020" y="1498273"/>
            <a:chExt cx="3708412" cy="4759945"/>
          </a:xfrm>
        </p:grpSpPr>
        <p:sp>
          <p:nvSpPr>
            <p:cNvPr id="5" name="Rektangel 20">
              <a:extLst>
                <a:ext uri="{FF2B5EF4-FFF2-40B4-BE49-F238E27FC236}">
                  <a16:creationId xmlns:a16="http://schemas.microsoft.com/office/drawing/2014/main" id="{7E0CDB10-1E9D-47D5-BA57-9EAF8BE75105}"/>
                </a:ext>
              </a:extLst>
            </p:cNvPr>
            <p:cNvSpPr/>
            <p:nvPr/>
          </p:nvSpPr>
          <p:spPr bwMode="auto">
            <a:xfrm>
              <a:off x="6276020" y="1685127"/>
              <a:ext cx="3708412" cy="45730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marL="171450" indent="-17145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00" dirty="0"/>
                <a:t>[ Tekst ]</a:t>
              </a:r>
            </a:p>
          </p:txBody>
        </p:sp>
        <p:sp>
          <p:nvSpPr>
            <p:cNvPr id="6" name="Rektangel 1">
              <a:extLst>
                <a:ext uri="{FF2B5EF4-FFF2-40B4-BE49-F238E27FC236}">
                  <a16:creationId xmlns:a16="http://schemas.microsoft.com/office/drawing/2014/main" id="{73E6DE6E-4D6F-45BE-A134-1648A8ED14D9}"/>
                </a:ext>
              </a:extLst>
            </p:cNvPr>
            <p:cNvSpPr/>
            <p:nvPr/>
          </p:nvSpPr>
          <p:spPr bwMode="auto">
            <a:xfrm>
              <a:off x="6276020" y="1498273"/>
              <a:ext cx="3708412" cy="4394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da-DK" sz="1200" dirty="0">
                  <a:solidFill>
                    <a:schemeClr val="bg1"/>
                  </a:solidFill>
                </a:rPr>
                <a:t>[ God sigende overskrift med en konklusion i sig ]</a:t>
              </a:r>
            </a:p>
          </p:txBody>
        </p:sp>
        <p:sp>
          <p:nvSpPr>
            <p:cNvPr id="7" name="Tekstboks 35">
              <a:extLst>
                <a:ext uri="{FF2B5EF4-FFF2-40B4-BE49-F238E27FC236}">
                  <a16:creationId xmlns:a16="http://schemas.microsoft.com/office/drawing/2014/main" id="{3F6F345B-EADE-4E63-857A-AAEAA77F90DF}"/>
                </a:ext>
              </a:extLst>
            </p:cNvPr>
            <p:cNvSpPr txBox="1"/>
            <p:nvPr/>
          </p:nvSpPr>
          <p:spPr>
            <a:xfrm>
              <a:off x="6348586" y="6093297"/>
              <a:ext cx="284431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8" name="Rektangel 38">
            <a:extLst>
              <a:ext uri="{FF2B5EF4-FFF2-40B4-BE49-F238E27FC236}">
                <a16:creationId xmlns:a16="http://schemas.microsoft.com/office/drawing/2014/main" id="{4600D489-EDF1-44B3-B530-842206A1B1C8}"/>
              </a:ext>
            </a:extLst>
          </p:cNvPr>
          <p:cNvSpPr/>
          <p:nvPr/>
        </p:nvSpPr>
        <p:spPr bwMode="auto">
          <a:xfrm>
            <a:off x="6165850" y="4209319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]</a:t>
            </a:r>
          </a:p>
        </p:txBody>
      </p:sp>
      <p:sp>
        <p:nvSpPr>
          <p:cNvPr id="9" name="Rektangel 39">
            <a:extLst>
              <a:ext uri="{FF2B5EF4-FFF2-40B4-BE49-F238E27FC236}">
                <a16:creationId xmlns:a16="http://schemas.microsoft.com/office/drawing/2014/main" id="{B9B97BD6-D6E7-40C3-B786-E6ADAA1A66FB}"/>
              </a:ext>
            </a:extLst>
          </p:cNvPr>
          <p:cNvSpPr/>
          <p:nvPr/>
        </p:nvSpPr>
        <p:spPr bwMode="auto">
          <a:xfrm>
            <a:off x="6165850" y="4022465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0" name="Rektangel 41">
            <a:extLst>
              <a:ext uri="{FF2B5EF4-FFF2-40B4-BE49-F238E27FC236}">
                <a16:creationId xmlns:a16="http://schemas.microsoft.com/office/drawing/2014/main" id="{764A887B-1C43-4464-9E58-1AF28C9F3077}"/>
              </a:ext>
            </a:extLst>
          </p:cNvPr>
          <p:cNvSpPr/>
          <p:nvPr/>
        </p:nvSpPr>
        <p:spPr bwMode="auto">
          <a:xfrm>
            <a:off x="616585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11" name="Rektangel 42">
            <a:extLst>
              <a:ext uri="{FF2B5EF4-FFF2-40B4-BE49-F238E27FC236}">
                <a16:creationId xmlns:a16="http://schemas.microsoft.com/office/drawing/2014/main" id="{4B089A6A-483F-4EAA-82AA-7B09D66D6D3E}"/>
              </a:ext>
            </a:extLst>
          </p:cNvPr>
          <p:cNvSpPr/>
          <p:nvPr/>
        </p:nvSpPr>
        <p:spPr bwMode="auto">
          <a:xfrm>
            <a:off x="616585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2" name="Tekstboks 43">
            <a:extLst>
              <a:ext uri="{FF2B5EF4-FFF2-40B4-BE49-F238E27FC236}">
                <a16:creationId xmlns:a16="http://schemas.microsoft.com/office/drawing/2014/main" id="{FA73A495-2CB3-44C5-A823-F8ADAEE9CFDE}"/>
              </a:ext>
            </a:extLst>
          </p:cNvPr>
          <p:cNvSpPr txBox="1"/>
          <p:nvPr/>
        </p:nvSpPr>
        <p:spPr>
          <a:xfrm>
            <a:off x="626956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13" name="Tekstboks 37">
            <a:extLst>
              <a:ext uri="{FF2B5EF4-FFF2-40B4-BE49-F238E27FC236}">
                <a16:creationId xmlns:a16="http://schemas.microsoft.com/office/drawing/2014/main" id="{B3BEE785-2C04-4634-8B1D-DA84D40891F1}"/>
              </a:ext>
            </a:extLst>
          </p:cNvPr>
          <p:cNvSpPr txBox="1"/>
          <p:nvPr/>
        </p:nvSpPr>
        <p:spPr>
          <a:xfrm>
            <a:off x="6268764" y="609329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26527242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344A-9A5D-4373-9B3A-21A5ECE51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Fire (2x2)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D8EEB1-92E5-4636-8EAA-9D6666130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94</a:t>
            </a:fld>
            <a:endParaRPr lang="da-DK" dirty="0"/>
          </a:p>
        </p:txBody>
      </p:sp>
      <p:sp>
        <p:nvSpPr>
          <p:cNvPr id="4" name="Rektangel 38">
            <a:extLst>
              <a:ext uri="{FF2B5EF4-FFF2-40B4-BE49-F238E27FC236}">
                <a16:creationId xmlns:a16="http://schemas.microsoft.com/office/drawing/2014/main" id="{40BF0AA6-060C-40B8-8AE1-142581BA2DE4}"/>
              </a:ext>
            </a:extLst>
          </p:cNvPr>
          <p:cNvSpPr/>
          <p:nvPr/>
        </p:nvSpPr>
        <p:spPr bwMode="auto">
          <a:xfrm>
            <a:off x="723900" y="4209319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]</a:t>
            </a:r>
          </a:p>
        </p:txBody>
      </p:sp>
      <p:sp>
        <p:nvSpPr>
          <p:cNvPr id="5" name="Rektangel 39">
            <a:extLst>
              <a:ext uri="{FF2B5EF4-FFF2-40B4-BE49-F238E27FC236}">
                <a16:creationId xmlns:a16="http://schemas.microsoft.com/office/drawing/2014/main" id="{F081EFB5-7F0A-4C8D-A78A-90EC4DA0046F}"/>
              </a:ext>
            </a:extLst>
          </p:cNvPr>
          <p:cNvSpPr/>
          <p:nvPr/>
        </p:nvSpPr>
        <p:spPr bwMode="auto">
          <a:xfrm>
            <a:off x="723900" y="4022465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BF709854-90FD-4F43-A572-1D62CC4BEED3}"/>
              </a:ext>
            </a:extLst>
          </p:cNvPr>
          <p:cNvSpPr/>
          <p:nvPr/>
        </p:nvSpPr>
        <p:spPr bwMode="auto">
          <a:xfrm>
            <a:off x="72390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4F4B2603-863C-468C-ABDD-3DFC4B5DD687}"/>
              </a:ext>
            </a:extLst>
          </p:cNvPr>
          <p:cNvSpPr/>
          <p:nvPr/>
        </p:nvSpPr>
        <p:spPr bwMode="auto">
          <a:xfrm>
            <a:off x="72390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8" name="Tekstboks 43">
            <a:extLst>
              <a:ext uri="{FF2B5EF4-FFF2-40B4-BE49-F238E27FC236}">
                <a16:creationId xmlns:a16="http://schemas.microsoft.com/office/drawing/2014/main" id="{22C33052-ADC3-4123-AC2A-89D283EACE39}"/>
              </a:ext>
            </a:extLst>
          </p:cNvPr>
          <p:cNvSpPr txBox="1"/>
          <p:nvPr/>
        </p:nvSpPr>
        <p:spPr>
          <a:xfrm>
            <a:off x="82761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9" name="Tekstboks 37">
            <a:extLst>
              <a:ext uri="{FF2B5EF4-FFF2-40B4-BE49-F238E27FC236}">
                <a16:creationId xmlns:a16="http://schemas.microsoft.com/office/drawing/2014/main" id="{9F86D9B8-E9C3-4722-AEA6-15530081CD1E}"/>
              </a:ext>
            </a:extLst>
          </p:cNvPr>
          <p:cNvSpPr txBox="1"/>
          <p:nvPr/>
        </p:nvSpPr>
        <p:spPr>
          <a:xfrm>
            <a:off x="826814" y="609329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10" name="Rektangel 38">
            <a:extLst>
              <a:ext uri="{FF2B5EF4-FFF2-40B4-BE49-F238E27FC236}">
                <a16:creationId xmlns:a16="http://schemas.microsoft.com/office/drawing/2014/main" id="{A2D8CE3B-FAE5-4EC8-A59B-F594FC38EDA0}"/>
              </a:ext>
            </a:extLst>
          </p:cNvPr>
          <p:cNvSpPr/>
          <p:nvPr/>
        </p:nvSpPr>
        <p:spPr bwMode="auto">
          <a:xfrm>
            <a:off x="6165850" y="4209319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]</a:t>
            </a:r>
          </a:p>
        </p:txBody>
      </p:sp>
      <p:sp>
        <p:nvSpPr>
          <p:cNvPr id="11" name="Rektangel 39">
            <a:extLst>
              <a:ext uri="{FF2B5EF4-FFF2-40B4-BE49-F238E27FC236}">
                <a16:creationId xmlns:a16="http://schemas.microsoft.com/office/drawing/2014/main" id="{9F7D1BEB-B4EC-4DC3-85F1-90F3536DB49A}"/>
              </a:ext>
            </a:extLst>
          </p:cNvPr>
          <p:cNvSpPr/>
          <p:nvPr/>
        </p:nvSpPr>
        <p:spPr bwMode="auto">
          <a:xfrm>
            <a:off x="6165850" y="4022465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2" name="Rektangel 41">
            <a:extLst>
              <a:ext uri="{FF2B5EF4-FFF2-40B4-BE49-F238E27FC236}">
                <a16:creationId xmlns:a16="http://schemas.microsoft.com/office/drawing/2014/main" id="{461A35E6-BE59-4C74-A8C1-989FC2B52AC6}"/>
              </a:ext>
            </a:extLst>
          </p:cNvPr>
          <p:cNvSpPr/>
          <p:nvPr/>
        </p:nvSpPr>
        <p:spPr bwMode="auto">
          <a:xfrm>
            <a:off x="616585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13" name="Rektangel 42">
            <a:extLst>
              <a:ext uri="{FF2B5EF4-FFF2-40B4-BE49-F238E27FC236}">
                <a16:creationId xmlns:a16="http://schemas.microsoft.com/office/drawing/2014/main" id="{40DE86A4-9570-47E9-97AA-B2942355C8E6}"/>
              </a:ext>
            </a:extLst>
          </p:cNvPr>
          <p:cNvSpPr/>
          <p:nvPr/>
        </p:nvSpPr>
        <p:spPr bwMode="auto">
          <a:xfrm>
            <a:off x="616585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4" name="Tekstboks 43">
            <a:extLst>
              <a:ext uri="{FF2B5EF4-FFF2-40B4-BE49-F238E27FC236}">
                <a16:creationId xmlns:a16="http://schemas.microsoft.com/office/drawing/2014/main" id="{ADCDE098-8A53-4FBF-9348-5964AD5A76E3}"/>
              </a:ext>
            </a:extLst>
          </p:cNvPr>
          <p:cNvSpPr txBox="1"/>
          <p:nvPr/>
        </p:nvSpPr>
        <p:spPr>
          <a:xfrm>
            <a:off x="626956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15" name="Tekstboks 37">
            <a:extLst>
              <a:ext uri="{FF2B5EF4-FFF2-40B4-BE49-F238E27FC236}">
                <a16:creationId xmlns:a16="http://schemas.microsoft.com/office/drawing/2014/main" id="{E8BA8043-581F-477F-A795-DD6D5C256B2F}"/>
              </a:ext>
            </a:extLst>
          </p:cNvPr>
          <p:cNvSpPr txBox="1"/>
          <p:nvPr/>
        </p:nvSpPr>
        <p:spPr>
          <a:xfrm>
            <a:off x="6268764" y="609329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</p:spTree>
    <p:extLst>
      <p:ext uri="{BB962C8B-B14F-4D97-AF65-F5344CB8AC3E}">
        <p14:creationId xmlns:p14="http://schemas.microsoft.com/office/powerpoint/2010/main" val="327630132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F63FE-31C9-4182-9303-738E1602E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 (2+1)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4206D-A1F1-4A8F-B92E-8820FEB9D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95</a:t>
            </a:fld>
            <a:endParaRPr lang="da-DK" dirty="0"/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45CF206C-3142-4C09-ADF5-65519224FD53}"/>
              </a:ext>
            </a:extLst>
          </p:cNvPr>
          <p:cNvSpPr/>
          <p:nvPr/>
        </p:nvSpPr>
        <p:spPr bwMode="auto">
          <a:xfrm>
            <a:off x="72390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08A7A632-7CB5-49B4-A319-4E34676C6B1B}"/>
              </a:ext>
            </a:extLst>
          </p:cNvPr>
          <p:cNvSpPr/>
          <p:nvPr/>
        </p:nvSpPr>
        <p:spPr bwMode="auto">
          <a:xfrm>
            <a:off x="72390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8" name="Tekstboks 43">
            <a:extLst>
              <a:ext uri="{FF2B5EF4-FFF2-40B4-BE49-F238E27FC236}">
                <a16:creationId xmlns:a16="http://schemas.microsoft.com/office/drawing/2014/main" id="{344CF5F4-17F7-4F25-87A9-C9A39AFB0B45}"/>
              </a:ext>
            </a:extLst>
          </p:cNvPr>
          <p:cNvSpPr txBox="1"/>
          <p:nvPr/>
        </p:nvSpPr>
        <p:spPr>
          <a:xfrm>
            <a:off x="82761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sp>
        <p:nvSpPr>
          <p:cNvPr id="12" name="Rektangel 41">
            <a:extLst>
              <a:ext uri="{FF2B5EF4-FFF2-40B4-BE49-F238E27FC236}">
                <a16:creationId xmlns:a16="http://schemas.microsoft.com/office/drawing/2014/main" id="{58C9C109-8AB9-489D-93D7-10BC05084A85}"/>
              </a:ext>
            </a:extLst>
          </p:cNvPr>
          <p:cNvSpPr/>
          <p:nvPr/>
        </p:nvSpPr>
        <p:spPr bwMode="auto">
          <a:xfrm>
            <a:off x="6165850" y="1685127"/>
            <a:ext cx="530009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da-DK" sz="1000" dirty="0"/>
              <a:t>[ Tekst /Billede ]</a:t>
            </a:r>
          </a:p>
        </p:txBody>
      </p:sp>
      <p:sp>
        <p:nvSpPr>
          <p:cNvPr id="13" name="Rektangel 42">
            <a:extLst>
              <a:ext uri="{FF2B5EF4-FFF2-40B4-BE49-F238E27FC236}">
                <a16:creationId xmlns:a16="http://schemas.microsoft.com/office/drawing/2014/main" id="{8B4FE90D-0BC7-4AA7-9ECA-B0249352EEB6}"/>
              </a:ext>
            </a:extLst>
          </p:cNvPr>
          <p:cNvSpPr/>
          <p:nvPr/>
        </p:nvSpPr>
        <p:spPr bwMode="auto">
          <a:xfrm>
            <a:off x="6165850" y="1498273"/>
            <a:ext cx="5300092" cy="4394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14" name="Tekstboks 43">
            <a:extLst>
              <a:ext uri="{FF2B5EF4-FFF2-40B4-BE49-F238E27FC236}">
                <a16:creationId xmlns:a16="http://schemas.microsoft.com/office/drawing/2014/main" id="{777A73A6-86E1-4124-872D-C5128EC32B7D}"/>
              </a:ext>
            </a:extLst>
          </p:cNvPr>
          <p:cNvSpPr txBox="1"/>
          <p:nvPr/>
        </p:nvSpPr>
        <p:spPr>
          <a:xfrm>
            <a:off x="6269562" y="3573017"/>
            <a:ext cx="406511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67CCC3C-03D3-403F-AD44-952E68B69DC7}"/>
              </a:ext>
            </a:extLst>
          </p:cNvPr>
          <p:cNvGrpSpPr/>
          <p:nvPr/>
        </p:nvGrpSpPr>
        <p:grpSpPr>
          <a:xfrm>
            <a:off x="723900" y="4022465"/>
            <a:ext cx="10742042" cy="2225973"/>
            <a:chOff x="6165850" y="4022465"/>
            <a:chExt cx="5300092" cy="2225973"/>
          </a:xfrm>
        </p:grpSpPr>
        <p:sp>
          <p:nvSpPr>
            <p:cNvPr id="10" name="Rektangel 38">
              <a:extLst>
                <a:ext uri="{FF2B5EF4-FFF2-40B4-BE49-F238E27FC236}">
                  <a16:creationId xmlns:a16="http://schemas.microsoft.com/office/drawing/2014/main" id="{B967912B-4461-4B55-ACF9-456B55FB783C}"/>
                </a:ext>
              </a:extLst>
            </p:cNvPr>
            <p:cNvSpPr/>
            <p:nvPr/>
          </p:nvSpPr>
          <p:spPr bwMode="auto">
            <a:xfrm>
              <a:off x="6165850" y="4209319"/>
              <a:ext cx="5300092" cy="20391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a-DK" sz="1000" b="1" u="sng" dirty="0"/>
            </a:p>
            <a:p>
              <a:pPr marL="171450" indent="-17145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da-DK" sz="1000" dirty="0"/>
                <a:t>[ Tekst ]</a:t>
              </a:r>
            </a:p>
          </p:txBody>
        </p:sp>
        <p:sp>
          <p:nvSpPr>
            <p:cNvPr id="11" name="Rektangel 39">
              <a:extLst>
                <a:ext uri="{FF2B5EF4-FFF2-40B4-BE49-F238E27FC236}">
                  <a16:creationId xmlns:a16="http://schemas.microsoft.com/office/drawing/2014/main" id="{F8567C23-2E19-4076-A031-991C3BC6AF6B}"/>
                </a:ext>
              </a:extLst>
            </p:cNvPr>
            <p:cNvSpPr/>
            <p:nvPr/>
          </p:nvSpPr>
          <p:spPr bwMode="auto">
            <a:xfrm>
              <a:off x="6165850" y="4022465"/>
              <a:ext cx="5300092" cy="4394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54000" rIns="72000" bIns="54000" numCol="1" rtlCol="0" anchor="t" anchorCtr="0" compatLnSpc="1">
              <a:prstTxWarp prst="textNoShape">
                <a:avLst/>
              </a:prstTxWarp>
            </a:bodyPr>
            <a:lstStyle/>
            <a:p>
              <a:r>
                <a:rPr lang="da-DK" sz="1200" dirty="0">
                  <a:solidFill>
                    <a:schemeClr val="bg1"/>
                  </a:solidFill>
                </a:rPr>
                <a:t>[ God sigende overskrift med en konklusion i sig ]</a:t>
              </a:r>
            </a:p>
          </p:txBody>
        </p:sp>
        <p:sp>
          <p:nvSpPr>
            <p:cNvPr id="15" name="Tekstboks 37">
              <a:extLst>
                <a:ext uri="{FF2B5EF4-FFF2-40B4-BE49-F238E27FC236}">
                  <a16:creationId xmlns:a16="http://schemas.microsoft.com/office/drawing/2014/main" id="{56EF6571-C847-440D-BA95-5BB2B0AD654A}"/>
                </a:ext>
              </a:extLst>
            </p:cNvPr>
            <p:cNvSpPr txBox="1"/>
            <p:nvPr/>
          </p:nvSpPr>
          <p:spPr>
            <a:xfrm>
              <a:off x="6268764" y="6093297"/>
              <a:ext cx="4065119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3407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6B953-C956-443F-A287-56471CB1B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 horisontale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764A1E-14BD-4903-A994-C7BE54A2D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96</a:t>
            </a:fld>
            <a:endParaRPr lang="da-DK" dirty="0"/>
          </a:p>
        </p:txBody>
      </p:sp>
      <p:sp>
        <p:nvSpPr>
          <p:cNvPr id="6" name="Rektangel 41">
            <a:extLst>
              <a:ext uri="{FF2B5EF4-FFF2-40B4-BE49-F238E27FC236}">
                <a16:creationId xmlns:a16="http://schemas.microsoft.com/office/drawing/2014/main" id="{A41D8622-A807-4050-90EC-8B0AED3A114E}"/>
              </a:ext>
            </a:extLst>
          </p:cNvPr>
          <p:cNvSpPr/>
          <p:nvPr/>
        </p:nvSpPr>
        <p:spPr bwMode="auto">
          <a:xfrm>
            <a:off x="711200" y="1685127"/>
            <a:ext cx="1075474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</p:txBody>
      </p:sp>
      <p:sp>
        <p:nvSpPr>
          <p:cNvPr id="7" name="Rektangel 42">
            <a:extLst>
              <a:ext uri="{FF2B5EF4-FFF2-40B4-BE49-F238E27FC236}">
                <a16:creationId xmlns:a16="http://schemas.microsoft.com/office/drawing/2014/main" id="{38E88241-486B-45F8-874A-A887B7DE01CB}"/>
              </a:ext>
            </a:extLst>
          </p:cNvPr>
          <p:cNvSpPr/>
          <p:nvPr/>
        </p:nvSpPr>
        <p:spPr bwMode="auto">
          <a:xfrm>
            <a:off x="711200" y="1498273"/>
            <a:ext cx="10754742" cy="3162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8" name="Tekstboks 43">
            <a:extLst>
              <a:ext uri="{FF2B5EF4-FFF2-40B4-BE49-F238E27FC236}">
                <a16:creationId xmlns:a16="http://schemas.microsoft.com/office/drawing/2014/main" id="{5C72F42A-EC63-4ABD-8863-E11EB3FBB73D}"/>
              </a:ext>
            </a:extLst>
          </p:cNvPr>
          <p:cNvSpPr txBox="1"/>
          <p:nvPr/>
        </p:nvSpPr>
        <p:spPr>
          <a:xfrm>
            <a:off x="755650" y="3573017"/>
            <a:ext cx="1069200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cxnSp>
        <p:nvCxnSpPr>
          <p:cNvPr id="11" name="Lige forbindelse 39">
            <a:extLst>
              <a:ext uri="{FF2B5EF4-FFF2-40B4-BE49-F238E27FC236}">
                <a16:creationId xmlns:a16="http://schemas.microsoft.com/office/drawing/2014/main" id="{7BEFDD20-FE43-45DF-ABBF-693084F50CCE}"/>
              </a:ext>
            </a:extLst>
          </p:cNvPr>
          <p:cNvCxnSpPr/>
          <p:nvPr>
            <p:custDataLst>
              <p:tags r:id="rId1"/>
            </p:custDataLst>
          </p:nvPr>
        </p:nvCxnSpPr>
        <p:spPr bwMode="auto">
          <a:xfrm flipV="1">
            <a:off x="1393826" y="2495551"/>
            <a:ext cx="352425" cy="295275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Lige forbindelse 40">
            <a:extLst>
              <a:ext uri="{FF2B5EF4-FFF2-40B4-BE49-F238E27FC236}">
                <a16:creationId xmlns:a16="http://schemas.microsoft.com/office/drawing/2014/main" id="{852C9B81-8451-4ECE-93CC-D00DB877EC24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V="1">
            <a:off x="2193926" y="2228850"/>
            <a:ext cx="352425" cy="2667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Objekt 41">
            <a:extLst>
              <a:ext uri="{FF2B5EF4-FFF2-40B4-BE49-F238E27FC236}">
                <a16:creationId xmlns:a16="http://schemas.microsoft.com/office/drawing/2014/main" id="{6F8602FA-AADC-45BB-9D44-1A879C1BD783}"/>
              </a:ext>
            </a:extLst>
          </p:cNvPr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847017994"/>
              </p:ext>
            </p:extLst>
          </p:nvPr>
        </p:nvGraphicFramePr>
        <p:xfrm>
          <a:off x="679451" y="2109577"/>
          <a:ext cx="2600241" cy="1338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" r:id="rId18" imgW="2597141" imgH="1543152" progId="MSGraph.Chart.8">
                  <p:embed followColorScheme="full"/>
                </p:oleObj>
              </mc:Choice>
              <mc:Fallback>
                <p:oleObj name="Diagram" r:id="rId18" imgW="2597141" imgH="1543152" progId="MSGraph.Chart.8">
                  <p:embed followColorScheme="full"/>
                  <p:pic>
                    <p:nvPicPr>
                      <p:cNvPr id="13" name="Objekt 41">
                        <a:extLst>
                          <a:ext uri="{FF2B5EF4-FFF2-40B4-BE49-F238E27FC236}">
                            <a16:creationId xmlns:a16="http://schemas.microsoft.com/office/drawing/2014/main" id="{6F8602FA-AADC-45BB-9D44-1A879C1BD783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1" y="2109577"/>
                        <a:ext cx="2600241" cy="13386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Lige forbindelse 42">
            <a:extLst>
              <a:ext uri="{FF2B5EF4-FFF2-40B4-BE49-F238E27FC236}">
                <a16:creationId xmlns:a16="http://schemas.microsoft.com/office/drawing/2014/main" id="{ECD2D53B-D519-46C3-AD50-E9DD8EA5B90C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1179471" y="1984746"/>
            <a:ext cx="1600200" cy="561975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5" name="Rektangel 43">
            <a:extLst>
              <a:ext uri="{FF2B5EF4-FFF2-40B4-BE49-F238E27FC236}">
                <a16:creationId xmlns:a16="http://schemas.microsoft.com/office/drawing/2014/main" id="{CBA042F4-1AC3-4FB6-B7F0-C0A06F9992B9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1017588" y="3448051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62211AAE-1B42-490B-B145-AAC57F89DA88}" type="datetime'2''''''''''''''0''''''''''''1''''''''''''4'''''''">
              <a:rPr lang="en-US" sz="900"/>
              <a:pPr algn="ctr"/>
              <a:t>2014</a:t>
            </a:fld>
            <a:endParaRPr lang="da-DK" sz="900" dirty="0" err="1">
              <a:sym typeface="+mn-lt"/>
            </a:endParaRPr>
          </a:p>
        </p:txBody>
      </p:sp>
      <p:sp>
        <p:nvSpPr>
          <p:cNvPr id="16" name="Rektangel 44">
            <a:extLst>
              <a:ext uri="{FF2B5EF4-FFF2-40B4-BE49-F238E27FC236}">
                <a16:creationId xmlns:a16="http://schemas.microsoft.com/office/drawing/2014/main" id="{4CAA2A22-D2AC-4901-ABD9-66B874337716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1817688" y="3448051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C440C56E-0FA9-40D6-8971-8A7C4036B4FF}" type="datetime'''2''''''''''''''''''''''''''''''0''1''5'">
              <a:rPr lang="en-US" sz="900"/>
              <a:pPr algn="ctr"/>
              <a:t>2015</a:t>
            </a:fld>
            <a:endParaRPr lang="da-DK" sz="900" dirty="0" err="1">
              <a:sym typeface="+mn-lt"/>
            </a:endParaRPr>
          </a:p>
        </p:txBody>
      </p:sp>
      <p:sp>
        <p:nvSpPr>
          <p:cNvPr id="17" name="Rektangel 45">
            <a:extLst>
              <a:ext uri="{FF2B5EF4-FFF2-40B4-BE49-F238E27FC236}">
                <a16:creationId xmlns:a16="http://schemas.microsoft.com/office/drawing/2014/main" id="{F1C254CF-40E3-4761-A614-45FED5944208}"/>
              </a:ext>
            </a:extLst>
          </p:cNvPr>
          <p:cNvSpPr/>
          <p:nvPr>
            <p:custDataLst>
              <p:tags r:id="rId7"/>
            </p:custDataLst>
          </p:nvPr>
        </p:nvSpPr>
        <p:spPr bwMode="auto">
          <a:xfrm>
            <a:off x="2617788" y="3448051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25EC8E4-3549-4AA0-9EEF-C54F1A719A33}" type="datetime'''''''''''''''''''2''''''''''''''''''01''''6'">
              <a:rPr lang="en-US" sz="900"/>
              <a:pPr algn="ctr"/>
              <a:t>2016</a:t>
            </a:fld>
            <a:endParaRPr lang="da-DK" sz="900" dirty="0" err="1">
              <a:sym typeface="+mn-lt"/>
            </a:endParaRPr>
          </a:p>
        </p:txBody>
      </p:sp>
      <p:sp>
        <p:nvSpPr>
          <p:cNvPr id="18" name="Ellipse 46">
            <a:extLst>
              <a:ext uri="{FF2B5EF4-FFF2-40B4-BE49-F238E27FC236}">
                <a16:creationId xmlns:a16="http://schemas.microsoft.com/office/drawing/2014/main" id="{69FD52BF-3198-40B2-ABFC-9AAD24A7D3C9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1474810" y="2104019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526B0507-52FE-4BAC-AE3C-D44A0271AF27}" type="datetime'''''''+''''''''''''''''''''''''''''''''''''4''''''''''''1%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lang="da-DK" sz="1400" b="1" dirty="0" err="1">
              <a:sym typeface="+mn-lt"/>
            </a:endParaRPr>
          </a:p>
        </p:txBody>
      </p:sp>
      <p:sp>
        <p:nvSpPr>
          <p:cNvPr id="19" name="Tekstboks 47">
            <a:extLst>
              <a:ext uri="{FF2B5EF4-FFF2-40B4-BE49-F238E27FC236}">
                <a16:creationId xmlns:a16="http://schemas.microsoft.com/office/drawing/2014/main" id="{931C2267-8007-4C44-A937-7DB79F67834D}"/>
              </a:ext>
            </a:extLst>
          </p:cNvPr>
          <p:cNvSpPr txBox="1"/>
          <p:nvPr/>
        </p:nvSpPr>
        <p:spPr>
          <a:xfrm>
            <a:off x="758825" y="1874838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/>
              <a:t>[ Titel på diagram ]</a:t>
            </a:r>
          </a:p>
        </p:txBody>
      </p:sp>
      <p:sp>
        <p:nvSpPr>
          <p:cNvPr id="20" name="Tekstfelt 55">
            <a:extLst>
              <a:ext uri="{FF2B5EF4-FFF2-40B4-BE49-F238E27FC236}">
                <a16:creationId xmlns:a16="http://schemas.microsoft.com/office/drawing/2014/main" id="{8B2FA4E2-E291-4914-B7D4-ED2654DFBE7D}"/>
              </a:ext>
            </a:extLst>
          </p:cNvPr>
          <p:cNvSpPr txBox="1"/>
          <p:nvPr/>
        </p:nvSpPr>
        <p:spPr>
          <a:xfrm rot="19634656">
            <a:off x="912814" y="2497138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1334367-ECBA-4FF4-8392-AF45243258D5}"/>
              </a:ext>
            </a:extLst>
          </p:cNvPr>
          <p:cNvSpPr/>
          <p:nvPr/>
        </p:nvSpPr>
        <p:spPr>
          <a:xfrm>
            <a:off x="3567862" y="1814511"/>
            <a:ext cx="7898080" cy="1909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Tekst ]</a:t>
            </a:r>
          </a:p>
        </p:txBody>
      </p:sp>
      <p:sp>
        <p:nvSpPr>
          <p:cNvPr id="36" name="Rektangel 41">
            <a:extLst>
              <a:ext uri="{FF2B5EF4-FFF2-40B4-BE49-F238E27FC236}">
                <a16:creationId xmlns:a16="http://schemas.microsoft.com/office/drawing/2014/main" id="{7DD198CC-7FEC-46C0-8CE8-D21B72B8EF82}"/>
              </a:ext>
            </a:extLst>
          </p:cNvPr>
          <p:cNvSpPr/>
          <p:nvPr/>
        </p:nvSpPr>
        <p:spPr bwMode="auto">
          <a:xfrm>
            <a:off x="711200" y="4214158"/>
            <a:ext cx="10754742" cy="203911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a-DK" sz="1000" b="1" u="sng" dirty="0"/>
          </a:p>
        </p:txBody>
      </p:sp>
      <p:sp>
        <p:nvSpPr>
          <p:cNvPr id="37" name="Rektangel 42">
            <a:extLst>
              <a:ext uri="{FF2B5EF4-FFF2-40B4-BE49-F238E27FC236}">
                <a16:creationId xmlns:a16="http://schemas.microsoft.com/office/drawing/2014/main" id="{30D13CC5-5E23-43D8-96F9-57B2116C76F1}"/>
              </a:ext>
            </a:extLst>
          </p:cNvPr>
          <p:cNvSpPr/>
          <p:nvPr/>
        </p:nvSpPr>
        <p:spPr bwMode="auto">
          <a:xfrm>
            <a:off x="711200" y="4027304"/>
            <a:ext cx="10754742" cy="31623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54000" rIns="72000" bIns="54000" numCol="1" rtlCol="0" anchor="t" anchorCtr="0" compatLnSpc="1">
            <a:prstTxWarp prst="textNoShape">
              <a:avLst/>
            </a:prstTxWarp>
          </a:bodyPr>
          <a:lstStyle/>
          <a:p>
            <a:r>
              <a:rPr lang="da-DK" sz="1200" dirty="0">
                <a:solidFill>
                  <a:schemeClr val="bg1"/>
                </a:solidFill>
              </a:rPr>
              <a:t>[ God sigende overskrift med en konklusion i sig ]</a:t>
            </a:r>
          </a:p>
        </p:txBody>
      </p:sp>
      <p:sp>
        <p:nvSpPr>
          <p:cNvPr id="38" name="Tekstboks 43">
            <a:extLst>
              <a:ext uri="{FF2B5EF4-FFF2-40B4-BE49-F238E27FC236}">
                <a16:creationId xmlns:a16="http://schemas.microsoft.com/office/drawing/2014/main" id="{EB0B6F52-EC3F-4DFC-997A-6752D0AD16FB}"/>
              </a:ext>
            </a:extLst>
          </p:cNvPr>
          <p:cNvSpPr txBox="1"/>
          <p:nvPr/>
        </p:nvSpPr>
        <p:spPr>
          <a:xfrm>
            <a:off x="755650" y="6102048"/>
            <a:ext cx="1069200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800" dirty="0"/>
              <a:t>Note: [ Note ]</a:t>
            </a:r>
          </a:p>
        </p:txBody>
      </p:sp>
      <p:cxnSp>
        <p:nvCxnSpPr>
          <p:cNvPr id="39" name="Lige forbindelse 39">
            <a:extLst>
              <a:ext uri="{FF2B5EF4-FFF2-40B4-BE49-F238E27FC236}">
                <a16:creationId xmlns:a16="http://schemas.microsoft.com/office/drawing/2014/main" id="{27D852E6-DE07-450C-8D83-047D1C814988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1393826" y="5024582"/>
            <a:ext cx="352425" cy="295275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Lige forbindelse 40">
            <a:extLst>
              <a:ext uri="{FF2B5EF4-FFF2-40B4-BE49-F238E27FC236}">
                <a16:creationId xmlns:a16="http://schemas.microsoft.com/office/drawing/2014/main" id="{F704235C-F10D-4877-8272-3AE422761404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2193926" y="4757881"/>
            <a:ext cx="352425" cy="266700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41" name="Objekt 41">
            <a:extLst>
              <a:ext uri="{FF2B5EF4-FFF2-40B4-BE49-F238E27FC236}">
                <a16:creationId xmlns:a16="http://schemas.microsoft.com/office/drawing/2014/main" id="{9C69B56B-3554-4DE4-B4E9-E0DC8456FD3F}"/>
              </a:ext>
            </a:extLst>
          </p:cNvPr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606263395"/>
              </p:ext>
            </p:extLst>
          </p:nvPr>
        </p:nvGraphicFramePr>
        <p:xfrm>
          <a:off x="679451" y="4638608"/>
          <a:ext cx="2600241" cy="1338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" r:id="rId20" imgW="2597141" imgH="1543152" progId="MSGraph.Chart.8">
                  <p:embed followColorScheme="full"/>
                </p:oleObj>
              </mc:Choice>
              <mc:Fallback>
                <p:oleObj name="Diagram" r:id="rId20" imgW="2597141" imgH="1543152" progId="MSGraph.Chart.8">
                  <p:embed followColorScheme="full"/>
                  <p:pic>
                    <p:nvPicPr>
                      <p:cNvPr id="41" name="Objekt 41">
                        <a:extLst>
                          <a:ext uri="{FF2B5EF4-FFF2-40B4-BE49-F238E27FC236}">
                            <a16:creationId xmlns:a16="http://schemas.microsoft.com/office/drawing/2014/main" id="{9C69B56B-3554-4DE4-B4E9-E0DC8456FD3F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1" y="4638608"/>
                        <a:ext cx="2600241" cy="13386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Lige forbindelse 42">
            <a:extLst>
              <a:ext uri="{FF2B5EF4-FFF2-40B4-BE49-F238E27FC236}">
                <a16:creationId xmlns:a16="http://schemas.microsoft.com/office/drawing/2014/main" id="{AFEE289D-20C2-4870-A605-F6A20724FBF5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V="1">
            <a:off x="1179471" y="4513777"/>
            <a:ext cx="1600200" cy="561975"/>
          </a:xfrm>
          <a:prstGeom prst="line">
            <a:avLst/>
          </a:prstGeom>
          <a:solidFill>
            <a:schemeClr val="accent2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3" name="Rektangel 43">
            <a:extLst>
              <a:ext uri="{FF2B5EF4-FFF2-40B4-BE49-F238E27FC236}">
                <a16:creationId xmlns:a16="http://schemas.microsoft.com/office/drawing/2014/main" id="{13A9D534-F2C8-418D-963A-092018A22375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1017588" y="5977082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62211AAE-1B42-490B-B145-AAC57F89DA88}" type="datetime'2''''''''''''''0''''''''''''1''''''''''''4'''''''">
              <a:rPr lang="en-US" sz="900"/>
              <a:pPr algn="ctr"/>
              <a:t>2014</a:t>
            </a:fld>
            <a:endParaRPr lang="da-DK" sz="900" dirty="0" err="1">
              <a:sym typeface="+mn-lt"/>
            </a:endParaRPr>
          </a:p>
        </p:txBody>
      </p:sp>
      <p:sp>
        <p:nvSpPr>
          <p:cNvPr id="44" name="Rektangel 44">
            <a:extLst>
              <a:ext uri="{FF2B5EF4-FFF2-40B4-BE49-F238E27FC236}">
                <a16:creationId xmlns:a16="http://schemas.microsoft.com/office/drawing/2014/main" id="{F3577E22-2560-4DEA-B2DC-4886FCF5E3FE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1817688" y="5977082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C440C56E-0FA9-40D6-8971-8A7C4036B4FF}" type="datetime'''2''''''''''''''''''''''''''''''0''1''5'">
              <a:rPr lang="en-US" sz="900"/>
              <a:pPr algn="ctr"/>
              <a:t>2015</a:t>
            </a:fld>
            <a:endParaRPr lang="da-DK" sz="900" dirty="0" err="1">
              <a:sym typeface="+mn-lt"/>
            </a:endParaRPr>
          </a:p>
        </p:txBody>
      </p:sp>
      <p:sp>
        <p:nvSpPr>
          <p:cNvPr id="45" name="Rektangel 45">
            <a:extLst>
              <a:ext uri="{FF2B5EF4-FFF2-40B4-BE49-F238E27FC236}">
                <a16:creationId xmlns:a16="http://schemas.microsoft.com/office/drawing/2014/main" id="{5DADFBF8-8C3F-4930-B92D-41401B4AF9E8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2617788" y="5977082"/>
            <a:ext cx="304800" cy="136525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/>
            <a:fld id="{725EC8E4-3549-4AA0-9EEF-C54F1A719A33}" type="datetime'''''''''''''''''''2''''''''''''''''''01''''6'">
              <a:rPr lang="en-US" sz="900"/>
              <a:pPr algn="ctr"/>
              <a:t>2016</a:t>
            </a:fld>
            <a:endParaRPr lang="da-DK" sz="900" dirty="0" err="1">
              <a:sym typeface="+mn-lt"/>
            </a:endParaRPr>
          </a:p>
        </p:txBody>
      </p:sp>
      <p:sp>
        <p:nvSpPr>
          <p:cNvPr id="46" name="Ellipse 46">
            <a:extLst>
              <a:ext uri="{FF2B5EF4-FFF2-40B4-BE49-F238E27FC236}">
                <a16:creationId xmlns:a16="http://schemas.microsoft.com/office/drawing/2014/main" id="{B21A1CFD-FBC3-4B0F-A440-5D43A3FE6F1A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>
            <a:off x="1474810" y="4633050"/>
            <a:ext cx="896938" cy="273050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fld id="{526B0507-52FE-4BAC-AE3C-D44A0271AF27}" type="datetime'''''''+''''''''''''''''''''''''''''''''''''4''''''''''''1%'">
              <a:rPr lang="en-US" sz="1400" b="1"/>
              <a:pPr algn="ctr">
                <a:lnSpc>
                  <a:spcPct val="90000"/>
                </a:lnSpc>
              </a:pPr>
              <a:t>+41%</a:t>
            </a:fld>
            <a:endParaRPr lang="da-DK" sz="1400" b="1" dirty="0" err="1">
              <a:sym typeface="+mn-lt"/>
            </a:endParaRPr>
          </a:p>
        </p:txBody>
      </p:sp>
      <p:sp>
        <p:nvSpPr>
          <p:cNvPr id="47" name="Tekstboks 47">
            <a:extLst>
              <a:ext uri="{FF2B5EF4-FFF2-40B4-BE49-F238E27FC236}">
                <a16:creationId xmlns:a16="http://schemas.microsoft.com/office/drawing/2014/main" id="{73C9A6C2-7CC5-4123-9F95-76CBC93C017E}"/>
              </a:ext>
            </a:extLst>
          </p:cNvPr>
          <p:cNvSpPr txBox="1"/>
          <p:nvPr/>
        </p:nvSpPr>
        <p:spPr>
          <a:xfrm>
            <a:off x="758825" y="4403869"/>
            <a:ext cx="20882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sz="1000" b="1" dirty="0"/>
              <a:t>[ Titel på diagram ]</a:t>
            </a:r>
          </a:p>
        </p:txBody>
      </p:sp>
      <p:sp>
        <p:nvSpPr>
          <p:cNvPr id="48" name="Tekstfelt 55">
            <a:extLst>
              <a:ext uri="{FF2B5EF4-FFF2-40B4-BE49-F238E27FC236}">
                <a16:creationId xmlns:a16="http://schemas.microsoft.com/office/drawing/2014/main" id="{7C79B1B3-A47B-4839-B79F-FAD24DECE710}"/>
              </a:ext>
            </a:extLst>
          </p:cNvPr>
          <p:cNvSpPr txBox="1"/>
          <p:nvPr/>
        </p:nvSpPr>
        <p:spPr>
          <a:xfrm rot="19634656">
            <a:off x="912814" y="5026169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62305E-856A-4085-ABB9-039DA1893376}"/>
              </a:ext>
            </a:extLst>
          </p:cNvPr>
          <p:cNvSpPr/>
          <p:nvPr/>
        </p:nvSpPr>
        <p:spPr>
          <a:xfrm>
            <a:off x="3567862" y="4343542"/>
            <a:ext cx="7898080" cy="1909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R="0" lvl="0" indent="1778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[ Tekst ]</a:t>
            </a:r>
          </a:p>
        </p:txBody>
      </p:sp>
    </p:spTree>
    <p:extLst>
      <p:ext uri="{BB962C8B-B14F-4D97-AF65-F5344CB8AC3E}">
        <p14:creationId xmlns:p14="http://schemas.microsoft.com/office/powerpoint/2010/main" val="352182544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05D39-0AFF-458F-8318-6085A656C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Tre vertikale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221671-3948-4385-AD28-BC9E22E12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97</a:t>
            </a:fld>
            <a:endParaRPr lang="da-DK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7E05AA7-3A05-46D0-AB8E-43721446BFC0}"/>
              </a:ext>
            </a:extLst>
          </p:cNvPr>
          <p:cNvGrpSpPr/>
          <p:nvPr/>
        </p:nvGrpSpPr>
        <p:grpSpPr>
          <a:xfrm>
            <a:off x="704850" y="1528202"/>
            <a:ext cx="3492000" cy="4687937"/>
            <a:chOff x="704850" y="1534552"/>
            <a:chExt cx="3492000" cy="468793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A6547F7-67DD-428B-B45F-6E10832808BC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10" name="Rektangel 6">
                <a:extLst>
                  <a:ext uri="{FF2B5EF4-FFF2-40B4-BE49-F238E27FC236}">
                    <a16:creationId xmlns:a16="http://schemas.microsoft.com/office/drawing/2014/main" id="{6F25D7F6-F5E3-4E59-9FB5-707A1F0D6198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11" name="Rektangel 7">
                <a:extLst>
                  <a:ext uri="{FF2B5EF4-FFF2-40B4-BE49-F238E27FC236}">
                    <a16:creationId xmlns:a16="http://schemas.microsoft.com/office/drawing/2014/main" id="{33BB7411-74E0-4DC7-A0A7-0661F934B588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15" name="Objekt 55">
              <a:extLst>
                <a:ext uri="{FF2B5EF4-FFF2-40B4-BE49-F238E27FC236}">
                  <a16:creationId xmlns:a16="http://schemas.microsoft.com/office/drawing/2014/main" id="{F719C31F-5E4C-4C6A-8CD3-2A16D2C4A236}"/>
                </a:ext>
              </a:extLst>
            </p:cNvPr>
            <p:cNvGraphicFramePr>
              <a:graphicFrameLocks/>
            </p:cNvGraphicFramePr>
            <p:nvPr>
              <p:custDataLst>
                <p:tags r:id="rId7"/>
              </p:custDataLst>
              <p:extLst>
                <p:ext uri="{D42A27DB-BD31-4B8C-83A1-F6EECF244321}">
                  <p14:modId xmlns:p14="http://schemas.microsoft.com/office/powerpoint/2010/main" val="2384172611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11" imgW="2616370" imgH="1676218" progId="MSGraph.Chart.8">
                    <p:embed followColorScheme="full"/>
                  </p:oleObj>
                </mc:Choice>
                <mc:Fallback>
                  <p:oleObj name="Diagram" r:id="rId11" imgW="2616370" imgH="1676218" progId="MSGraph.Chart.8">
                    <p:embed followColorScheme="full"/>
                    <p:pic>
                      <p:nvPicPr>
                        <p:cNvPr id="15" name="Objekt 55">
                          <a:extLst>
                            <a:ext uri="{FF2B5EF4-FFF2-40B4-BE49-F238E27FC236}">
                              <a16:creationId xmlns:a16="http://schemas.microsoft.com/office/drawing/2014/main" id="{F719C31F-5E4C-4C6A-8CD3-2A16D2C4A236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6" name="Lige forbindelse 56">
              <a:extLst>
                <a:ext uri="{FF2B5EF4-FFF2-40B4-BE49-F238E27FC236}">
                  <a16:creationId xmlns:a16="http://schemas.microsoft.com/office/drawing/2014/main" id="{5AA9CD2E-5565-4027-BBE7-FB0B8E16BADB}"/>
                </a:ext>
              </a:extLst>
            </p:cNvPr>
            <p:cNvCxnSpPr/>
            <p:nvPr>
              <p:custDataLst>
                <p:tags r:id="rId8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7" name="Ellipse 60">
              <a:extLst>
                <a:ext uri="{FF2B5EF4-FFF2-40B4-BE49-F238E27FC236}">
                  <a16:creationId xmlns:a16="http://schemas.microsoft.com/office/drawing/2014/main" id="{7922F32D-57FE-4305-8E6A-67F1F14C7EA2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18" name="Tekstboks 61">
              <a:extLst>
                <a:ext uri="{FF2B5EF4-FFF2-40B4-BE49-F238E27FC236}">
                  <a16:creationId xmlns:a16="http://schemas.microsoft.com/office/drawing/2014/main" id="{865D74C6-4C92-41C1-ACEE-03191BBEF9EF}"/>
                </a:ext>
              </a:extLst>
            </p:cNvPr>
            <p:cNvSpPr txBox="1"/>
            <p:nvPr/>
          </p:nvSpPr>
          <p:spPr>
            <a:xfrm>
              <a:off x="1210134" y="2251473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19" name="Tekstboks 43">
              <a:extLst>
                <a:ext uri="{FF2B5EF4-FFF2-40B4-BE49-F238E27FC236}">
                  <a16:creationId xmlns:a16="http://schemas.microsoft.com/office/drawing/2014/main" id="{7C461B96-FE95-49BA-817B-793A1C19D1F6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8E12D7-CCB0-4186-902B-64911F706EBD}"/>
              </a:ext>
            </a:extLst>
          </p:cNvPr>
          <p:cNvGrpSpPr/>
          <p:nvPr/>
        </p:nvGrpSpPr>
        <p:grpSpPr>
          <a:xfrm>
            <a:off x="4337300" y="1528202"/>
            <a:ext cx="3492000" cy="4687937"/>
            <a:chOff x="704850" y="1534552"/>
            <a:chExt cx="3492000" cy="468793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AA62717-EF36-40CF-8664-87C242683F8F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28" name="Rektangel 6">
                <a:extLst>
                  <a:ext uri="{FF2B5EF4-FFF2-40B4-BE49-F238E27FC236}">
                    <a16:creationId xmlns:a16="http://schemas.microsoft.com/office/drawing/2014/main" id="{3018379C-492A-45DB-8BD2-81D77CB5849F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29" name="Rektangel 7">
                <a:extLst>
                  <a:ext uri="{FF2B5EF4-FFF2-40B4-BE49-F238E27FC236}">
                    <a16:creationId xmlns:a16="http://schemas.microsoft.com/office/drawing/2014/main" id="{20545967-9D0B-4953-8BD9-6A3F9796EC4B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23" name="Objekt 55">
              <a:extLst>
                <a:ext uri="{FF2B5EF4-FFF2-40B4-BE49-F238E27FC236}">
                  <a16:creationId xmlns:a16="http://schemas.microsoft.com/office/drawing/2014/main" id="{194C98AC-B7A7-4572-9401-2CA0CC6E01D8}"/>
                </a:ext>
              </a:extLst>
            </p:cNvPr>
            <p:cNvGraphicFramePr>
              <a:graphicFrameLocks/>
            </p:cNvGraphicFramePr>
            <p:nvPr>
              <p:custDataLst>
                <p:tags r:id="rId4"/>
              </p:custDataLst>
              <p:extLst>
                <p:ext uri="{D42A27DB-BD31-4B8C-83A1-F6EECF244321}">
                  <p14:modId xmlns:p14="http://schemas.microsoft.com/office/powerpoint/2010/main" val="2384172611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13" imgW="2616370" imgH="1676218" progId="MSGraph.Chart.8">
                    <p:embed followColorScheme="full"/>
                  </p:oleObj>
                </mc:Choice>
                <mc:Fallback>
                  <p:oleObj name="Diagram" r:id="rId13" imgW="2616370" imgH="1676218" progId="MSGraph.Chart.8">
                    <p:embed followColorScheme="full"/>
                    <p:pic>
                      <p:nvPicPr>
                        <p:cNvPr id="23" name="Objekt 55">
                          <a:extLst>
                            <a:ext uri="{FF2B5EF4-FFF2-40B4-BE49-F238E27FC236}">
                              <a16:creationId xmlns:a16="http://schemas.microsoft.com/office/drawing/2014/main" id="{194C98AC-B7A7-4572-9401-2CA0CC6E01D8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4" name="Lige forbindelse 56">
              <a:extLst>
                <a:ext uri="{FF2B5EF4-FFF2-40B4-BE49-F238E27FC236}">
                  <a16:creationId xmlns:a16="http://schemas.microsoft.com/office/drawing/2014/main" id="{31AE908F-6168-4745-89B2-2F04E04B199B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5" name="Ellipse 60">
              <a:extLst>
                <a:ext uri="{FF2B5EF4-FFF2-40B4-BE49-F238E27FC236}">
                  <a16:creationId xmlns:a16="http://schemas.microsoft.com/office/drawing/2014/main" id="{80248C12-DDDB-480F-8821-AA8F1A9C061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26" name="Tekstboks 61">
              <a:extLst>
                <a:ext uri="{FF2B5EF4-FFF2-40B4-BE49-F238E27FC236}">
                  <a16:creationId xmlns:a16="http://schemas.microsoft.com/office/drawing/2014/main" id="{6A8C82F8-9D66-4100-84C0-511D1EE74C5E}"/>
                </a:ext>
              </a:extLst>
            </p:cNvPr>
            <p:cNvSpPr txBox="1"/>
            <p:nvPr/>
          </p:nvSpPr>
          <p:spPr>
            <a:xfrm>
              <a:off x="1210134" y="2251473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27" name="Tekstboks 43">
              <a:extLst>
                <a:ext uri="{FF2B5EF4-FFF2-40B4-BE49-F238E27FC236}">
                  <a16:creationId xmlns:a16="http://schemas.microsoft.com/office/drawing/2014/main" id="{1A22FE5C-A371-4678-AD09-71C46E3E6067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6439C5-0A9C-4D10-A2C6-2EF16A1C4E79}"/>
              </a:ext>
            </a:extLst>
          </p:cNvPr>
          <p:cNvGrpSpPr/>
          <p:nvPr/>
        </p:nvGrpSpPr>
        <p:grpSpPr>
          <a:xfrm>
            <a:off x="7969750" y="1528202"/>
            <a:ext cx="3492000" cy="4687937"/>
            <a:chOff x="704850" y="1534552"/>
            <a:chExt cx="3492000" cy="468793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2F76492-F56B-466C-8A5F-767E2CAE173C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37" name="Rektangel 6">
                <a:extLst>
                  <a:ext uri="{FF2B5EF4-FFF2-40B4-BE49-F238E27FC236}">
                    <a16:creationId xmlns:a16="http://schemas.microsoft.com/office/drawing/2014/main" id="{390FC77E-ABF4-47D3-8D64-FD9F962934DF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38" name="Rektangel 7">
                <a:extLst>
                  <a:ext uri="{FF2B5EF4-FFF2-40B4-BE49-F238E27FC236}">
                    <a16:creationId xmlns:a16="http://schemas.microsoft.com/office/drawing/2014/main" id="{CD5309C5-517F-41CE-AA9C-F733861B0BDB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32" name="Objekt 55">
              <a:extLst>
                <a:ext uri="{FF2B5EF4-FFF2-40B4-BE49-F238E27FC236}">
                  <a16:creationId xmlns:a16="http://schemas.microsoft.com/office/drawing/2014/main" id="{F54AB462-9114-4BF5-82BB-4ACABD1CBF51}"/>
                </a:ext>
              </a:extLst>
            </p:cNvPr>
            <p:cNvGraphicFramePr>
              <a:graphicFrameLocks/>
            </p:cNvGraphicFramePr>
            <p:nvPr>
              <p:custDataLst>
                <p:tags r:id="rId1"/>
              </p:custDataLst>
              <p:extLst>
                <p:ext uri="{D42A27DB-BD31-4B8C-83A1-F6EECF244321}">
                  <p14:modId xmlns:p14="http://schemas.microsoft.com/office/powerpoint/2010/main" val="2384172611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14" imgW="2616370" imgH="1676218" progId="MSGraph.Chart.8">
                    <p:embed followColorScheme="full"/>
                  </p:oleObj>
                </mc:Choice>
                <mc:Fallback>
                  <p:oleObj name="Diagram" r:id="rId14" imgW="2616370" imgH="1676218" progId="MSGraph.Chart.8">
                    <p:embed followColorScheme="full"/>
                    <p:pic>
                      <p:nvPicPr>
                        <p:cNvPr id="32" name="Objekt 55">
                          <a:extLst>
                            <a:ext uri="{FF2B5EF4-FFF2-40B4-BE49-F238E27FC236}">
                              <a16:creationId xmlns:a16="http://schemas.microsoft.com/office/drawing/2014/main" id="{F54AB462-9114-4BF5-82BB-4ACABD1CBF51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3" name="Lige forbindelse 56">
              <a:extLst>
                <a:ext uri="{FF2B5EF4-FFF2-40B4-BE49-F238E27FC236}">
                  <a16:creationId xmlns:a16="http://schemas.microsoft.com/office/drawing/2014/main" id="{4CCB61B4-51BF-460C-940B-31D8458A591E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4" name="Ellipse 60">
              <a:extLst>
                <a:ext uri="{FF2B5EF4-FFF2-40B4-BE49-F238E27FC236}">
                  <a16:creationId xmlns:a16="http://schemas.microsoft.com/office/drawing/2014/main" id="{D15A499D-A61F-4C17-AB0E-E3E02825889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35" name="Tekstboks 61">
              <a:extLst>
                <a:ext uri="{FF2B5EF4-FFF2-40B4-BE49-F238E27FC236}">
                  <a16:creationId xmlns:a16="http://schemas.microsoft.com/office/drawing/2014/main" id="{E5221692-6AB3-49FA-83DD-FF6106818335}"/>
                </a:ext>
              </a:extLst>
            </p:cNvPr>
            <p:cNvSpPr txBox="1"/>
            <p:nvPr/>
          </p:nvSpPr>
          <p:spPr>
            <a:xfrm>
              <a:off x="1210134" y="2251473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36" name="Tekstboks 43">
              <a:extLst>
                <a:ext uri="{FF2B5EF4-FFF2-40B4-BE49-F238E27FC236}">
                  <a16:creationId xmlns:a16="http://schemas.microsoft.com/office/drawing/2014/main" id="{E006B349-F35C-4D79-B46A-F87E25049C42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39" name="Tekstfelt 55">
            <a:extLst>
              <a:ext uri="{FF2B5EF4-FFF2-40B4-BE49-F238E27FC236}">
                <a16:creationId xmlns:a16="http://schemas.microsoft.com/office/drawing/2014/main" id="{695CE042-E327-4F48-8064-5B5428DD1E16}"/>
              </a:ext>
            </a:extLst>
          </p:cNvPr>
          <p:cNvSpPr txBox="1"/>
          <p:nvPr/>
        </p:nvSpPr>
        <p:spPr>
          <a:xfrm rot="19634656">
            <a:off x="1044737" y="2846861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sp>
        <p:nvSpPr>
          <p:cNvPr id="40" name="Tekstfelt 55">
            <a:extLst>
              <a:ext uri="{FF2B5EF4-FFF2-40B4-BE49-F238E27FC236}">
                <a16:creationId xmlns:a16="http://schemas.microsoft.com/office/drawing/2014/main" id="{C0EA0DFD-F35F-4526-BBB0-071D9DDA2FEF}"/>
              </a:ext>
            </a:extLst>
          </p:cNvPr>
          <p:cNvSpPr txBox="1"/>
          <p:nvPr/>
        </p:nvSpPr>
        <p:spPr>
          <a:xfrm rot="19634656">
            <a:off x="4599860" y="2886425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sp>
        <p:nvSpPr>
          <p:cNvPr id="41" name="Tekstfelt 55">
            <a:extLst>
              <a:ext uri="{FF2B5EF4-FFF2-40B4-BE49-F238E27FC236}">
                <a16:creationId xmlns:a16="http://schemas.microsoft.com/office/drawing/2014/main" id="{1C84B609-D43A-4D98-92D0-35050CB45478}"/>
              </a:ext>
            </a:extLst>
          </p:cNvPr>
          <p:cNvSpPr txBox="1"/>
          <p:nvPr/>
        </p:nvSpPr>
        <p:spPr>
          <a:xfrm rot="19634656">
            <a:off x="8183020" y="2775943"/>
            <a:ext cx="272155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14502456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3744-547C-4374-92F3-85624F54B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 vertikale kasser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2C933A-6967-4DFE-8C38-92D235405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98</a:t>
            </a:fld>
            <a:endParaRPr lang="da-DK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3B41FB-0CE9-4844-AA3E-9B7CCB7B6D8E}"/>
              </a:ext>
            </a:extLst>
          </p:cNvPr>
          <p:cNvGrpSpPr/>
          <p:nvPr/>
        </p:nvGrpSpPr>
        <p:grpSpPr>
          <a:xfrm>
            <a:off x="704850" y="1528202"/>
            <a:ext cx="5184000" cy="4687937"/>
            <a:chOff x="704850" y="1534552"/>
            <a:chExt cx="3492000" cy="468793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8691176-871D-4C92-A6EB-49651AEA0248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11" name="Rektangel 6">
                <a:extLst>
                  <a:ext uri="{FF2B5EF4-FFF2-40B4-BE49-F238E27FC236}">
                    <a16:creationId xmlns:a16="http://schemas.microsoft.com/office/drawing/2014/main" id="{DF35B0B2-A19B-40D0-9429-1D039F3E52F8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12" name="Rektangel 7">
                <a:extLst>
                  <a:ext uri="{FF2B5EF4-FFF2-40B4-BE49-F238E27FC236}">
                    <a16:creationId xmlns:a16="http://schemas.microsoft.com/office/drawing/2014/main" id="{47B916A7-5654-4AD2-B28A-EC131442E332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6" name="Objekt 55">
              <a:extLst>
                <a:ext uri="{FF2B5EF4-FFF2-40B4-BE49-F238E27FC236}">
                  <a16:creationId xmlns:a16="http://schemas.microsoft.com/office/drawing/2014/main" id="{4523B98E-E3D1-4854-ACE3-52A2ED538121}"/>
                </a:ext>
              </a:extLst>
            </p:cNvPr>
            <p:cNvGraphicFramePr>
              <a:graphicFrameLocks/>
            </p:cNvGraphicFramePr>
            <p:nvPr>
              <p:custDataLst>
                <p:tags r:id="rId4"/>
              </p:custDataLst>
              <p:extLst>
                <p:ext uri="{D42A27DB-BD31-4B8C-83A1-F6EECF244321}">
                  <p14:modId xmlns:p14="http://schemas.microsoft.com/office/powerpoint/2010/main" val="939053008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8" imgW="2616370" imgH="1676218" progId="MSGraph.Chart.8">
                    <p:embed followColorScheme="full"/>
                  </p:oleObj>
                </mc:Choice>
                <mc:Fallback>
                  <p:oleObj name="Diagram" r:id="rId8" imgW="2616370" imgH="1676218" progId="MSGraph.Chart.8">
                    <p:embed followColorScheme="full"/>
                    <p:pic>
                      <p:nvPicPr>
                        <p:cNvPr id="6" name="Objekt 55">
                          <a:extLst>
                            <a:ext uri="{FF2B5EF4-FFF2-40B4-BE49-F238E27FC236}">
                              <a16:creationId xmlns:a16="http://schemas.microsoft.com/office/drawing/2014/main" id="{4523B98E-E3D1-4854-ACE3-52A2ED538121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" name="Lige forbindelse 56">
              <a:extLst>
                <a:ext uri="{FF2B5EF4-FFF2-40B4-BE49-F238E27FC236}">
                  <a16:creationId xmlns:a16="http://schemas.microsoft.com/office/drawing/2014/main" id="{747CA921-F507-4818-929D-86425D66A27C}"/>
                </a:ext>
              </a:extLst>
            </p:cNvPr>
            <p:cNvCxnSpPr/>
            <p:nvPr>
              <p:custDataLst>
                <p:tags r:id="rId5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8" name="Ellipse 60">
              <a:extLst>
                <a:ext uri="{FF2B5EF4-FFF2-40B4-BE49-F238E27FC236}">
                  <a16:creationId xmlns:a16="http://schemas.microsoft.com/office/drawing/2014/main" id="{D98A5565-9C43-442D-88A8-71B18A7A677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9" name="Tekstboks 61">
              <a:extLst>
                <a:ext uri="{FF2B5EF4-FFF2-40B4-BE49-F238E27FC236}">
                  <a16:creationId xmlns:a16="http://schemas.microsoft.com/office/drawing/2014/main" id="{F29020CC-FC68-4313-A67D-22BD45639554}"/>
                </a:ext>
              </a:extLst>
            </p:cNvPr>
            <p:cNvSpPr txBox="1"/>
            <p:nvPr/>
          </p:nvSpPr>
          <p:spPr>
            <a:xfrm>
              <a:off x="786731" y="2083925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10" name="Tekstboks 43">
              <a:extLst>
                <a:ext uri="{FF2B5EF4-FFF2-40B4-BE49-F238E27FC236}">
                  <a16:creationId xmlns:a16="http://schemas.microsoft.com/office/drawing/2014/main" id="{328437C3-495C-445C-A570-616B063DFDAA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13" name="Tekstfelt 55">
            <a:extLst>
              <a:ext uri="{FF2B5EF4-FFF2-40B4-BE49-F238E27FC236}">
                <a16:creationId xmlns:a16="http://schemas.microsoft.com/office/drawing/2014/main" id="{E486C085-98CE-467A-9AC8-49820EABA5F5}"/>
              </a:ext>
            </a:extLst>
          </p:cNvPr>
          <p:cNvSpPr txBox="1"/>
          <p:nvPr/>
        </p:nvSpPr>
        <p:spPr>
          <a:xfrm rot="19634656">
            <a:off x="1044737" y="2846861"/>
            <a:ext cx="395919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298A3CC-A0F0-40A8-B920-E80376EE4B97}"/>
              </a:ext>
            </a:extLst>
          </p:cNvPr>
          <p:cNvGrpSpPr/>
          <p:nvPr/>
        </p:nvGrpSpPr>
        <p:grpSpPr>
          <a:xfrm>
            <a:off x="6273800" y="1528202"/>
            <a:ext cx="5184000" cy="4687937"/>
            <a:chOff x="704850" y="1534552"/>
            <a:chExt cx="3492000" cy="4687937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5EB00E0-E3D0-45BA-890D-AF7BEDD53564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41" name="Rektangel 6">
                <a:extLst>
                  <a:ext uri="{FF2B5EF4-FFF2-40B4-BE49-F238E27FC236}">
                    <a16:creationId xmlns:a16="http://schemas.microsoft.com/office/drawing/2014/main" id="{5A11C168-3A77-42A4-BE4C-A26E7952D8D9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42" name="Rektangel 7">
                <a:extLst>
                  <a:ext uri="{FF2B5EF4-FFF2-40B4-BE49-F238E27FC236}">
                    <a16:creationId xmlns:a16="http://schemas.microsoft.com/office/drawing/2014/main" id="{8A7E4003-6070-42EF-AEA2-C2CB6CE1BF29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36" name="Objekt 55">
              <a:extLst>
                <a:ext uri="{FF2B5EF4-FFF2-40B4-BE49-F238E27FC236}">
                  <a16:creationId xmlns:a16="http://schemas.microsoft.com/office/drawing/2014/main" id="{804BF20C-3BBD-4056-A351-E4A58F2319E8}"/>
                </a:ext>
              </a:extLst>
            </p:cNvPr>
            <p:cNvGraphicFramePr>
              <a:graphicFrameLocks/>
            </p:cNvGraphicFramePr>
            <p:nvPr>
              <p:custDataLst>
                <p:tags r:id="rId1"/>
              </p:custDataLst>
              <p:extLst>
                <p:ext uri="{D42A27DB-BD31-4B8C-83A1-F6EECF244321}">
                  <p14:modId xmlns:p14="http://schemas.microsoft.com/office/powerpoint/2010/main" val="939053008"/>
                </p:ext>
              </p:extLst>
            </p:nvPr>
          </p:nvGraphicFramePr>
          <p:xfrm>
            <a:off x="1111249" y="2281189"/>
            <a:ext cx="2619392" cy="167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10" imgW="2616370" imgH="1676218" progId="MSGraph.Chart.8">
                    <p:embed followColorScheme="full"/>
                  </p:oleObj>
                </mc:Choice>
                <mc:Fallback>
                  <p:oleObj name="Diagram" r:id="rId10" imgW="2616370" imgH="1676218" progId="MSGraph.Chart.8">
                    <p:embed followColorScheme="full"/>
                    <p:pic>
                      <p:nvPicPr>
                        <p:cNvPr id="36" name="Objekt 55">
                          <a:extLst>
                            <a:ext uri="{FF2B5EF4-FFF2-40B4-BE49-F238E27FC236}">
                              <a16:creationId xmlns:a16="http://schemas.microsoft.com/office/drawing/2014/main" id="{804BF20C-3BBD-4056-A351-E4A58F2319E8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6764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7" name="Lige forbindelse 56">
              <a:extLst>
                <a:ext uri="{FF2B5EF4-FFF2-40B4-BE49-F238E27FC236}">
                  <a16:creationId xmlns:a16="http://schemas.microsoft.com/office/drawing/2014/main" id="{52B4F007-B7F6-4CFD-A14E-4EC7A61A5C02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8" name="Ellipse 60">
              <a:extLst>
                <a:ext uri="{FF2B5EF4-FFF2-40B4-BE49-F238E27FC236}">
                  <a16:creationId xmlns:a16="http://schemas.microsoft.com/office/drawing/2014/main" id="{598A670E-27FE-48D5-9DC3-2485F68F41A0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39" name="Tekstboks 61">
              <a:extLst>
                <a:ext uri="{FF2B5EF4-FFF2-40B4-BE49-F238E27FC236}">
                  <a16:creationId xmlns:a16="http://schemas.microsoft.com/office/drawing/2014/main" id="{B81242CD-1200-46FE-A381-C097BE9ED8EC}"/>
                </a:ext>
              </a:extLst>
            </p:cNvPr>
            <p:cNvSpPr txBox="1"/>
            <p:nvPr/>
          </p:nvSpPr>
          <p:spPr>
            <a:xfrm>
              <a:off x="786731" y="2083925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40" name="Tekstboks 43">
              <a:extLst>
                <a:ext uri="{FF2B5EF4-FFF2-40B4-BE49-F238E27FC236}">
                  <a16:creationId xmlns:a16="http://schemas.microsoft.com/office/drawing/2014/main" id="{F5381814-0201-4241-8EBA-CA3047DDDEDB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43" name="Tekstfelt 55">
            <a:extLst>
              <a:ext uri="{FF2B5EF4-FFF2-40B4-BE49-F238E27FC236}">
                <a16:creationId xmlns:a16="http://schemas.microsoft.com/office/drawing/2014/main" id="{4A681883-5BEE-487C-9FD1-AA8179D94DC2}"/>
              </a:ext>
            </a:extLst>
          </p:cNvPr>
          <p:cNvSpPr txBox="1"/>
          <p:nvPr/>
        </p:nvSpPr>
        <p:spPr>
          <a:xfrm rot="19634656">
            <a:off x="6682320" y="2836040"/>
            <a:ext cx="395919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186813604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D187-EE1F-465E-9A97-91F02C02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kasse</a:t>
            </a:r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4769E2-57BF-4E8F-9FC1-5D52D8C5D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a-DK"/>
              <a:t>StruktureretSundFornuft.dk | </a:t>
            </a:r>
            <a:fld id="{560CA3AB-AC19-4D9C-8C95-DB933072B0B4}" type="slidenum">
              <a:rPr lang="da-DK" smtClean="0"/>
              <a:pPr/>
              <a:t>99</a:t>
            </a:fld>
            <a:endParaRPr lang="da-DK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C89D6AC-0C2F-4EEE-A4A2-E56DA0E4593B}"/>
              </a:ext>
            </a:extLst>
          </p:cNvPr>
          <p:cNvGrpSpPr/>
          <p:nvPr/>
        </p:nvGrpSpPr>
        <p:grpSpPr>
          <a:xfrm>
            <a:off x="704850" y="1528202"/>
            <a:ext cx="10750550" cy="4687937"/>
            <a:chOff x="704850" y="1534552"/>
            <a:chExt cx="3492000" cy="468793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E058B74-4330-4AD7-B256-03C98B098D2C}"/>
                </a:ext>
              </a:extLst>
            </p:cNvPr>
            <p:cNvGrpSpPr/>
            <p:nvPr/>
          </p:nvGrpSpPr>
          <p:grpSpPr>
            <a:xfrm>
              <a:off x="704850" y="1534552"/>
              <a:ext cx="3492000" cy="4687937"/>
              <a:chOff x="685800" y="1534552"/>
              <a:chExt cx="3552130" cy="4687937"/>
            </a:xfrm>
          </p:grpSpPr>
          <p:sp>
            <p:nvSpPr>
              <p:cNvPr id="24" name="Rektangel 6">
                <a:extLst>
                  <a:ext uri="{FF2B5EF4-FFF2-40B4-BE49-F238E27FC236}">
                    <a16:creationId xmlns:a16="http://schemas.microsoft.com/office/drawing/2014/main" id="{6EBB39B4-38BD-4A73-ADF0-9231B8FC433F}"/>
                  </a:ext>
                </a:extLst>
              </p:cNvPr>
              <p:cNvSpPr/>
              <p:nvPr/>
            </p:nvSpPr>
            <p:spPr bwMode="auto">
              <a:xfrm>
                <a:off x="685800" y="1721406"/>
                <a:ext cx="3552130" cy="4501083"/>
              </a:xfrm>
              <a:prstGeom prst="rect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54000" rIns="36000" bIns="5400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endParaRPr lang="da-DK" sz="60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endParaRPr lang="da-DK" sz="950" b="1" dirty="0">
                  <a:solidFill>
                    <a:srgbClr val="000000"/>
                  </a:solidFill>
                </a:endParaRPr>
              </a:p>
              <a:p>
                <a:pPr marL="176213" indent="-176213" defTabSz="652463">
                  <a:defRPr/>
                </a:pPr>
                <a:r>
                  <a:rPr lang="da-DK" sz="950" b="1" dirty="0">
                    <a:solidFill>
                      <a:srgbClr val="000000"/>
                    </a:solidFill>
                  </a:rPr>
                  <a:t>[ Overskrift ]</a:t>
                </a:r>
              </a:p>
              <a:p>
                <a:pPr marL="176213" indent="-176213" defTabSz="652463">
                  <a:buFont typeface="Wingdings" pitchFamily="2" charset="2"/>
                  <a:buChar char="§"/>
                  <a:defRPr/>
                </a:pPr>
                <a:r>
                  <a:rPr lang="da-DK" sz="950" dirty="0">
                    <a:solidFill>
                      <a:srgbClr val="000000"/>
                    </a:solidFill>
                  </a:rPr>
                  <a:t>[ Punkt ]</a:t>
                </a:r>
              </a:p>
            </p:txBody>
          </p:sp>
          <p:sp>
            <p:nvSpPr>
              <p:cNvPr id="25" name="Rektangel 7">
                <a:extLst>
                  <a:ext uri="{FF2B5EF4-FFF2-40B4-BE49-F238E27FC236}">
                    <a16:creationId xmlns:a16="http://schemas.microsoft.com/office/drawing/2014/main" id="{DF6AEFEA-B518-4A39-967F-37CFA3B3642A}"/>
                  </a:ext>
                </a:extLst>
              </p:cNvPr>
              <p:cNvSpPr/>
              <p:nvPr/>
            </p:nvSpPr>
            <p:spPr bwMode="auto">
              <a:xfrm>
                <a:off x="685800" y="1534552"/>
                <a:ext cx="3552130" cy="439463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2000" tIns="54000" rIns="72000" bIns="54000" numCol="1" rtlCol="0" anchor="ctr" anchorCtr="0" compatLnSpc="1">
                <a:prstTxWarp prst="textNoShape">
                  <a:avLst/>
                </a:prstTxWarp>
              </a:bodyPr>
              <a:lstStyle/>
              <a:p>
                <a:r>
                  <a:rPr lang="da-DK" sz="1100" b="1" dirty="0">
                    <a:solidFill>
                      <a:schemeClr val="bg1"/>
                    </a:solidFill>
                  </a:rPr>
                  <a:t>[ Overskrift i op til to linjer ]</a:t>
                </a:r>
              </a:p>
            </p:txBody>
          </p:sp>
        </p:grpSp>
        <p:graphicFrame>
          <p:nvGraphicFramePr>
            <p:cNvPr id="19" name="Objekt 55">
              <a:extLst>
                <a:ext uri="{FF2B5EF4-FFF2-40B4-BE49-F238E27FC236}">
                  <a16:creationId xmlns:a16="http://schemas.microsoft.com/office/drawing/2014/main" id="{6326E629-1108-41EC-988D-2DDD6C1C1E40}"/>
                </a:ext>
              </a:extLst>
            </p:cNvPr>
            <p:cNvGraphicFramePr>
              <a:graphicFrameLocks/>
            </p:cNvGraphicFramePr>
            <p:nvPr>
              <p:custDataLst>
                <p:tags r:id="rId1"/>
              </p:custDataLst>
              <p:extLst>
                <p:ext uri="{D42A27DB-BD31-4B8C-83A1-F6EECF244321}">
                  <p14:modId xmlns:p14="http://schemas.microsoft.com/office/powerpoint/2010/main" val="237025395"/>
                </p:ext>
              </p:extLst>
            </p:nvPr>
          </p:nvGraphicFramePr>
          <p:xfrm>
            <a:off x="1111249" y="2281189"/>
            <a:ext cx="2619392" cy="15605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iagram" r:id="rId5" imgW="2616370" imgH="1676218" progId="MSGraph.Chart.8">
                    <p:embed followColorScheme="full"/>
                  </p:oleObj>
                </mc:Choice>
                <mc:Fallback>
                  <p:oleObj name="Diagram" r:id="rId5" imgW="2616370" imgH="1676218" progId="MSGraph.Chart.8">
                    <p:embed followColorScheme="full"/>
                    <p:pic>
                      <p:nvPicPr>
                        <p:cNvPr id="19" name="Objekt 55">
                          <a:extLst>
                            <a:ext uri="{FF2B5EF4-FFF2-40B4-BE49-F238E27FC236}">
                              <a16:creationId xmlns:a16="http://schemas.microsoft.com/office/drawing/2014/main" id="{6326E629-1108-41EC-988D-2DDD6C1C1E40}"/>
                            </a:ext>
                          </a:extLst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1249" y="2281189"/>
                          <a:ext cx="2619392" cy="1560561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0" name="Lige forbindelse 56">
              <a:extLst>
                <a:ext uri="{FF2B5EF4-FFF2-40B4-BE49-F238E27FC236}">
                  <a16:creationId xmlns:a16="http://schemas.microsoft.com/office/drawing/2014/main" id="{DF954640-F744-445E-9E48-2A75D08FB931}"/>
                </a:ext>
              </a:extLst>
            </p:cNvPr>
            <p:cNvCxnSpPr/>
            <p:nvPr>
              <p:custDataLst>
                <p:tags r:id="rId2"/>
              </p:custDataLst>
            </p:nvPr>
          </p:nvCxnSpPr>
          <p:spPr bwMode="auto">
            <a:xfrm flipV="1">
              <a:off x="1630364" y="2195464"/>
              <a:ext cx="1590675" cy="628650"/>
            </a:xfrm>
            <a:prstGeom prst="line">
              <a:avLst/>
            </a:prstGeom>
            <a:solidFill>
              <a:schemeClr val="accent2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1" name="Ellipse 60">
              <a:extLst>
                <a:ext uri="{FF2B5EF4-FFF2-40B4-BE49-F238E27FC236}">
                  <a16:creationId xmlns:a16="http://schemas.microsoft.com/office/drawing/2014/main" id="{14629594-4006-4882-A4B8-A3EA1282838A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 bwMode="auto">
            <a:xfrm>
              <a:off x="1978025" y="2373264"/>
              <a:ext cx="896938" cy="273050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90000"/>
                </a:lnSpc>
              </a:pPr>
              <a:fld id="{11F3B50D-1E73-4A70-9E8A-6858CF164FA1}" type="datetime'''+''''''''''''''''''4''''''''''1%'''''''''''''''''''''''">
                <a:rPr lang="en-US" sz="1400" b="1"/>
                <a:pPr algn="ctr">
                  <a:lnSpc>
                    <a:spcPct val="90000"/>
                  </a:lnSpc>
                </a:pPr>
                <a:t>+41%</a:t>
              </a:fld>
              <a:endParaRPr lang="da-DK" sz="1400" b="1" dirty="0" err="1">
                <a:sym typeface="+mn-lt"/>
              </a:endParaRPr>
            </a:p>
          </p:txBody>
        </p:sp>
        <p:sp>
          <p:nvSpPr>
            <p:cNvPr id="22" name="Tekstboks 61">
              <a:extLst>
                <a:ext uri="{FF2B5EF4-FFF2-40B4-BE49-F238E27FC236}">
                  <a16:creationId xmlns:a16="http://schemas.microsoft.com/office/drawing/2014/main" id="{4CACE0A7-DC3A-4D76-9085-0FCAB75D89A6}"/>
                </a:ext>
              </a:extLst>
            </p:cNvPr>
            <p:cNvSpPr txBox="1"/>
            <p:nvPr/>
          </p:nvSpPr>
          <p:spPr>
            <a:xfrm>
              <a:off x="786731" y="2083925"/>
              <a:ext cx="208823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1000" b="1" dirty="0"/>
                <a:t>[ Titel på diagram ]</a:t>
              </a:r>
            </a:p>
          </p:txBody>
        </p:sp>
        <p:sp>
          <p:nvSpPr>
            <p:cNvPr id="23" name="Tekstboks 43">
              <a:extLst>
                <a:ext uri="{FF2B5EF4-FFF2-40B4-BE49-F238E27FC236}">
                  <a16:creationId xmlns:a16="http://schemas.microsoft.com/office/drawing/2014/main" id="{86974B2A-27B2-43DD-A968-5DD9F81D9174}"/>
                </a:ext>
              </a:extLst>
            </p:cNvPr>
            <p:cNvSpPr txBox="1"/>
            <p:nvPr/>
          </p:nvSpPr>
          <p:spPr>
            <a:xfrm>
              <a:off x="742950" y="6082998"/>
              <a:ext cx="338400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a-DK" sz="800" dirty="0"/>
                <a:t>Note: [ Note ]</a:t>
              </a:r>
            </a:p>
          </p:txBody>
        </p:sp>
      </p:grpSp>
      <p:sp>
        <p:nvSpPr>
          <p:cNvPr id="26" name="Tekstfelt 55">
            <a:extLst>
              <a:ext uri="{FF2B5EF4-FFF2-40B4-BE49-F238E27FC236}">
                <a16:creationId xmlns:a16="http://schemas.microsoft.com/office/drawing/2014/main" id="{3B9179CE-0480-4038-BE97-205A9EA4325C}"/>
              </a:ext>
            </a:extLst>
          </p:cNvPr>
          <p:cNvSpPr txBox="1"/>
          <p:nvPr/>
        </p:nvSpPr>
        <p:spPr>
          <a:xfrm rot="19634656">
            <a:off x="1044737" y="2846861"/>
            <a:ext cx="821056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Dummy</a:t>
            </a:r>
          </a:p>
        </p:txBody>
      </p:sp>
    </p:spTree>
    <p:extLst>
      <p:ext uri="{BB962C8B-B14F-4D97-AF65-F5344CB8AC3E}">
        <p14:creationId xmlns:p14="http://schemas.microsoft.com/office/powerpoint/2010/main" val="2305570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SP_AGENDA" val="TableOfContents TableOfContentsShowsSubsections AgendaSlides SectionNumber SlideNumber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TEypXH3UGVpsq_dBd0y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9C.B56SkOyPYlLlBlQs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l8rXryuE6RLi1_m7lvs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yB1owB6HUWzBGncNWuR2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Zi_VSfzE.zuILkPh7ZW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YyI2XIU0y9AmbDVz9xe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IXV3hSd0GB8GqHCI_Lu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m8V2ULWkeAMVFs897Qw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zTEypXH3UGVpsq_dBd0y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9C.B56SkOyPYlLlBlQs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l8rXryuE6RLi1_m7lvs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yB1owB6HUWzBGncNWuR2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Zi_VSfzE.zuILkPh7ZW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YyI2XIU0y9AmbDVz9xe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5F._435kSq4rgZK4XTB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Z8b._hFUSsLQ2.SsBh_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e.SYbxFVkKKeacm1cabJ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RMM5wlNT9SzoB5JL4zA6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CsBT6YASmCCf2cBdkizI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Y8GtlDERcSV1117tIehO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LXKePcxRSis8mBvgwBfn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GK7GLYRGGuNO.7gYfjz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PsYhMoRtiAFHS3CKLWU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Pjdm7LHRr.0lLW3ol51J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DVALVQsQG6jO_xGCvKgk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QLvQIQNSditXKevAg_PP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x81wr.oQSOqh7cOU27KJ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40hncAPQkOTcJRKwBFYR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vFF9I_aRguhwMoLcupLN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p5PE6ZCTNmqrV4th.ZS_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vLsKbTJS4qtsMOcC4IMn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qa.n8PrS8OH9X5x5N0ZK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rxH5Tt1TF2fXbCHQQw7D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sbdTcASJqnpx2KkYRqP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5vaNaT2SBKTno2BZTKF.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CNt2xuvQSSlFxx6jyWSh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sem7Eu5SD6F5wut9XIB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PvYkL3SaeKrVWVeiBvp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9pkMMTQHaHoIRivKLK9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TQ.60OARTC2l9YPZ0Ziz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dwz1YITQvWsWGCOcN1vU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0OWYA_XSnCP3NQBSZ7wd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9P8sW.ZSb2wrIY7_0pSt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7BfzE_qS6OgFk9VrWkUq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Jit0bwTUye4NVesxPKF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PAiLFlzRCmP3MjTwSkqS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AgNfOoMRuaGEwByNzjq.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DtzeZlHQa6bR0xStnf35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Y1Jw3bQ7afUfywDptSa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Ls4je_RxevPAO2J48gp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gkH91TyS.ujwIaK.7.BR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34DHO1JQt.tQlI4LaTBJ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GIXV3hSd0GB8GqHCI_Lu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B04oN.RQhi9t8kPT3mYb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a9D4LWTK6sLXvcTWstB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5G81gzLRRivj6gnAZOQG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LAOahPKSAe9yLe3Tz106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Wnu_zZzQUeB07Sr2cvpA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ktgEHhSIahCbIsvSbtJ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m8V2ULWkeAMVFs897QwA"/>
</p:tagLst>
</file>

<file path=ppt/theme/theme1.xml><?xml version="1.0" encoding="utf-8"?>
<a:theme xmlns:a="http://schemas.openxmlformats.org/drawingml/2006/main" name="struktureretsundfornuft-dk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ruktureretSundFornuft" id="{41E4506C-2E25-4B18-8A34-7C573775F515}" vid="{9304D8A6-ADF3-47A5-98BE-59250B927619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StruktureretSundFornuft</Template>
  <TotalTime>335</TotalTime>
  <Words>7469</Words>
  <Application>Microsoft Office PowerPoint</Application>
  <PresentationFormat>Widescreen</PresentationFormat>
  <Paragraphs>2918</Paragraphs>
  <Slides>109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109</vt:i4>
      </vt:variant>
    </vt:vector>
  </HeadingPairs>
  <TitlesOfParts>
    <vt:vector size="117" baseType="lpstr">
      <vt:lpstr>Adelle BS Office</vt:lpstr>
      <vt:lpstr>Arial</vt:lpstr>
      <vt:lpstr>Calibri</vt:lpstr>
      <vt:lpstr>Verdana</vt:lpstr>
      <vt:lpstr>Wingdings</vt:lpstr>
      <vt:lpstr>struktureretsundfornuft-dk</vt:lpstr>
      <vt:lpstr>think-cell Slide</vt:lpstr>
      <vt:lpstr>Diagram</vt:lpstr>
      <vt:lpstr>Dias skabeloner</vt:lpstr>
      <vt:lpstr>Hvide kasser</vt:lpstr>
      <vt:lpstr>Hvid kasse, 1 stor</vt:lpstr>
      <vt:lpstr>Hvid kasse, 1 stor med checkliste på 4</vt:lpstr>
      <vt:lpstr>Hvid kasse uden skygge til citater, 1 stor med tre citater</vt:lpstr>
      <vt:lpstr>Hvid kasse, 2x1 vertikale</vt:lpstr>
      <vt:lpstr>Hvid kasse, 1x2 vertikale</vt:lpstr>
      <vt:lpstr>Hvid kasse, 2x2 vertikale</vt:lpstr>
      <vt:lpstr>Hvid kasse, 2 vertikale</vt:lpstr>
      <vt:lpstr>Hvid kasse, 2 vertikale med kausalitet</vt:lpstr>
      <vt:lpstr>Hvid kasse, Baggrund og anbefaling</vt:lpstr>
      <vt:lpstr>Hvid kasse, 2 vertikale på vægt - ligeværdig</vt:lpstr>
      <vt:lpstr>Hvid kasse, 2 vertikale på vægt - højretung</vt:lpstr>
      <vt:lpstr>Hvid kasse, 2 vertikale på vægt - venstretung</vt:lpstr>
      <vt:lpstr>Hvid kasse, 3 vertikale</vt:lpstr>
      <vt:lpstr>Hvid kasse, 3 vertikale med kausalitet - uafsluttet</vt:lpstr>
      <vt:lpstr>Hvid kasse, 3 vertikale med kausalitet - Afsluttet</vt:lpstr>
      <vt:lpstr>Hvid kasse, vertikale 1-2-1 proces, afsluttet</vt:lpstr>
      <vt:lpstr>Hvid kasse, vertikale 1-2-1 proces, uafsluttet</vt:lpstr>
      <vt:lpstr>Hvid kasse, 2 der peger mod én i midten</vt:lpstr>
      <vt:lpstr>Hvid kasse, 4 der peger mod én i midten</vt:lpstr>
      <vt:lpstr>Matrix med to ned og kasser med pile</vt:lpstr>
      <vt:lpstr>Matrix med tre ned og kasser med pile</vt:lpstr>
      <vt:lpstr>Matrix med fire ned og kasser med pile</vt:lpstr>
      <vt:lpstr>Matrix med fem ned og kasser med pile</vt:lpstr>
      <vt:lpstr>Hierarki, 2 niveauer, 2 kasser</vt:lpstr>
      <vt:lpstr>Hierarki, 2 niveauer, 3 kasser</vt:lpstr>
      <vt:lpstr>Hierarki, 2 niveauer, 4 kasser</vt:lpstr>
      <vt:lpstr>Hierarki, 2 niveauer, 5 kasser</vt:lpstr>
      <vt:lpstr>Hierarki, 3 niveauer, 1-3-2 kasser</vt:lpstr>
      <vt:lpstr>Hierarki, 3 niveauer, 1-2-3 kasser</vt:lpstr>
      <vt:lpstr>Tabel med store hvid kasse på mørk baggrund – 1 rækker, 7 kolonner</vt:lpstr>
      <vt:lpstr>Tabel med store hvid kasse på mørk baggrund – 2 rækker, 7 kolonner</vt:lpstr>
      <vt:lpstr>Tabel med store hvid kasse på mørk baggrund – 3 rækker, 7 kolonner</vt:lpstr>
      <vt:lpstr>Tabel med store hvid kasse på mørk baggrund – 4 rækker, 7 kolonner</vt:lpstr>
      <vt:lpstr>Tabel med store hvid kasse på mørk baggrund – 5 rækker, 7 kolonner</vt:lpstr>
      <vt:lpstr>Hvide kasser med sorte overskrifter</vt:lpstr>
      <vt:lpstr>To vertikale kasser med sorte kasser som overskrifter samt konklusionskasser</vt:lpstr>
      <vt:lpstr>Kommentering af indholdselement: Indholdselement til venstre, kommentering til højre med venstrevendt  pil</vt:lpstr>
      <vt:lpstr>Kommentering af indholdselement: Indholdselement til venstre, kommentering til højre uden pil</vt:lpstr>
      <vt:lpstr>Kommentering af indholdselement: Indholdselement til venstre, kommentering til højre med højrevendt pil</vt:lpstr>
      <vt:lpstr>Kun streger</vt:lpstr>
      <vt:lpstr>Sort streg, 1 stor</vt:lpstr>
      <vt:lpstr>Sort streg, 2 vertikale</vt:lpstr>
      <vt:lpstr>Sort streg, 3 vertikale</vt:lpstr>
      <vt:lpstr>Sort streg, 2 vertikale - kausalitet</vt:lpstr>
      <vt:lpstr>Sort streg, 3 vertikale - kausalitet</vt:lpstr>
      <vt:lpstr>2 kolonner med adskillelse</vt:lpstr>
      <vt:lpstr>Sort streg, 2 vertikale med 3 underpunkter med billeder og tekst</vt:lpstr>
      <vt:lpstr>Sort streg, 4 rækker med billeder og tekst</vt:lpstr>
      <vt:lpstr>Sort streg, 3 rækker med billeder og tekst</vt:lpstr>
      <vt:lpstr>Sort streg, 2 rækker med billeder og tekst</vt:lpstr>
      <vt:lpstr>Sort streg, 1 rækker med billeder og tekst</vt:lpstr>
      <vt:lpstr>Procesflow</vt:lpstr>
      <vt:lpstr>Procesflow, horisontalt med 1 kasser og tilhørende tabel</vt:lpstr>
      <vt:lpstr>Procesflow, horisontalt med 2 kasser og tilhørende tabel</vt:lpstr>
      <vt:lpstr>Procesflow, horisontalt med 3 kasser og tilhørende tabel</vt:lpstr>
      <vt:lpstr>Procesflow, horisontalt med 4 kasser og tilhørende tabel</vt:lpstr>
      <vt:lpstr>Procesflow, horisontalt med 4 kasser og tilhørende tabel</vt:lpstr>
      <vt:lpstr>Procesflow, horisontalt med 6 kasser og tilhørende tabel</vt:lpstr>
      <vt:lpstr>Procesflow med 1 kasse og 6 med nøgletal</vt:lpstr>
      <vt:lpstr>Procesflow med 2 kasser og 3 områder pr kasse med nøgletal</vt:lpstr>
      <vt:lpstr>Procesflow med 3 kasser og 2 områder pr kasse med nøgletal</vt:lpstr>
      <vt:lpstr>Procesflow med 4 kasser og 1 område pr kasse med nøgletal</vt:lpstr>
      <vt:lpstr>Procesflow med 5 kasser og 1 område pr kasse med nøgletal</vt:lpstr>
      <vt:lpstr>Procesflow med 6 kasser og 1 område pr kasse med nøgletal</vt:lpstr>
      <vt:lpstr>Procesflow, vertikalt 1 kasser, 8 kolonner</vt:lpstr>
      <vt:lpstr>Procesflow, vertikalt 2 kasser, 8 kolonner</vt:lpstr>
      <vt:lpstr>Procesflow, vertikalt 3 kasser, 8 kolonner</vt:lpstr>
      <vt:lpstr>Procesflow, vertikalt 4 kasser, 8 kolonner</vt:lpstr>
      <vt:lpstr>Procesflow, vertikalt 5 kasser, 8 kolonner</vt:lpstr>
      <vt:lpstr>Procesflow, vertikalt 6 kasser, 8 kolonner</vt:lpstr>
      <vt:lpstr>Tabeller</vt:lpstr>
      <vt:lpstr>Tabel med 8 rækker og 9 kolonner – kan ikke farves i cellerne</vt:lpstr>
      <vt:lpstr>Tabel med 8 rækker og 9 kolonner</vt:lpstr>
      <vt:lpstr>Tabel med 8 rækker og 8 kolonner + en kasse</vt:lpstr>
      <vt:lpstr>Plus/Minus liste</vt:lpstr>
      <vt:lpstr>Klassisk tabel, 5x5</vt:lpstr>
      <vt:lpstr>Tabel med ramme omkring og overskrift</vt:lpstr>
      <vt:lpstr>Trekanter</vt:lpstr>
      <vt:lpstr>Trekant, enkel med tekst ved hjørnerne</vt:lpstr>
      <vt:lpstr>Trekant med cirkler og tekst ved hjørnerne</vt:lpstr>
      <vt:lpstr>Trekant med cirkler, tekst ved hjørnerne og uddybning</vt:lpstr>
      <vt:lpstr>Trekant med cirkler, tekst ved hjørnerne, uddybning samt fremhævning af kanterne</vt:lpstr>
      <vt:lpstr>Dokumentstruktur</vt:lpstr>
      <vt:lpstr>AGENDA</vt:lpstr>
      <vt:lpstr>Ændringslog til dokumentet</vt:lpstr>
      <vt:lpstr>[ Agendapunkt – skriv navn som overskrift  - DA ]</vt:lpstr>
      <vt:lpstr>[ Agendapunkt – skriv navn som overskrift  - ENG ]</vt:lpstr>
      <vt:lpstr>Decisions needed</vt:lpstr>
      <vt:lpstr>Grå kasser</vt:lpstr>
      <vt:lpstr>Tre (2x1) kasser</vt:lpstr>
      <vt:lpstr>Tre (1x2) kasser</vt:lpstr>
      <vt:lpstr>Fire (2x2) kasser</vt:lpstr>
      <vt:lpstr>Tre (2+1) kasser</vt:lpstr>
      <vt:lpstr>To horisontale kasser</vt:lpstr>
      <vt:lpstr>Tre vertikale kasser</vt:lpstr>
      <vt:lpstr>To vertikale kasser</vt:lpstr>
      <vt:lpstr>En kasse</vt:lpstr>
      <vt:lpstr>Tre kasser med pile mod én grå kasse</vt:lpstr>
      <vt:lpstr>Markeringer, stempler m.m.</vt:lpstr>
      <vt:lpstr>Markeringer</vt:lpstr>
      <vt:lpstr>Stempler og lignende</vt:lpstr>
      <vt:lpstr>Flowchart ikoner</vt:lpstr>
      <vt:lpstr>One-page templates</vt:lpstr>
      <vt:lpstr>Problem statement</vt:lpstr>
      <vt:lpstr>Årsplan v1</vt:lpstr>
      <vt:lpstr>[ KPI definition – skriv navn som overskrift ]</vt:lpstr>
      <vt:lpstr>Bridging numbers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skabeloner</dc:title>
  <dc:creator>Dann Bleeker Pedersen</dc:creator>
  <cp:lastModifiedBy>Dann Bleeker Pedersen</cp:lastModifiedBy>
  <cp:revision>1</cp:revision>
  <dcterms:created xsi:type="dcterms:W3CDTF">2021-02-16T12:37:54Z</dcterms:created>
  <dcterms:modified xsi:type="dcterms:W3CDTF">2021-02-16T18:13:34Z</dcterms:modified>
</cp:coreProperties>
</file>