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embeddings/oleObject1.bin" ContentType="application/vnd.openxmlformats-officedocument.oleObject"/>
  <Override PartName="/ppt/embeddings/oleObject10.bin" ContentType="application/vnd.openxmlformats-officedocument.oleObject"/>
  <Override PartName="/ppt/embeddings/oleObject12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8" r:id="rId2"/>
  </p:sldMasterIdLst>
  <p:sldIdLst>
    <p:sldId id="404" r:id="rId4"/>
  </p:sldIdLst>
  <p:sldSz cx="12192000" cy="6858000"/>
  <p:notesSz cx="6858000" cy="9144000"/>
  <p:custDataLst>
    <p:tags r:id="rId5"/>
  </p:custData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1" autoAdjust="0"/>
    <p:restoredTop sz="94660"/>
  </p:normalViewPr>
  <p:slideViewPr>
    <p:cSldViewPr snapToGrid="0">
      <p:cViewPr varScale="1">
        <p:scale>
          <a:sx n="68" d="100"/>
          <a:sy n="68" d="100"/>
        </p:scale>
        <p:origin x="68" y="2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tags" Target="tags/tag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 Bleeker Pedersen" userId="34252400-a232-4440-8831-8cadcf57ce35" providerId="ADAL" clId="{579F7670-C27A-42C9-A856-A311C62BD0F1}"/>
    <pc:docChg chg="modSld">
      <pc:chgData name="Dann Bleeker Pedersen" userId="34252400-a232-4440-8831-8cadcf57ce35" providerId="ADAL" clId="{579F7670-C27A-42C9-A856-A311C62BD0F1}" dt="2024-02-15T19:58:58.354" v="0" actId="122"/>
      <pc:docMkLst>
        <pc:docMk/>
      </pc:docMkLst>
      <pc:sldChg chg="modSp mod">
        <pc:chgData name="Dann Bleeker Pedersen" userId="34252400-a232-4440-8831-8cadcf57ce35" providerId="ADAL" clId="{579F7670-C27A-42C9-A856-A311C62BD0F1}" dt="2024-02-15T19:58:58.354" v="0" actId="122"/>
        <pc:sldMkLst>
          <pc:docMk/>
          <pc:sldMk cId="2259686228" sldId="404"/>
        </pc:sldMkLst>
        <pc:spChg chg="mod">
          <ac:chgData name="Dann Bleeker Pedersen" userId="34252400-a232-4440-8831-8cadcf57ce35" providerId="ADAL" clId="{579F7670-C27A-42C9-A856-A311C62BD0F1}" dt="2024-02-15T19:58:58.354" v="0" actId="122"/>
          <ac:spMkLst>
            <pc:docMk/>
            <pc:sldMk cId="2259686228" sldId="404"/>
            <ac:spMk id="7" creationId="{DE126F6B-D7B6-4702-A8C2-71251C1260AC}"/>
          </ac:spMkLst>
        </pc:spChg>
      </pc:sldChg>
    </pc:docChg>
  </pc:docChgLst>
</pc:chgInfo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Master" Target="../slideMasters/slideMaster1.xml"/><Relationship Id="rId3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tags" Target="../tags/tag9.xml"/><Relationship Id="rId2" Type="http://schemas.openxmlformats.org/officeDocument/2006/relationships/slideMaster" Target="../slideMasters/slideMaster2.xml"/><Relationship Id="rId3" Type="http://schemas.openxmlformats.org/officeDocument/2006/relationships/oleObject" Target="../embeddings/oleObject8.bin"/><Relationship Id="rId4" Type="http://schemas.openxmlformats.org/officeDocument/2006/relationships/image" Target="../media/image1.emf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tags" Target="../tags/tag10.xml"/><Relationship Id="rId2" Type="http://schemas.openxmlformats.org/officeDocument/2006/relationships/slideMaster" Target="../slideMasters/slideMaster2.xml"/><Relationship Id="rId3" Type="http://schemas.openxmlformats.org/officeDocument/2006/relationships/oleObject" Target="../embeddings/oleObject9.bin"/><Relationship Id="rId4" Type="http://schemas.openxmlformats.org/officeDocument/2006/relationships/image" Target="../media/image1.emf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tags" Target="../tags/tag11.xml"/><Relationship Id="rId2" Type="http://schemas.openxmlformats.org/officeDocument/2006/relationships/slideMaster" Target="../slideMasters/slideMaster2.xml"/><Relationship Id="rId3" Type="http://schemas.openxmlformats.org/officeDocument/2006/relationships/oleObject" Target="../embeddings/oleObject10.bin"/><Relationship Id="rId4" Type="http://schemas.openxmlformats.org/officeDocument/2006/relationships/image" Target="../media/image1.emf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Master" Target="../slideMasters/slideMaster1.xml"/><Relationship Id="rId3" Type="http://schemas.openxmlformats.org/officeDocument/2006/relationships/oleObject" Target="../embeddings/oleObject3.bin"/><Relationship Id="rId4" Type="http://schemas.openxmlformats.org/officeDocument/2006/relationships/image" Target="../media/image1.emf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Master" Target="../slideMasters/slideMaster1.xml"/><Relationship Id="rId3" Type="http://schemas.openxmlformats.org/officeDocument/2006/relationships/oleObject" Target="../embeddings/oleObject4.bin"/><Relationship Id="rId4" Type="http://schemas.openxmlformats.org/officeDocument/2006/relationships/image" Target="../media/image1.emf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Master" Target="../slideMasters/slideMaster1.xml"/><Relationship Id="rId3" Type="http://schemas.openxmlformats.org/officeDocument/2006/relationships/oleObject" Target="../embeddings/oleObject5.bin"/><Relationship Id="rId4" Type="http://schemas.openxmlformats.org/officeDocument/2006/relationships/image" Target="../media/image1.emf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tags" Target="../tags/tag8.xml"/><Relationship Id="rId2" Type="http://schemas.openxmlformats.org/officeDocument/2006/relationships/slideMaster" Target="../slideMasters/slideMaster2.xml"/><Relationship Id="rId3" Type="http://schemas.openxmlformats.org/officeDocument/2006/relationships/oleObject" Target="../embeddings/oleObject7.bin"/><Relationship Id="rId4" Type="http://schemas.openxmlformats.org/officeDocument/2006/relationships/image" Target="../media/image1.emf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7371778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40368" y="398643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40368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007996-A0BB-46E5-B19D-65E7238FDFF7}"/>
              </a:ext>
            </a:extLst>
          </p:cNvPr>
          <p:cNvSpPr/>
          <p:nvPr userDrawn="1"/>
        </p:nvSpPr>
        <p:spPr>
          <a:xfrm>
            <a:off x="772703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E2D044-1785-4F6C-925B-87B443E24933}"/>
              </a:ext>
            </a:extLst>
          </p:cNvPr>
          <p:cNvSpPr/>
          <p:nvPr userDrawn="1"/>
        </p:nvSpPr>
        <p:spPr>
          <a:xfrm>
            <a:off x="6096000" y="6540366"/>
            <a:ext cx="6096000" cy="3277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99DE7E-E9B5-4A08-8321-445D30E60B0C}"/>
              </a:ext>
            </a:extLst>
          </p:cNvPr>
          <p:cNvSpPr txBox="1"/>
          <p:nvPr userDrawn="1"/>
        </p:nvSpPr>
        <p:spPr>
          <a:xfrm>
            <a:off x="706184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24723910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4AD6294-031C-4D9D-9E85-63C27EDEC8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88000" y="6546761"/>
            <a:ext cx="2304000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40774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BD23866-4F7E-4D9B-BD95-ECC5B6A2F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88000" y="6546761"/>
            <a:ext cx="2304000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87692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adskillelse">
    <p:bg>
      <p:bgPr>
        <a:solidFill>
          <a:srgbClr val="7F7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Object 34" hidden="1">
            <a:extLst>
              <a:ext uri="{FF2B5EF4-FFF2-40B4-BE49-F238E27FC236}">
                <a16:creationId xmlns:a16="http://schemas.microsoft.com/office/drawing/2014/main" id="{0CEC960D-57C5-4786-866D-C4EFD48A94E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7929544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35" name="Object 34" hidden="1">
                        <a:extLst>
                          <a:ext uri="{FF2B5EF4-FFF2-40B4-BE49-F238E27FC236}">
                            <a16:creationId xmlns:a16="http://schemas.microsoft.com/office/drawing/2014/main" id="{0CEC960D-57C5-4786-866D-C4EFD48A94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77491" y="3173785"/>
            <a:ext cx="8733030" cy="510430"/>
          </a:xfrm>
        </p:spPr>
        <p:txBody>
          <a:bodyPr anchor="b">
            <a:normAutofit/>
          </a:bodyPr>
          <a:lstStyle>
            <a:lvl1pPr algn="ctr"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0260" y="2718362"/>
            <a:ext cx="3312563" cy="341123"/>
          </a:xfrm>
        </p:spPr>
        <p:txBody>
          <a:bodyPr>
            <a:normAutofit/>
          </a:bodyPr>
          <a:lstStyle>
            <a:lvl1pPr marL="0" indent="0" algn="ctr">
              <a:buNone/>
              <a:defRPr sz="20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CD0FC11-AE13-4643-A6EF-61A9E9C7D7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88000" y="6546761"/>
            <a:ext cx="2304000" cy="30723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E88B7B-8294-45E6-8CF7-9B3D554CF01C}"/>
              </a:ext>
            </a:extLst>
          </p:cNvPr>
          <p:cNvCxnSpPr>
            <a:cxnSpLocks/>
          </p:cNvCxnSpPr>
          <p:nvPr userDrawn="1"/>
        </p:nvCxnSpPr>
        <p:spPr>
          <a:xfrm>
            <a:off x="1590261" y="3925515"/>
            <a:ext cx="910748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865525E-7EEE-4269-B689-F6F44501665F}"/>
              </a:ext>
            </a:extLst>
          </p:cNvPr>
          <p:cNvCxnSpPr>
            <a:cxnSpLocks/>
          </p:cNvCxnSpPr>
          <p:nvPr userDrawn="1"/>
        </p:nvCxnSpPr>
        <p:spPr>
          <a:xfrm flipV="1">
            <a:off x="1628997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D00E937-149A-4D17-A84B-A74E4B2C27B5}"/>
              </a:ext>
            </a:extLst>
          </p:cNvPr>
          <p:cNvCxnSpPr>
            <a:cxnSpLocks/>
          </p:cNvCxnSpPr>
          <p:nvPr userDrawn="1"/>
        </p:nvCxnSpPr>
        <p:spPr>
          <a:xfrm flipV="1">
            <a:off x="10662823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E35532-5154-4D53-8579-D5E13B2CE9EB}"/>
              </a:ext>
            </a:extLst>
          </p:cNvPr>
          <p:cNvCxnSpPr>
            <a:cxnSpLocks/>
          </p:cNvCxnSpPr>
          <p:nvPr userDrawn="1"/>
        </p:nvCxnSpPr>
        <p:spPr>
          <a:xfrm>
            <a:off x="1590261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BE042D0-E5A1-438F-BE58-8D480441364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7782823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53065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0398415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1D894F14-C8A1-4C43-BE36-E44983558060}"/>
              </a:ext>
            </a:extLst>
          </p:cNvPr>
          <p:cNvSpPr/>
          <p:nvPr userDrawn="1"/>
        </p:nvSpPr>
        <p:spPr>
          <a:xfrm>
            <a:off x="6095999" y="0"/>
            <a:ext cx="6114081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972" y="400740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972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43D4A9-5AD8-4340-A15B-2B161A60341F}"/>
              </a:ext>
            </a:extLst>
          </p:cNvPr>
          <p:cNvSpPr/>
          <p:nvPr userDrawn="1"/>
        </p:nvSpPr>
        <p:spPr>
          <a:xfrm>
            <a:off x="153578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83EBA8-55F1-4618-936A-CA57032246EA}"/>
              </a:ext>
            </a:extLst>
          </p:cNvPr>
          <p:cNvSpPr txBox="1"/>
          <p:nvPr userDrawn="1"/>
        </p:nvSpPr>
        <p:spPr>
          <a:xfrm>
            <a:off x="87059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26109569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Object 42" hidden="1">
            <a:extLst>
              <a:ext uri="{FF2B5EF4-FFF2-40B4-BE49-F238E27FC236}">
                <a16:creationId xmlns:a16="http://schemas.microsoft.com/office/drawing/2014/main" id="{6E8CF85F-E4F2-445B-AB35-574BF6213B4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4175119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43" name="Object 42" hidden="1">
                        <a:extLst>
                          <a:ext uri="{FF2B5EF4-FFF2-40B4-BE49-F238E27FC236}">
                            <a16:creationId xmlns:a16="http://schemas.microsoft.com/office/drawing/2014/main" id="{6E8CF85F-E4F2-445B-AB35-574BF6213B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5709B8C-1D98-424D-8E21-EC065F874B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INDHOLD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6C5FA2-2C94-44BC-AAAA-9AE4E3F376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4" name="SP Agenda Notice" hidden="1">
            <a:extLst>
              <a:ext uri="{FF2B5EF4-FFF2-40B4-BE49-F238E27FC236}">
                <a16:creationId xmlns:a16="http://schemas.microsoft.com/office/drawing/2014/main" id="{6649A4F1-5602-4D6F-900F-BE7800D10F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344400" y="48315"/>
            <a:ext cx="2743200" cy="0"/>
          </a:xfrm>
          <a:prstGeom prst="rect">
            <a:avLst/>
          </a:prstGeom>
          <a:solidFill>
            <a:schemeClr val="accent2"/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800" b="0" i="0" baseline="0">
                <a:solidFill>
                  <a:schemeClr val="tx1"/>
                </a:solidFill>
              </a:defRPr>
            </a:lvl1pPr>
            <a:lvl2pPr marL="172641" marR="0" indent="-171450" algn="l" defTabSz="68459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800" baseline="0">
                <a:solidFill>
                  <a:schemeClr val="tx1"/>
                </a:solidFill>
              </a:defRPr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0" dirty="0"/>
              <a:t>This is the SlideProof Agenda Layout</a:t>
            </a:r>
          </a:p>
          <a:p>
            <a:pPr lvl="0"/>
            <a:r>
              <a:rPr lang="en-US" noProof="0" dirty="0"/>
              <a:t>http://www.veodin.com/slideproof/manual/agenda/</a:t>
            </a:r>
          </a:p>
          <a:p>
            <a:pPr lvl="0"/>
            <a:r>
              <a:rPr lang="en-US" noProof="0" dirty="0"/>
              <a:t>Use the Selection Pane (Alt+F10) to make the hidden shapes of the Agenda visible. Make sure you group them again after editing and rename them with SlideProof &gt; Agenda &gt; Rename Agenda Groups</a:t>
            </a:r>
          </a:p>
          <a:p>
            <a:pPr lvl="0"/>
            <a:r>
              <a:rPr lang="en-US" noProof="0" dirty="0"/>
              <a:t>Expected group names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Section</a:t>
            </a:r>
          </a:p>
          <a:p>
            <a:pPr lvl="1"/>
            <a:r>
              <a:rPr lang="en-US" noProof="0" dirty="0"/>
              <a:t>SP Agenda Section Highlight</a:t>
            </a:r>
          </a:p>
          <a:p>
            <a:pPr lvl="1"/>
            <a:r>
              <a:rPr lang="en-US" noProof="0" dirty="0"/>
              <a:t>SP Agenda Subsection</a:t>
            </a:r>
          </a:p>
          <a:p>
            <a:pPr lvl="1"/>
            <a:r>
              <a:rPr lang="en-US" noProof="0" dirty="0"/>
              <a:t>SP Agenda Subsection Highlight</a:t>
            </a:r>
          </a:p>
          <a:p>
            <a:pPr lvl="0"/>
            <a:r>
              <a:rPr lang="en-US" noProof="0" dirty="0"/>
              <a:t>Any shapes or images inside the groups will appear on the agenda pages. This notice (SP Agenda Notice) will not appear on the agenda pages.</a:t>
            </a:r>
          </a:p>
          <a:p>
            <a:pPr lvl="0"/>
            <a:r>
              <a:rPr lang="en-US" noProof="0" dirty="0"/>
              <a:t>Valid text placeholders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Section number:</a:t>
            </a:r>
          </a:p>
          <a:p>
            <a:pPr lvl="1"/>
            <a:r>
              <a:rPr lang="en-US" noProof="0" dirty="0"/>
              <a:t>&lt;N&gt; for Arabic number 1, 2, 3</a:t>
            </a:r>
          </a:p>
          <a:p>
            <a:pPr lvl="1"/>
            <a:r>
              <a:rPr lang="en-US" noProof="0" dirty="0"/>
              <a:t>&lt;R&gt; for Roman numeral I, II, III</a:t>
            </a:r>
          </a:p>
          <a:p>
            <a:pPr lvl="1"/>
            <a:r>
              <a:rPr lang="en-US" noProof="0" dirty="0"/>
              <a:t>&lt;RL&gt; for lower-case Roman numeral </a:t>
            </a:r>
            <a:r>
              <a:rPr lang="en-US" noProof="0" dirty="0" err="1"/>
              <a:t>i</a:t>
            </a:r>
            <a:r>
              <a:rPr lang="en-US" noProof="0" dirty="0"/>
              <a:t>, ii, iii</a:t>
            </a:r>
          </a:p>
          <a:p>
            <a:pPr lvl="1"/>
            <a:r>
              <a:rPr lang="en-US" noProof="0" dirty="0"/>
              <a:t>&lt;A&gt; for alphabetic character A, B, C</a:t>
            </a:r>
          </a:p>
          <a:p>
            <a:pPr lvl="1"/>
            <a:r>
              <a:rPr lang="en-US" noProof="0" dirty="0"/>
              <a:t>&lt;AL&gt; for lower-case Alphabetic character</a:t>
            </a:r>
          </a:p>
          <a:p>
            <a:pPr lvl="1"/>
            <a:r>
              <a:rPr lang="en-US" noProof="0" dirty="0"/>
              <a:t>&lt;TEXT&gt;</a:t>
            </a:r>
          </a:p>
          <a:p>
            <a:pPr lvl="1"/>
            <a:r>
              <a:rPr lang="en-US" noProof="0" dirty="0"/>
              <a:t>&lt;RESPONSIBLE&gt;</a:t>
            </a:r>
          </a:p>
          <a:p>
            <a:pPr lvl="1"/>
            <a:r>
              <a:rPr lang="en-US" noProof="0" dirty="0"/>
              <a:t>&lt;TIMESLOT&gt;</a:t>
            </a:r>
          </a:p>
          <a:p>
            <a:pPr lvl="1"/>
            <a:r>
              <a:rPr lang="en-US" noProof="0" dirty="0"/>
              <a:t>&lt;DURATION&gt; for duration</a:t>
            </a:r>
          </a:p>
          <a:p>
            <a:pPr lvl="1"/>
            <a:r>
              <a:rPr lang="en-US" noProof="0" dirty="0"/>
              <a:t>&lt;P&gt; for page number</a:t>
            </a:r>
          </a:p>
          <a:p>
            <a:pPr lvl="0"/>
            <a:r>
              <a:rPr lang="en-US" noProof="0" dirty="0"/>
              <a:t>If you want the agenda to be vertically centered on each Agenda slide, rename this layout to: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Vertical</a:t>
            </a:r>
          </a:p>
        </p:txBody>
      </p:sp>
      <p:grpSp>
        <p:nvGrpSpPr>
          <p:cNvPr id="5" name="SP Agenda Section" hidden="1">
            <a:extLst>
              <a:ext uri="{FF2B5EF4-FFF2-40B4-BE49-F238E27FC236}">
                <a16:creationId xmlns:a16="http://schemas.microsoft.com/office/drawing/2014/main" id="{9782C0C6-91F5-489C-A803-59C93FC8BA73}"/>
              </a:ext>
            </a:extLst>
          </p:cNvPr>
          <p:cNvGrpSpPr/>
          <p:nvPr userDrawn="1"/>
        </p:nvGrpSpPr>
        <p:grpSpPr>
          <a:xfrm>
            <a:off x="1191911" y="1619148"/>
            <a:ext cx="9639222" cy="369332"/>
            <a:chOff x="1797664" y="2085631"/>
            <a:chExt cx="8657274" cy="369332"/>
          </a:xfrm>
        </p:grpSpPr>
        <p:sp>
          <p:nvSpPr>
            <p:cNvPr id="6" name="Textbox" hidden="1">
              <a:extLst>
                <a:ext uri="{FF2B5EF4-FFF2-40B4-BE49-F238E27FC236}">
                  <a16:creationId xmlns:a16="http://schemas.microsoft.com/office/drawing/2014/main" id="{A269F6AC-38F5-4D13-89C0-65EE9313F40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7" name="Textbox" hidden="1">
              <a:extLst>
                <a:ext uri="{FF2B5EF4-FFF2-40B4-BE49-F238E27FC236}">
                  <a16:creationId xmlns:a16="http://schemas.microsoft.com/office/drawing/2014/main" id="{BC2655DE-83A0-43E6-8C28-3BE37D13794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8" name="Textbox" hidden="1">
              <a:extLst>
                <a:ext uri="{FF2B5EF4-FFF2-40B4-BE49-F238E27FC236}">
                  <a16:creationId xmlns:a16="http://schemas.microsoft.com/office/drawing/2014/main" id="{42D8E27D-9574-4CB8-B8F9-48F933F586D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9" name="Textbox" hidden="1">
              <a:extLst>
                <a:ext uri="{FF2B5EF4-FFF2-40B4-BE49-F238E27FC236}">
                  <a16:creationId xmlns:a16="http://schemas.microsoft.com/office/drawing/2014/main" id="{4F7E17E3-B719-488B-8AD2-F05AA319BC72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2085631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10" name="Textbox" hidden="1">
              <a:extLst>
                <a:ext uri="{FF2B5EF4-FFF2-40B4-BE49-F238E27FC236}">
                  <a16:creationId xmlns:a16="http://schemas.microsoft.com/office/drawing/2014/main" id="{74611DFD-7904-4BA3-9686-AB5161BF01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2085631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11" name="Textbox" hidden="1">
              <a:extLst>
                <a:ext uri="{FF2B5EF4-FFF2-40B4-BE49-F238E27FC236}">
                  <a16:creationId xmlns:a16="http://schemas.microsoft.com/office/drawing/2014/main" id="{2EC11011-F0D6-4DAA-A371-729CEE051E8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2085631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5" name="SP Agenda Section Highlight" hidden="1">
            <a:extLst>
              <a:ext uri="{FF2B5EF4-FFF2-40B4-BE49-F238E27FC236}">
                <a16:creationId xmlns:a16="http://schemas.microsoft.com/office/drawing/2014/main" id="{64370A34-B2E4-4079-9FD8-DD6F5666F772}"/>
              </a:ext>
            </a:extLst>
          </p:cNvPr>
          <p:cNvGrpSpPr/>
          <p:nvPr userDrawn="1"/>
        </p:nvGrpSpPr>
        <p:grpSpPr>
          <a:xfrm>
            <a:off x="1191910" y="2150480"/>
            <a:ext cx="9639221" cy="369332"/>
            <a:chOff x="990142" y="2498210"/>
            <a:chExt cx="8657274" cy="369332"/>
          </a:xfrm>
        </p:grpSpPr>
        <p:sp>
          <p:nvSpPr>
            <p:cNvPr id="42" name="Rectangle 41" hidden="1">
              <a:extLst>
                <a:ext uri="{FF2B5EF4-FFF2-40B4-BE49-F238E27FC236}">
                  <a16:creationId xmlns:a16="http://schemas.microsoft.com/office/drawing/2014/main" id="{500A5440-0BB1-4E10-B2FF-4FD5A77166F9}"/>
                </a:ext>
              </a:extLst>
            </p:cNvPr>
            <p:cNvSpPr/>
            <p:nvPr userDrawn="1"/>
          </p:nvSpPr>
          <p:spPr>
            <a:xfrm>
              <a:off x="1458282" y="2498210"/>
              <a:ext cx="7462140" cy="3693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" hidden="1">
              <a:extLst>
                <a:ext uri="{FF2B5EF4-FFF2-40B4-BE49-F238E27FC236}">
                  <a16:creationId xmlns:a16="http://schemas.microsoft.com/office/drawing/2014/main" id="{04DC40D5-28C1-476F-8E7A-56EDB241FE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9698" y="2498210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14" name="Textbox" hidden="1">
              <a:extLst>
                <a:ext uri="{FF2B5EF4-FFF2-40B4-BE49-F238E27FC236}">
                  <a16:creationId xmlns:a16="http://schemas.microsoft.com/office/drawing/2014/main" id="{A0C76D54-13CE-4E1B-846D-61973F00947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90142" y="2498210"/>
              <a:ext cx="379556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15" name="Textbox" hidden="1">
              <a:extLst>
                <a:ext uri="{FF2B5EF4-FFF2-40B4-BE49-F238E27FC236}">
                  <a16:creationId xmlns:a16="http://schemas.microsoft.com/office/drawing/2014/main" id="{9BF396B0-F6F4-4DF1-A1C8-0DCFA2C4246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2498210"/>
              <a:ext cx="636994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16" name="Textbox" hidden="1">
              <a:extLst>
                <a:ext uri="{FF2B5EF4-FFF2-40B4-BE49-F238E27FC236}">
                  <a16:creationId xmlns:a16="http://schemas.microsoft.com/office/drawing/2014/main" id="{4ABFD09E-B982-46E9-9A60-1B85F7096F2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2498210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17" name="Textbox" hidden="1">
              <a:extLst>
                <a:ext uri="{FF2B5EF4-FFF2-40B4-BE49-F238E27FC236}">
                  <a16:creationId xmlns:a16="http://schemas.microsoft.com/office/drawing/2014/main" id="{5E0DE3B3-F1C8-4255-9563-279A5CDB87B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2498210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18" name="Textbox" hidden="1">
              <a:extLst>
                <a:ext uri="{FF2B5EF4-FFF2-40B4-BE49-F238E27FC236}">
                  <a16:creationId xmlns:a16="http://schemas.microsoft.com/office/drawing/2014/main" id="{1C893182-BC8E-4F71-A85A-AE06FF1BC3D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2498210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19" name="SP Agenda Subsection" hidden="1">
            <a:extLst>
              <a:ext uri="{FF2B5EF4-FFF2-40B4-BE49-F238E27FC236}">
                <a16:creationId xmlns:a16="http://schemas.microsoft.com/office/drawing/2014/main" id="{6C59CFB0-9C0F-4873-A74D-1D8A4ED41ACA}"/>
              </a:ext>
            </a:extLst>
          </p:cNvPr>
          <p:cNvGrpSpPr>
            <a:grpSpLocks/>
          </p:cNvGrpSpPr>
          <p:nvPr userDrawn="1"/>
        </p:nvGrpSpPr>
        <p:grpSpPr>
          <a:xfrm>
            <a:off x="1713147" y="2681812"/>
            <a:ext cx="9117984" cy="369332"/>
            <a:chOff x="2265804" y="3155687"/>
            <a:chExt cx="8189134" cy="369332"/>
          </a:xfrm>
        </p:grpSpPr>
        <p:sp>
          <p:nvSpPr>
            <p:cNvPr id="20" name="Textbox" hidden="1">
              <a:extLst>
                <a:ext uri="{FF2B5EF4-FFF2-40B4-BE49-F238E27FC236}">
                  <a16:creationId xmlns:a16="http://schemas.microsoft.com/office/drawing/2014/main" id="{DEF76C32-8D42-45A5-82FD-6B98FB65DD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744123" y="3155687"/>
              <a:ext cx="3366444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21" name="Textbox" hidden="1">
              <a:extLst>
                <a:ext uri="{FF2B5EF4-FFF2-40B4-BE49-F238E27FC236}">
                  <a16:creationId xmlns:a16="http://schemas.microsoft.com/office/drawing/2014/main" id="{DD069B43-BEE8-4674-B2C7-B3CED8A563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5804" y="3155687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22" name="Textbox" hidden="1">
              <a:extLst>
                <a:ext uri="{FF2B5EF4-FFF2-40B4-BE49-F238E27FC236}">
                  <a16:creationId xmlns:a16="http://schemas.microsoft.com/office/drawing/2014/main" id="{F38A475F-AEEE-44F8-B139-9243EC413FE5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3155687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23" name="Textbox" hidden="1">
              <a:extLst>
                <a:ext uri="{FF2B5EF4-FFF2-40B4-BE49-F238E27FC236}">
                  <a16:creationId xmlns:a16="http://schemas.microsoft.com/office/drawing/2014/main" id="{16D82A3A-D079-41CC-BAF5-9D873F5251E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3155687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24" name="Textbox" hidden="1">
              <a:extLst>
                <a:ext uri="{FF2B5EF4-FFF2-40B4-BE49-F238E27FC236}">
                  <a16:creationId xmlns:a16="http://schemas.microsoft.com/office/drawing/2014/main" id="{E5BDF123-CF0E-4A5F-AA7C-3A5C9CBE1C0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3155687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25" name="Textbox" hidden="1">
              <a:extLst>
                <a:ext uri="{FF2B5EF4-FFF2-40B4-BE49-F238E27FC236}">
                  <a16:creationId xmlns:a16="http://schemas.microsoft.com/office/drawing/2014/main" id="{8BACF246-D7FC-4ECB-AB11-A2CD1AA8995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3155687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7" name="SP Agenda Subsection Highlight" hidden="1">
            <a:extLst>
              <a:ext uri="{FF2B5EF4-FFF2-40B4-BE49-F238E27FC236}">
                <a16:creationId xmlns:a16="http://schemas.microsoft.com/office/drawing/2014/main" id="{09A11E04-966F-41EF-A66B-6270584A4834}"/>
              </a:ext>
            </a:extLst>
          </p:cNvPr>
          <p:cNvGrpSpPr/>
          <p:nvPr userDrawn="1"/>
        </p:nvGrpSpPr>
        <p:grpSpPr>
          <a:xfrm>
            <a:off x="1713149" y="3213144"/>
            <a:ext cx="9117982" cy="369332"/>
            <a:chOff x="1458282" y="3560874"/>
            <a:chExt cx="8189134" cy="369332"/>
          </a:xfrm>
        </p:grpSpPr>
        <p:sp>
          <p:nvSpPr>
            <p:cNvPr id="46" name="Rectangle 45" hidden="1">
              <a:extLst>
                <a:ext uri="{FF2B5EF4-FFF2-40B4-BE49-F238E27FC236}">
                  <a16:creationId xmlns:a16="http://schemas.microsoft.com/office/drawing/2014/main" id="{BEB9D147-E45F-4CBA-8BB8-124F951687AA}"/>
                </a:ext>
              </a:extLst>
            </p:cNvPr>
            <p:cNvSpPr/>
            <p:nvPr userDrawn="1"/>
          </p:nvSpPr>
          <p:spPr>
            <a:xfrm>
              <a:off x="1936601" y="3560874"/>
              <a:ext cx="6983821" cy="369332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" hidden="1">
              <a:extLst>
                <a:ext uri="{FF2B5EF4-FFF2-40B4-BE49-F238E27FC236}">
                  <a16:creationId xmlns:a16="http://schemas.microsoft.com/office/drawing/2014/main" id="{84A35C0F-4877-4A74-B3A2-5449B85C45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936601" y="3560874"/>
              <a:ext cx="336644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28" name="Textbox" hidden="1">
              <a:extLst>
                <a:ext uri="{FF2B5EF4-FFF2-40B4-BE49-F238E27FC236}">
                  <a16:creationId xmlns:a16="http://schemas.microsoft.com/office/drawing/2014/main" id="{BDAE3551-9E32-4611-BB10-C54C61215F6B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8282" y="3560874"/>
              <a:ext cx="379556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29" name="Textbox" hidden="1">
              <a:extLst>
                <a:ext uri="{FF2B5EF4-FFF2-40B4-BE49-F238E27FC236}">
                  <a16:creationId xmlns:a16="http://schemas.microsoft.com/office/drawing/2014/main" id="{D44729BD-2693-488A-9FDB-CF0409B58C6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3560874"/>
              <a:ext cx="63699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30" name="Textbox" hidden="1">
              <a:extLst>
                <a:ext uri="{FF2B5EF4-FFF2-40B4-BE49-F238E27FC236}">
                  <a16:creationId xmlns:a16="http://schemas.microsoft.com/office/drawing/2014/main" id="{D38F417A-2BB3-4C93-967F-A20FAC08E22A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3560874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31" name="Textbox" hidden="1">
              <a:extLst>
                <a:ext uri="{FF2B5EF4-FFF2-40B4-BE49-F238E27FC236}">
                  <a16:creationId xmlns:a16="http://schemas.microsoft.com/office/drawing/2014/main" id="{40C442B9-F2CD-41CF-961A-B30AB4EAC89C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3560874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32" name="Textbox" hidden="1">
              <a:extLst>
                <a:ext uri="{FF2B5EF4-FFF2-40B4-BE49-F238E27FC236}">
                  <a16:creationId xmlns:a16="http://schemas.microsoft.com/office/drawing/2014/main" id="{AC28C0FD-624E-4EC3-B771-3A3729FB023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3560874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35" name="SP Headers">
            <a:extLst>
              <a:ext uri="{FF2B5EF4-FFF2-40B4-BE49-F238E27FC236}">
                <a16:creationId xmlns:a16="http://schemas.microsoft.com/office/drawing/2014/main" id="{650AD541-2F3A-40BF-BDCD-38C6C4AFB63B}"/>
              </a:ext>
            </a:extLst>
          </p:cNvPr>
          <p:cNvGrpSpPr/>
          <p:nvPr userDrawn="1"/>
        </p:nvGrpSpPr>
        <p:grpSpPr>
          <a:xfrm>
            <a:off x="1191911" y="1307290"/>
            <a:ext cx="9639222" cy="369332"/>
            <a:chOff x="1797664" y="2085631"/>
            <a:chExt cx="8657274" cy="369332"/>
          </a:xfrm>
        </p:grpSpPr>
        <p:sp>
          <p:nvSpPr>
            <p:cNvPr id="36" name="Textbox">
              <a:extLst>
                <a:ext uri="{FF2B5EF4-FFF2-40B4-BE49-F238E27FC236}">
                  <a16:creationId xmlns:a16="http://schemas.microsoft.com/office/drawing/2014/main" id="{C3656406-83DB-4241-9087-FC1B8A52FC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Emne</a:t>
              </a:r>
            </a:p>
          </p:txBody>
        </p:sp>
        <p:sp>
          <p:nvSpPr>
            <p:cNvPr id="37" name="Textbox">
              <a:extLst>
                <a:ext uri="{FF2B5EF4-FFF2-40B4-BE49-F238E27FC236}">
                  <a16:creationId xmlns:a16="http://schemas.microsoft.com/office/drawing/2014/main" id="{D7EEF733-7E82-49BB-894A-8ECF7AFF8E1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#</a:t>
              </a:r>
            </a:p>
          </p:txBody>
        </p:sp>
        <p:sp>
          <p:nvSpPr>
            <p:cNvPr id="38" name="Textbox">
              <a:extLst>
                <a:ext uri="{FF2B5EF4-FFF2-40B4-BE49-F238E27FC236}">
                  <a16:creationId xmlns:a16="http://schemas.microsoft.com/office/drawing/2014/main" id="{E1654C17-0C15-4D18-96CC-9FCA2743B89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Side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03961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CA4EAF-B81D-4F64-B3B4-DFED4C9D4B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88000" y="6546761"/>
            <a:ext cx="2304000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5360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4AD6294-031C-4D9D-9E85-63C27EDEC8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88000" y="6546761"/>
            <a:ext cx="2304000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3301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BD23866-4F7E-4D9B-BD95-ECC5B6A2F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88000" y="6546761"/>
            <a:ext cx="2304000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90185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adskillelse">
    <p:bg>
      <p:bgPr>
        <a:solidFill>
          <a:srgbClr val="7F7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Object 34" hidden="1">
            <a:extLst>
              <a:ext uri="{FF2B5EF4-FFF2-40B4-BE49-F238E27FC236}">
                <a16:creationId xmlns:a16="http://schemas.microsoft.com/office/drawing/2014/main" id="{0CEC960D-57C5-4786-866D-C4EFD48A94E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7929544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35" name="Object 34" hidden="1">
                        <a:extLst>
                          <a:ext uri="{FF2B5EF4-FFF2-40B4-BE49-F238E27FC236}">
                            <a16:creationId xmlns:a16="http://schemas.microsoft.com/office/drawing/2014/main" id="{0CEC960D-57C5-4786-866D-C4EFD48A94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77491" y="3173785"/>
            <a:ext cx="8733030" cy="510430"/>
          </a:xfrm>
        </p:spPr>
        <p:txBody>
          <a:bodyPr anchor="b">
            <a:normAutofit/>
          </a:bodyPr>
          <a:lstStyle>
            <a:lvl1pPr algn="ctr"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0260" y="2718362"/>
            <a:ext cx="3312563" cy="341123"/>
          </a:xfrm>
        </p:spPr>
        <p:txBody>
          <a:bodyPr>
            <a:normAutofit/>
          </a:bodyPr>
          <a:lstStyle>
            <a:lvl1pPr marL="0" indent="0" algn="ctr">
              <a:buNone/>
              <a:defRPr sz="20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CD0FC11-AE13-4643-A6EF-61A9E9C7D7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88000" y="6546761"/>
            <a:ext cx="2304000" cy="30723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E88B7B-8294-45E6-8CF7-9B3D554CF01C}"/>
              </a:ext>
            </a:extLst>
          </p:cNvPr>
          <p:cNvCxnSpPr>
            <a:cxnSpLocks/>
          </p:cNvCxnSpPr>
          <p:nvPr userDrawn="1"/>
        </p:nvCxnSpPr>
        <p:spPr>
          <a:xfrm>
            <a:off x="1590261" y="3925515"/>
            <a:ext cx="910748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865525E-7EEE-4269-B689-F6F44501665F}"/>
              </a:ext>
            </a:extLst>
          </p:cNvPr>
          <p:cNvCxnSpPr>
            <a:cxnSpLocks/>
          </p:cNvCxnSpPr>
          <p:nvPr userDrawn="1"/>
        </p:nvCxnSpPr>
        <p:spPr>
          <a:xfrm flipV="1">
            <a:off x="1628997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D00E937-149A-4D17-A84B-A74E4B2C27B5}"/>
              </a:ext>
            </a:extLst>
          </p:cNvPr>
          <p:cNvCxnSpPr>
            <a:cxnSpLocks/>
          </p:cNvCxnSpPr>
          <p:nvPr userDrawn="1"/>
        </p:nvCxnSpPr>
        <p:spPr>
          <a:xfrm flipV="1">
            <a:off x="10662823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E35532-5154-4D53-8579-D5E13B2CE9EB}"/>
              </a:ext>
            </a:extLst>
          </p:cNvPr>
          <p:cNvCxnSpPr>
            <a:cxnSpLocks/>
          </p:cNvCxnSpPr>
          <p:nvPr userDrawn="1"/>
        </p:nvCxnSpPr>
        <p:spPr>
          <a:xfrm>
            <a:off x="1590261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BE042D0-E5A1-438F-BE58-8D480441364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7782823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5750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0398415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1D894F14-C8A1-4C43-BE36-E44983558060}"/>
              </a:ext>
            </a:extLst>
          </p:cNvPr>
          <p:cNvSpPr/>
          <p:nvPr userDrawn="1"/>
        </p:nvSpPr>
        <p:spPr>
          <a:xfrm>
            <a:off x="6095999" y="0"/>
            <a:ext cx="6114081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972" y="400740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972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43D4A9-5AD8-4340-A15B-2B161A60341F}"/>
              </a:ext>
            </a:extLst>
          </p:cNvPr>
          <p:cNvSpPr/>
          <p:nvPr userDrawn="1"/>
        </p:nvSpPr>
        <p:spPr>
          <a:xfrm>
            <a:off x="153578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83EBA8-55F1-4618-936A-CA57032246EA}"/>
              </a:ext>
            </a:extLst>
          </p:cNvPr>
          <p:cNvSpPr txBox="1"/>
          <p:nvPr userDrawn="1"/>
        </p:nvSpPr>
        <p:spPr>
          <a:xfrm>
            <a:off x="87059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2345969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Object 42" hidden="1">
            <a:extLst>
              <a:ext uri="{FF2B5EF4-FFF2-40B4-BE49-F238E27FC236}">
                <a16:creationId xmlns:a16="http://schemas.microsoft.com/office/drawing/2014/main" id="{6E8CF85F-E4F2-445B-AB35-574BF6213B4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4175119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43" name="Object 42" hidden="1">
                        <a:extLst>
                          <a:ext uri="{FF2B5EF4-FFF2-40B4-BE49-F238E27FC236}">
                            <a16:creationId xmlns:a16="http://schemas.microsoft.com/office/drawing/2014/main" id="{6E8CF85F-E4F2-445B-AB35-574BF6213B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5709B8C-1D98-424D-8E21-EC065F874B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INDHOLD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6C5FA2-2C94-44BC-AAAA-9AE4E3F376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4" name="SP Agenda Notice" hidden="1">
            <a:extLst>
              <a:ext uri="{FF2B5EF4-FFF2-40B4-BE49-F238E27FC236}">
                <a16:creationId xmlns:a16="http://schemas.microsoft.com/office/drawing/2014/main" id="{6649A4F1-5602-4D6F-900F-BE7800D10F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344400" y="48315"/>
            <a:ext cx="2743200" cy="0"/>
          </a:xfrm>
          <a:prstGeom prst="rect">
            <a:avLst/>
          </a:prstGeom>
          <a:solidFill>
            <a:schemeClr val="accent2"/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800" b="0" i="0" baseline="0">
                <a:solidFill>
                  <a:schemeClr val="tx1"/>
                </a:solidFill>
              </a:defRPr>
            </a:lvl1pPr>
            <a:lvl2pPr marL="172641" marR="0" indent="-171450" algn="l" defTabSz="68459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800" baseline="0">
                <a:solidFill>
                  <a:schemeClr val="tx1"/>
                </a:solidFill>
              </a:defRPr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0" dirty="0"/>
              <a:t>This is the SlideProof Agenda Layout</a:t>
            </a:r>
          </a:p>
          <a:p>
            <a:pPr lvl="0"/>
            <a:r>
              <a:rPr lang="en-US" noProof="0" dirty="0"/>
              <a:t>http://www.veodin.com/slideproof/manual/agenda/</a:t>
            </a:r>
          </a:p>
          <a:p>
            <a:pPr lvl="0"/>
            <a:r>
              <a:rPr lang="en-US" noProof="0" dirty="0"/>
              <a:t>Use the Selection Pane (Alt+F10) to make the hidden shapes of the Agenda visible. Make sure you group them again after editing and rename them with SlideProof &gt; Agenda &gt; Rename Agenda Groups</a:t>
            </a:r>
          </a:p>
          <a:p>
            <a:pPr lvl="0"/>
            <a:r>
              <a:rPr lang="en-US" noProof="0" dirty="0"/>
              <a:t>Expected group names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Section</a:t>
            </a:r>
          </a:p>
          <a:p>
            <a:pPr lvl="1"/>
            <a:r>
              <a:rPr lang="en-US" noProof="0" dirty="0"/>
              <a:t>SP Agenda Section Highlight</a:t>
            </a:r>
          </a:p>
          <a:p>
            <a:pPr lvl="1"/>
            <a:r>
              <a:rPr lang="en-US" noProof="0" dirty="0"/>
              <a:t>SP Agenda Subsection</a:t>
            </a:r>
          </a:p>
          <a:p>
            <a:pPr lvl="1"/>
            <a:r>
              <a:rPr lang="en-US" noProof="0" dirty="0"/>
              <a:t>SP Agenda Subsection Highlight</a:t>
            </a:r>
          </a:p>
          <a:p>
            <a:pPr lvl="0"/>
            <a:r>
              <a:rPr lang="en-US" noProof="0" dirty="0"/>
              <a:t>Any shapes or images inside the groups will appear on the agenda pages. This notice (SP Agenda Notice) will not appear on the agenda pages.</a:t>
            </a:r>
          </a:p>
          <a:p>
            <a:pPr lvl="0"/>
            <a:r>
              <a:rPr lang="en-US" noProof="0" dirty="0"/>
              <a:t>Valid text placeholders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Section number:</a:t>
            </a:r>
          </a:p>
          <a:p>
            <a:pPr lvl="1"/>
            <a:r>
              <a:rPr lang="en-US" noProof="0" dirty="0"/>
              <a:t>&lt;N&gt; for Arabic number 1, 2, 3</a:t>
            </a:r>
          </a:p>
          <a:p>
            <a:pPr lvl="1"/>
            <a:r>
              <a:rPr lang="en-US" noProof="0" dirty="0"/>
              <a:t>&lt;R&gt; for Roman numeral I, II, III</a:t>
            </a:r>
          </a:p>
          <a:p>
            <a:pPr lvl="1"/>
            <a:r>
              <a:rPr lang="en-US" noProof="0" dirty="0"/>
              <a:t>&lt;RL&gt; for lower-case Roman numeral </a:t>
            </a:r>
            <a:r>
              <a:rPr lang="en-US" noProof="0" dirty="0" err="1"/>
              <a:t>i</a:t>
            </a:r>
            <a:r>
              <a:rPr lang="en-US" noProof="0" dirty="0"/>
              <a:t>, ii, iii</a:t>
            </a:r>
          </a:p>
          <a:p>
            <a:pPr lvl="1"/>
            <a:r>
              <a:rPr lang="en-US" noProof="0" dirty="0"/>
              <a:t>&lt;A&gt; for alphabetic character A, B, C</a:t>
            </a:r>
          </a:p>
          <a:p>
            <a:pPr lvl="1"/>
            <a:r>
              <a:rPr lang="en-US" noProof="0" dirty="0"/>
              <a:t>&lt;AL&gt; for lower-case Alphabetic character</a:t>
            </a:r>
          </a:p>
          <a:p>
            <a:pPr lvl="1"/>
            <a:r>
              <a:rPr lang="en-US" noProof="0" dirty="0"/>
              <a:t>&lt;TEXT&gt;</a:t>
            </a:r>
          </a:p>
          <a:p>
            <a:pPr lvl="1"/>
            <a:r>
              <a:rPr lang="en-US" noProof="0" dirty="0"/>
              <a:t>&lt;RESPONSIBLE&gt;</a:t>
            </a:r>
          </a:p>
          <a:p>
            <a:pPr lvl="1"/>
            <a:r>
              <a:rPr lang="en-US" noProof="0" dirty="0"/>
              <a:t>&lt;TIMESLOT&gt;</a:t>
            </a:r>
          </a:p>
          <a:p>
            <a:pPr lvl="1"/>
            <a:r>
              <a:rPr lang="en-US" noProof="0" dirty="0"/>
              <a:t>&lt;DURATION&gt; for duration</a:t>
            </a:r>
          </a:p>
          <a:p>
            <a:pPr lvl="1"/>
            <a:r>
              <a:rPr lang="en-US" noProof="0" dirty="0"/>
              <a:t>&lt;P&gt; for page number</a:t>
            </a:r>
          </a:p>
          <a:p>
            <a:pPr lvl="0"/>
            <a:r>
              <a:rPr lang="en-US" noProof="0" dirty="0"/>
              <a:t>If you want the agenda to be vertically centered on each Agenda slide, rename this layout to: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Vertical</a:t>
            </a:r>
          </a:p>
        </p:txBody>
      </p:sp>
      <p:grpSp>
        <p:nvGrpSpPr>
          <p:cNvPr id="5" name="SP Agenda Section" hidden="1">
            <a:extLst>
              <a:ext uri="{FF2B5EF4-FFF2-40B4-BE49-F238E27FC236}">
                <a16:creationId xmlns:a16="http://schemas.microsoft.com/office/drawing/2014/main" id="{9782C0C6-91F5-489C-A803-59C93FC8BA73}"/>
              </a:ext>
            </a:extLst>
          </p:cNvPr>
          <p:cNvGrpSpPr/>
          <p:nvPr userDrawn="1"/>
        </p:nvGrpSpPr>
        <p:grpSpPr>
          <a:xfrm>
            <a:off x="1191911" y="1619148"/>
            <a:ext cx="9639222" cy="369332"/>
            <a:chOff x="1797664" y="2085631"/>
            <a:chExt cx="8657274" cy="369332"/>
          </a:xfrm>
        </p:grpSpPr>
        <p:sp>
          <p:nvSpPr>
            <p:cNvPr id="6" name="Textbox" hidden="1">
              <a:extLst>
                <a:ext uri="{FF2B5EF4-FFF2-40B4-BE49-F238E27FC236}">
                  <a16:creationId xmlns:a16="http://schemas.microsoft.com/office/drawing/2014/main" id="{A269F6AC-38F5-4D13-89C0-65EE9313F40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7" name="Textbox" hidden="1">
              <a:extLst>
                <a:ext uri="{FF2B5EF4-FFF2-40B4-BE49-F238E27FC236}">
                  <a16:creationId xmlns:a16="http://schemas.microsoft.com/office/drawing/2014/main" id="{BC2655DE-83A0-43E6-8C28-3BE37D13794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8" name="Textbox" hidden="1">
              <a:extLst>
                <a:ext uri="{FF2B5EF4-FFF2-40B4-BE49-F238E27FC236}">
                  <a16:creationId xmlns:a16="http://schemas.microsoft.com/office/drawing/2014/main" id="{42D8E27D-9574-4CB8-B8F9-48F933F586D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9" name="Textbox" hidden="1">
              <a:extLst>
                <a:ext uri="{FF2B5EF4-FFF2-40B4-BE49-F238E27FC236}">
                  <a16:creationId xmlns:a16="http://schemas.microsoft.com/office/drawing/2014/main" id="{4F7E17E3-B719-488B-8AD2-F05AA319BC72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2085631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10" name="Textbox" hidden="1">
              <a:extLst>
                <a:ext uri="{FF2B5EF4-FFF2-40B4-BE49-F238E27FC236}">
                  <a16:creationId xmlns:a16="http://schemas.microsoft.com/office/drawing/2014/main" id="{74611DFD-7904-4BA3-9686-AB5161BF01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2085631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11" name="Textbox" hidden="1">
              <a:extLst>
                <a:ext uri="{FF2B5EF4-FFF2-40B4-BE49-F238E27FC236}">
                  <a16:creationId xmlns:a16="http://schemas.microsoft.com/office/drawing/2014/main" id="{2EC11011-F0D6-4DAA-A371-729CEE051E8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2085631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5" name="SP Agenda Section Highlight" hidden="1">
            <a:extLst>
              <a:ext uri="{FF2B5EF4-FFF2-40B4-BE49-F238E27FC236}">
                <a16:creationId xmlns:a16="http://schemas.microsoft.com/office/drawing/2014/main" id="{64370A34-B2E4-4079-9FD8-DD6F5666F772}"/>
              </a:ext>
            </a:extLst>
          </p:cNvPr>
          <p:cNvGrpSpPr/>
          <p:nvPr userDrawn="1"/>
        </p:nvGrpSpPr>
        <p:grpSpPr>
          <a:xfrm>
            <a:off x="1191910" y="2150480"/>
            <a:ext cx="9639221" cy="369332"/>
            <a:chOff x="990142" y="2498210"/>
            <a:chExt cx="8657274" cy="369332"/>
          </a:xfrm>
        </p:grpSpPr>
        <p:sp>
          <p:nvSpPr>
            <p:cNvPr id="42" name="Rectangle 41" hidden="1">
              <a:extLst>
                <a:ext uri="{FF2B5EF4-FFF2-40B4-BE49-F238E27FC236}">
                  <a16:creationId xmlns:a16="http://schemas.microsoft.com/office/drawing/2014/main" id="{500A5440-0BB1-4E10-B2FF-4FD5A77166F9}"/>
                </a:ext>
              </a:extLst>
            </p:cNvPr>
            <p:cNvSpPr/>
            <p:nvPr userDrawn="1"/>
          </p:nvSpPr>
          <p:spPr>
            <a:xfrm>
              <a:off x="1458282" y="2498210"/>
              <a:ext cx="7462140" cy="3693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" hidden="1">
              <a:extLst>
                <a:ext uri="{FF2B5EF4-FFF2-40B4-BE49-F238E27FC236}">
                  <a16:creationId xmlns:a16="http://schemas.microsoft.com/office/drawing/2014/main" id="{04DC40D5-28C1-476F-8E7A-56EDB241FE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9698" y="2498210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14" name="Textbox" hidden="1">
              <a:extLst>
                <a:ext uri="{FF2B5EF4-FFF2-40B4-BE49-F238E27FC236}">
                  <a16:creationId xmlns:a16="http://schemas.microsoft.com/office/drawing/2014/main" id="{A0C76D54-13CE-4E1B-846D-61973F00947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90142" y="2498210"/>
              <a:ext cx="379556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15" name="Textbox" hidden="1">
              <a:extLst>
                <a:ext uri="{FF2B5EF4-FFF2-40B4-BE49-F238E27FC236}">
                  <a16:creationId xmlns:a16="http://schemas.microsoft.com/office/drawing/2014/main" id="{9BF396B0-F6F4-4DF1-A1C8-0DCFA2C4246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2498210"/>
              <a:ext cx="636994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16" name="Textbox" hidden="1">
              <a:extLst>
                <a:ext uri="{FF2B5EF4-FFF2-40B4-BE49-F238E27FC236}">
                  <a16:creationId xmlns:a16="http://schemas.microsoft.com/office/drawing/2014/main" id="{4ABFD09E-B982-46E9-9A60-1B85F7096F2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2498210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17" name="Textbox" hidden="1">
              <a:extLst>
                <a:ext uri="{FF2B5EF4-FFF2-40B4-BE49-F238E27FC236}">
                  <a16:creationId xmlns:a16="http://schemas.microsoft.com/office/drawing/2014/main" id="{5E0DE3B3-F1C8-4255-9563-279A5CDB87B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2498210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18" name="Textbox" hidden="1">
              <a:extLst>
                <a:ext uri="{FF2B5EF4-FFF2-40B4-BE49-F238E27FC236}">
                  <a16:creationId xmlns:a16="http://schemas.microsoft.com/office/drawing/2014/main" id="{1C893182-BC8E-4F71-A85A-AE06FF1BC3D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2498210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19" name="SP Agenda Subsection" hidden="1">
            <a:extLst>
              <a:ext uri="{FF2B5EF4-FFF2-40B4-BE49-F238E27FC236}">
                <a16:creationId xmlns:a16="http://schemas.microsoft.com/office/drawing/2014/main" id="{6C59CFB0-9C0F-4873-A74D-1D8A4ED41ACA}"/>
              </a:ext>
            </a:extLst>
          </p:cNvPr>
          <p:cNvGrpSpPr>
            <a:grpSpLocks/>
          </p:cNvGrpSpPr>
          <p:nvPr userDrawn="1"/>
        </p:nvGrpSpPr>
        <p:grpSpPr>
          <a:xfrm>
            <a:off x="1713147" y="2681812"/>
            <a:ext cx="9117984" cy="369332"/>
            <a:chOff x="2265804" y="3155687"/>
            <a:chExt cx="8189134" cy="369332"/>
          </a:xfrm>
        </p:grpSpPr>
        <p:sp>
          <p:nvSpPr>
            <p:cNvPr id="20" name="Textbox" hidden="1">
              <a:extLst>
                <a:ext uri="{FF2B5EF4-FFF2-40B4-BE49-F238E27FC236}">
                  <a16:creationId xmlns:a16="http://schemas.microsoft.com/office/drawing/2014/main" id="{DEF76C32-8D42-45A5-82FD-6B98FB65DD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744123" y="3155687"/>
              <a:ext cx="3366444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21" name="Textbox" hidden="1">
              <a:extLst>
                <a:ext uri="{FF2B5EF4-FFF2-40B4-BE49-F238E27FC236}">
                  <a16:creationId xmlns:a16="http://schemas.microsoft.com/office/drawing/2014/main" id="{DD069B43-BEE8-4674-B2C7-B3CED8A563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5804" y="3155687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22" name="Textbox" hidden="1">
              <a:extLst>
                <a:ext uri="{FF2B5EF4-FFF2-40B4-BE49-F238E27FC236}">
                  <a16:creationId xmlns:a16="http://schemas.microsoft.com/office/drawing/2014/main" id="{F38A475F-AEEE-44F8-B139-9243EC413FE5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3155687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23" name="Textbox" hidden="1">
              <a:extLst>
                <a:ext uri="{FF2B5EF4-FFF2-40B4-BE49-F238E27FC236}">
                  <a16:creationId xmlns:a16="http://schemas.microsoft.com/office/drawing/2014/main" id="{16D82A3A-D079-41CC-BAF5-9D873F5251E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3155687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24" name="Textbox" hidden="1">
              <a:extLst>
                <a:ext uri="{FF2B5EF4-FFF2-40B4-BE49-F238E27FC236}">
                  <a16:creationId xmlns:a16="http://schemas.microsoft.com/office/drawing/2014/main" id="{E5BDF123-CF0E-4A5F-AA7C-3A5C9CBE1C0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3155687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25" name="Textbox" hidden="1">
              <a:extLst>
                <a:ext uri="{FF2B5EF4-FFF2-40B4-BE49-F238E27FC236}">
                  <a16:creationId xmlns:a16="http://schemas.microsoft.com/office/drawing/2014/main" id="{8BACF246-D7FC-4ECB-AB11-A2CD1AA8995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3155687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7" name="SP Agenda Subsection Highlight" hidden="1">
            <a:extLst>
              <a:ext uri="{FF2B5EF4-FFF2-40B4-BE49-F238E27FC236}">
                <a16:creationId xmlns:a16="http://schemas.microsoft.com/office/drawing/2014/main" id="{09A11E04-966F-41EF-A66B-6270584A4834}"/>
              </a:ext>
            </a:extLst>
          </p:cNvPr>
          <p:cNvGrpSpPr/>
          <p:nvPr userDrawn="1"/>
        </p:nvGrpSpPr>
        <p:grpSpPr>
          <a:xfrm>
            <a:off x="1713149" y="3213144"/>
            <a:ext cx="9117982" cy="369332"/>
            <a:chOff x="1458282" y="3560874"/>
            <a:chExt cx="8189134" cy="369332"/>
          </a:xfrm>
        </p:grpSpPr>
        <p:sp>
          <p:nvSpPr>
            <p:cNvPr id="46" name="Rectangle 45" hidden="1">
              <a:extLst>
                <a:ext uri="{FF2B5EF4-FFF2-40B4-BE49-F238E27FC236}">
                  <a16:creationId xmlns:a16="http://schemas.microsoft.com/office/drawing/2014/main" id="{BEB9D147-E45F-4CBA-8BB8-124F951687AA}"/>
                </a:ext>
              </a:extLst>
            </p:cNvPr>
            <p:cNvSpPr/>
            <p:nvPr userDrawn="1"/>
          </p:nvSpPr>
          <p:spPr>
            <a:xfrm>
              <a:off x="1936601" y="3560874"/>
              <a:ext cx="6983821" cy="369332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" hidden="1">
              <a:extLst>
                <a:ext uri="{FF2B5EF4-FFF2-40B4-BE49-F238E27FC236}">
                  <a16:creationId xmlns:a16="http://schemas.microsoft.com/office/drawing/2014/main" id="{84A35C0F-4877-4A74-B3A2-5449B85C45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936601" y="3560874"/>
              <a:ext cx="336644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28" name="Textbox" hidden="1">
              <a:extLst>
                <a:ext uri="{FF2B5EF4-FFF2-40B4-BE49-F238E27FC236}">
                  <a16:creationId xmlns:a16="http://schemas.microsoft.com/office/drawing/2014/main" id="{BDAE3551-9E32-4611-BB10-C54C61215F6B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8282" y="3560874"/>
              <a:ext cx="379556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29" name="Textbox" hidden="1">
              <a:extLst>
                <a:ext uri="{FF2B5EF4-FFF2-40B4-BE49-F238E27FC236}">
                  <a16:creationId xmlns:a16="http://schemas.microsoft.com/office/drawing/2014/main" id="{D44729BD-2693-488A-9FDB-CF0409B58C6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3560874"/>
              <a:ext cx="63699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30" name="Textbox" hidden="1">
              <a:extLst>
                <a:ext uri="{FF2B5EF4-FFF2-40B4-BE49-F238E27FC236}">
                  <a16:creationId xmlns:a16="http://schemas.microsoft.com/office/drawing/2014/main" id="{D38F417A-2BB3-4C93-967F-A20FAC08E22A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3560874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31" name="Textbox" hidden="1">
              <a:extLst>
                <a:ext uri="{FF2B5EF4-FFF2-40B4-BE49-F238E27FC236}">
                  <a16:creationId xmlns:a16="http://schemas.microsoft.com/office/drawing/2014/main" id="{40C442B9-F2CD-41CF-961A-B30AB4EAC89C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3560874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32" name="Textbox" hidden="1">
              <a:extLst>
                <a:ext uri="{FF2B5EF4-FFF2-40B4-BE49-F238E27FC236}">
                  <a16:creationId xmlns:a16="http://schemas.microsoft.com/office/drawing/2014/main" id="{AC28C0FD-624E-4EC3-B771-3A3729FB023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3560874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35" name="SP Headers">
            <a:extLst>
              <a:ext uri="{FF2B5EF4-FFF2-40B4-BE49-F238E27FC236}">
                <a16:creationId xmlns:a16="http://schemas.microsoft.com/office/drawing/2014/main" id="{650AD541-2F3A-40BF-BDCD-38C6C4AFB63B}"/>
              </a:ext>
            </a:extLst>
          </p:cNvPr>
          <p:cNvGrpSpPr/>
          <p:nvPr userDrawn="1"/>
        </p:nvGrpSpPr>
        <p:grpSpPr>
          <a:xfrm>
            <a:off x="1191911" y="1307290"/>
            <a:ext cx="9639222" cy="369332"/>
            <a:chOff x="1797664" y="2085631"/>
            <a:chExt cx="8657274" cy="369332"/>
          </a:xfrm>
        </p:grpSpPr>
        <p:sp>
          <p:nvSpPr>
            <p:cNvPr id="36" name="Textbox">
              <a:extLst>
                <a:ext uri="{FF2B5EF4-FFF2-40B4-BE49-F238E27FC236}">
                  <a16:creationId xmlns:a16="http://schemas.microsoft.com/office/drawing/2014/main" id="{C3656406-83DB-4241-9087-FC1B8A52FC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Emne</a:t>
              </a:r>
            </a:p>
          </p:txBody>
        </p:sp>
        <p:sp>
          <p:nvSpPr>
            <p:cNvPr id="37" name="Textbox">
              <a:extLst>
                <a:ext uri="{FF2B5EF4-FFF2-40B4-BE49-F238E27FC236}">
                  <a16:creationId xmlns:a16="http://schemas.microsoft.com/office/drawing/2014/main" id="{D7EEF733-7E82-49BB-894A-8ECF7AFF8E1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#</a:t>
              </a:r>
            </a:p>
          </p:txBody>
        </p:sp>
        <p:sp>
          <p:nvSpPr>
            <p:cNvPr id="38" name="Textbox">
              <a:extLst>
                <a:ext uri="{FF2B5EF4-FFF2-40B4-BE49-F238E27FC236}">
                  <a16:creationId xmlns:a16="http://schemas.microsoft.com/office/drawing/2014/main" id="{E1654C17-0C15-4D18-96CC-9FCA2743B89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Side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49128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7371778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40368" y="398643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40368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007996-A0BB-46E5-B19D-65E7238FDFF7}"/>
              </a:ext>
            </a:extLst>
          </p:cNvPr>
          <p:cNvSpPr/>
          <p:nvPr userDrawn="1"/>
        </p:nvSpPr>
        <p:spPr>
          <a:xfrm>
            <a:off x="772703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E2D044-1785-4F6C-925B-87B443E24933}"/>
              </a:ext>
            </a:extLst>
          </p:cNvPr>
          <p:cNvSpPr/>
          <p:nvPr userDrawn="1"/>
        </p:nvSpPr>
        <p:spPr>
          <a:xfrm>
            <a:off x="6096000" y="6540366"/>
            <a:ext cx="6096000" cy="3277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99DE7E-E9B5-4A08-8321-445D30E60B0C}"/>
              </a:ext>
            </a:extLst>
          </p:cNvPr>
          <p:cNvSpPr txBox="1"/>
          <p:nvPr userDrawn="1"/>
        </p:nvSpPr>
        <p:spPr>
          <a:xfrm>
            <a:off x="706184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252489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CA4EAF-B81D-4F64-B3B4-DFED4C9D4B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88000" y="6546761"/>
            <a:ext cx="2304000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758731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tags" Target="../tags/tag2.xml"/><Relationship Id="rId10" Type="http://schemas.openxmlformats.org/officeDocument/2006/relationships/oleObject" Target="../embeddings/oleObject1.bin"/><Relationship Id="rId11" Type="http://schemas.openxmlformats.org/officeDocument/2006/relationships/image" Target="../media/image1.emf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slideLayout" Target="../slideLayouts/slideLayout9.xml"/><Relationship Id="rId3" Type="http://schemas.openxmlformats.org/officeDocument/2006/relationships/slideLayout" Target="../slideLayouts/slideLayout10.xml"/><Relationship Id="rId4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4.xml"/><Relationship Id="rId8" Type="http://schemas.openxmlformats.org/officeDocument/2006/relationships/theme" Target="../theme/theme2.xml"/><Relationship Id="rId9" Type="http://schemas.openxmlformats.org/officeDocument/2006/relationships/tags" Target="../tags/tag7.xml"/><Relationship Id="rId10" Type="http://schemas.openxmlformats.org/officeDocument/2006/relationships/oleObject" Target="../embeddings/oleObject6.bin"/><Relationship Id="rId11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02C86C9-571B-405E-B4E7-76EC4DF9E84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395578456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409" imgH="409" progId="TCLayout.ActiveDocument.1">
                  <p:embed/>
                </p:oleObj>
              </mc:Choice>
              <mc:Fallback>
                <p:oleObj name="think-cell Slide" r:id="rId10" imgW="409" imgH="409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02C86C9-571B-405E-B4E7-76EC4DF9E8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uttomBox">
            <a:extLst>
              <a:ext uri="{FF2B5EF4-FFF2-40B4-BE49-F238E27FC236}">
                <a16:creationId xmlns:a16="http://schemas.microsoft.com/office/drawing/2014/main" id="{38F45CBB-6354-4223-8C98-D971DF2439F3}"/>
              </a:ext>
            </a:extLst>
          </p:cNvPr>
          <p:cNvSpPr/>
          <p:nvPr userDrawn="1"/>
        </p:nvSpPr>
        <p:spPr>
          <a:xfrm>
            <a:off x="0" y="6546761"/>
            <a:ext cx="12192000" cy="32135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3639" y="151188"/>
            <a:ext cx="11253680" cy="8868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 dirty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639" y="1206321"/>
            <a:ext cx="11253680" cy="4944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86950" y="6546761"/>
            <a:ext cx="2305050" cy="3213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0" name="[Placeholder]Source" hidden="1">
            <a:extLst>
              <a:ext uri="{FF2B5EF4-FFF2-40B4-BE49-F238E27FC236}">
                <a16:creationId xmlns:a16="http://schemas.microsoft.com/office/drawing/2014/main" id="{38A5CB49-647E-4B6D-B605-088C4DA4C246}"/>
              </a:ext>
            </a:extLst>
          </p:cNvPr>
          <p:cNvSpPr/>
          <p:nvPr userDrawn="1"/>
        </p:nvSpPr>
        <p:spPr>
          <a:xfrm>
            <a:off x="0" y="6546761"/>
            <a:ext cx="10281634" cy="3072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bg1"/>
                </a:solidFill>
                <a:latin typeface="+mn-lt"/>
              </a:rPr>
              <a:t>Source:	[ insert source – can be up to two lines ]</a:t>
            </a:r>
          </a:p>
        </p:txBody>
      </p:sp>
      <p:sp>
        <p:nvSpPr>
          <p:cNvPr id="13" name="[Placeholder]Notes" hidden="1">
            <a:extLst>
              <a:ext uri="{FF2B5EF4-FFF2-40B4-BE49-F238E27FC236}">
                <a16:creationId xmlns:a16="http://schemas.microsoft.com/office/drawing/2014/main" id="{2C50D0E2-2F5D-469A-95A7-F9886CAD096A}"/>
              </a:ext>
            </a:extLst>
          </p:cNvPr>
          <p:cNvSpPr/>
          <p:nvPr userDrawn="1"/>
        </p:nvSpPr>
        <p:spPr>
          <a:xfrm>
            <a:off x="0" y="6070600"/>
            <a:ext cx="12192000" cy="4761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tx1"/>
                </a:solidFill>
                <a:latin typeface="+mn-lt"/>
              </a:rPr>
              <a:t>Notes:	[ insert source – can be up to two lines ]</a:t>
            </a:r>
          </a:p>
        </p:txBody>
      </p:sp>
      <p:graphicFrame>
        <p:nvGraphicFramePr>
          <p:cNvPr id="14" name="[Presentation]Draft" hidden="1">
            <a:extLst>
              <a:ext uri="{FF2B5EF4-FFF2-40B4-BE49-F238E27FC236}">
                <a16:creationId xmlns:a16="http://schemas.microsoft.com/office/drawing/2014/main" id="{F605CC67-0856-4096-B572-BAAA8271DEF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03493806"/>
              </p:ext>
            </p:extLst>
          </p:nvPr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DRAFT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  <p:graphicFrame>
        <p:nvGraphicFramePr>
          <p:cNvPr id="15" name="[Placeholder]Not done" hidden="1">
            <a:extLst>
              <a:ext uri="{FF2B5EF4-FFF2-40B4-BE49-F238E27FC236}">
                <a16:creationId xmlns:a16="http://schemas.microsoft.com/office/drawing/2014/main" id="{9E9E2587-03E5-4096-B789-51E3047F8C4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768011103"/>
              </p:ext>
            </p:extLst>
          </p:nvPr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NOT DONE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3662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02C86C9-571B-405E-B4E7-76EC4DF9E84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174340925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409" imgH="409" progId="TCLayout.ActiveDocument.1">
                  <p:embed/>
                </p:oleObj>
              </mc:Choice>
              <mc:Fallback>
                <p:oleObj name="think-cell Slide" r:id="rId10" imgW="409" imgH="409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02C86C9-571B-405E-B4E7-76EC4DF9E8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uttomBox">
            <a:extLst>
              <a:ext uri="{FF2B5EF4-FFF2-40B4-BE49-F238E27FC236}">
                <a16:creationId xmlns:a16="http://schemas.microsoft.com/office/drawing/2014/main" id="{38F45CBB-6354-4223-8C98-D971DF2439F3}"/>
              </a:ext>
            </a:extLst>
          </p:cNvPr>
          <p:cNvSpPr/>
          <p:nvPr userDrawn="1"/>
        </p:nvSpPr>
        <p:spPr>
          <a:xfrm>
            <a:off x="0" y="6546761"/>
            <a:ext cx="12192000" cy="32135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3639" y="151188"/>
            <a:ext cx="11253680" cy="8868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 dirty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639" y="1206321"/>
            <a:ext cx="11253680" cy="4944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86950" y="6546761"/>
            <a:ext cx="2305050" cy="3213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0" name="[Placeholder]Source" hidden="1">
            <a:extLst>
              <a:ext uri="{FF2B5EF4-FFF2-40B4-BE49-F238E27FC236}">
                <a16:creationId xmlns:a16="http://schemas.microsoft.com/office/drawing/2014/main" id="{38A5CB49-647E-4B6D-B605-088C4DA4C246}"/>
              </a:ext>
            </a:extLst>
          </p:cNvPr>
          <p:cNvSpPr/>
          <p:nvPr userDrawn="1"/>
        </p:nvSpPr>
        <p:spPr>
          <a:xfrm>
            <a:off x="0" y="6546761"/>
            <a:ext cx="10281634" cy="3072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bg1"/>
                </a:solidFill>
                <a:latin typeface="+mn-lt"/>
              </a:rPr>
              <a:t>Source:	[ insert source – can be up to two lines ]</a:t>
            </a:r>
          </a:p>
        </p:txBody>
      </p:sp>
      <p:sp>
        <p:nvSpPr>
          <p:cNvPr id="13" name="[Placeholder]Notes" hidden="1">
            <a:extLst>
              <a:ext uri="{FF2B5EF4-FFF2-40B4-BE49-F238E27FC236}">
                <a16:creationId xmlns:a16="http://schemas.microsoft.com/office/drawing/2014/main" id="{2C50D0E2-2F5D-469A-95A7-F9886CAD096A}"/>
              </a:ext>
            </a:extLst>
          </p:cNvPr>
          <p:cNvSpPr/>
          <p:nvPr userDrawn="1"/>
        </p:nvSpPr>
        <p:spPr>
          <a:xfrm>
            <a:off x="0" y="6070600"/>
            <a:ext cx="12192000" cy="4761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tx1"/>
                </a:solidFill>
                <a:latin typeface="+mn-lt"/>
              </a:rPr>
              <a:t>Notes:	[ insert source – can be up to two lines ]</a:t>
            </a:r>
          </a:p>
        </p:txBody>
      </p:sp>
      <p:graphicFrame>
        <p:nvGraphicFramePr>
          <p:cNvPr id="14" name="[Presentation]Draft" hidden="1">
            <a:extLst>
              <a:ext uri="{FF2B5EF4-FFF2-40B4-BE49-F238E27FC236}">
                <a16:creationId xmlns:a16="http://schemas.microsoft.com/office/drawing/2014/main" id="{F605CC67-0856-4096-B572-BAAA8271DEF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03493806"/>
              </p:ext>
            </p:extLst>
          </p:nvPr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DRAFT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  <p:graphicFrame>
        <p:nvGraphicFramePr>
          <p:cNvPr id="15" name="[Placeholder]Not done" hidden="1">
            <a:extLst>
              <a:ext uri="{FF2B5EF4-FFF2-40B4-BE49-F238E27FC236}">
                <a16:creationId xmlns:a16="http://schemas.microsoft.com/office/drawing/2014/main" id="{9E9E2587-03E5-4096-B789-51E3047F8C4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768011103"/>
              </p:ext>
            </p:extLst>
          </p:nvPr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NOT DONE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1073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tags" Target="../tags/tag13.xml"/><Relationship Id="rId2" Type="http://schemas.openxmlformats.org/officeDocument/2006/relationships/slideLayout" Target="../slideLayouts/slideLayout10.xml"/><Relationship Id="rId3" Type="http://schemas.openxmlformats.org/officeDocument/2006/relationships/oleObject" Target="../embeddings/oleObject12.bin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think-cell data - do not delete" hidden="1">
            <a:extLst>
              <a:ext uri="{FF2B5EF4-FFF2-40B4-BE49-F238E27FC236}">
                <a16:creationId xmlns:a16="http://schemas.microsoft.com/office/drawing/2014/main" id="{3D9044C2-4932-37AD-5407-4FBF50800FA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5946749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5" imgH="405" progId="TCLayout.ActiveDocument.1">
                  <p:embed/>
                </p:oleObj>
              </mc:Choice>
              <mc:Fallback>
                <p:oleObj name="think-cell Slide" r:id="rId3" imgW="405" imgH="405" progId="TCLayout.ActiveDocument.1">
                  <p:embed/>
                  <p:pic>
                    <p:nvPicPr>
                      <p:cNvPr id="2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D9044C2-4932-37AD-5407-4FBF50800F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1CDE0CA-2EB9-47D0-8326-A3EA683B7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a-DK" dirty="0"/>
              <a:t>Datatyper og skalaer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50C98C7-B185-4D83-AE97-66C8DD0DCB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StruktureretSundFornuft.dk</a:t>
            </a:r>
            <a:endParaRPr kumimoji="0" lang="da-DK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4" name="Tabel 66">
            <a:extLst>
              <a:ext uri="{FF2B5EF4-FFF2-40B4-BE49-F238E27FC236}">
                <a16:creationId xmlns:a16="http://schemas.microsoft.com/office/drawing/2014/main" id="{71B56796-054D-4A22-A8C6-5F59168EEE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889921"/>
              </p:ext>
            </p:extLst>
          </p:nvPr>
        </p:nvGraphicFramePr>
        <p:xfrm>
          <a:off x="130535" y="1458794"/>
          <a:ext cx="11918941" cy="3846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13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13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13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83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46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546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3600">
                  <a:extLst>
                    <a:ext uri="{9D8B030D-6E8A-4147-A177-3AD203B41FA5}">
                      <a16:colId xmlns:a16="http://schemas.microsoft.com/office/drawing/2014/main" val="1393107015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3630259992"/>
                    </a:ext>
                  </a:extLst>
                </a:gridCol>
                <a:gridCol w="214777">
                  <a:extLst>
                    <a:ext uri="{9D8B030D-6E8A-4147-A177-3AD203B41FA5}">
                      <a16:colId xmlns:a16="http://schemas.microsoft.com/office/drawing/2014/main" val="1108764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a-DK" sz="1200" dirty="0"/>
                    </a:p>
                    <a:p>
                      <a:endParaRPr lang="da-DK" sz="1200" dirty="0"/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 marL="0" marR="0" marT="0" marB="0" anchor="b"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dirty="0"/>
                        <a:t>Kan kategoriseret</a:t>
                      </a:r>
                    </a:p>
                  </a:txBody>
                  <a:tcPr anchor="b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r>
                        <a:rPr lang="da-DK" sz="1200" dirty="0"/>
                        <a:t>Meningsfuld orden</a:t>
                      </a:r>
                    </a:p>
                  </a:txBody>
                  <a:tcPr anchor="b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r>
                        <a:rPr lang="da-DK" sz="1200" dirty="0"/>
                        <a:t>Måle afstande</a:t>
                      </a:r>
                    </a:p>
                  </a:txBody>
                  <a:tcPr anchor="b">
                    <a:lnR>
                      <a:noFill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dirty="0"/>
                        <a:t>Starter ved nul</a:t>
                      </a:r>
                    </a:p>
                  </a:txBody>
                  <a:tcPr anchor="b">
                    <a:lnL>
                      <a:noFill/>
                    </a:lnL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 anchor="b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endParaRPr lang="da-DK" sz="300"/>
                    </a:p>
                  </a:txBody>
                  <a:tcPr marL="0" marR="0" marT="0" marB="0"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/>
                    </a:p>
                  </a:txBody>
                  <a:tcPr marL="0" marR="0" marT="0" marB="0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30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a-DK" sz="1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NEJ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a-DK" sz="1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NEJ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a-DK" sz="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NEJ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00">
                <a:tc>
                  <a:txBody>
                    <a:bodyPr/>
                    <a:lstStyle/>
                    <a:p>
                      <a:endParaRPr lang="da-DK" sz="5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5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5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5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5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5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da-DK" sz="5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5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5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5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5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1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5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da-DK" sz="500" dirty="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00">
                <a:tc>
                  <a:txBody>
                    <a:bodyPr/>
                    <a:lstStyle/>
                    <a:p>
                      <a:endParaRPr lang="da-DK" sz="5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5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5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5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5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5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da-DK" sz="5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5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5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5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5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1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5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da-DK" sz="500" dirty="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endParaRPr lang="da-DK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a-DK" sz="1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a-DK" sz="1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NEJ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a-DK" sz="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NEJ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200">
                <a:tc>
                  <a:txBody>
                    <a:bodyPr/>
                    <a:lstStyle/>
                    <a:p>
                      <a:endParaRPr lang="da-DK" sz="2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2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2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2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2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2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1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da-DK" sz="200" dirty="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79200">
                <a:tc>
                  <a:txBody>
                    <a:bodyPr/>
                    <a:lstStyle/>
                    <a:p>
                      <a:endParaRPr lang="da-DK" sz="2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2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2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2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2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da-DK" sz="2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1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da-DK" sz="200" dirty="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endParaRPr lang="da-DK" sz="500" dirty="0"/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500" dirty="0"/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500" dirty="0"/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500" dirty="0"/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2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JA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200" dirty="0"/>
                    </a:p>
                  </a:txBody>
                  <a:tcPr marL="0" marR="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JA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200" dirty="0"/>
                    </a:p>
                  </a:txBody>
                  <a:tcPr marL="0" marR="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JA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600" dirty="0"/>
                    </a:p>
                  </a:txBody>
                  <a:tcPr marL="0" marR="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NEJ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7920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200" dirty="0"/>
                    </a:p>
                  </a:txBody>
                  <a:tcPr marL="0" marR="0" marT="0" marB="0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200" dirty="0"/>
                    </a:p>
                  </a:txBody>
                  <a:tcPr marL="0" marR="0" marT="0" marB="0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" dirty="0"/>
                    </a:p>
                  </a:txBody>
                  <a:tcPr marL="0" marR="0" marT="0" marB="0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200" dirty="0"/>
                    </a:p>
                  </a:txBody>
                  <a:tcPr marL="0" marR="0" marT="0" marB="0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200" dirty="0"/>
                    </a:p>
                  </a:txBody>
                  <a:tcPr marL="0" marR="0" marT="0" marB="0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200" dirty="0"/>
                    </a:p>
                  </a:txBody>
                  <a:tcPr marL="0" marR="0" marT="0" marB="0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00" dirty="0"/>
                    </a:p>
                  </a:txBody>
                  <a:tcPr marL="0" marR="0" marT="0" marB="0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200" dirty="0"/>
                    </a:p>
                  </a:txBody>
                  <a:tcPr marL="0" marR="0" marT="0" marB="0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200" dirty="0"/>
                    </a:p>
                  </a:txBody>
                  <a:tcPr marL="0" marR="0" marT="0" marB="0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endParaRPr lang="da-DK" sz="500" dirty="0"/>
                    </a:p>
                  </a:txBody>
                  <a:tcPr marL="0" marR="0" marT="0" marB="0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500" dirty="0"/>
                    </a:p>
                  </a:txBody>
                  <a:tcPr marL="0" marR="0" marT="0" marB="0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500" dirty="0"/>
                    </a:p>
                  </a:txBody>
                  <a:tcPr marL="0" marR="0" marT="0" marB="0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500" dirty="0"/>
                    </a:p>
                  </a:txBody>
                  <a:tcPr marL="0" marR="0" marT="0" marB="0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200" dirty="0"/>
                    </a:p>
                  </a:txBody>
                  <a:tcP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 marL="0" marR="0" marT="0" marB="0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JA</a:t>
                      </a:r>
                    </a:p>
                  </a:txBody>
                  <a:tcPr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200" dirty="0"/>
                    </a:p>
                  </a:txBody>
                  <a:tcPr marL="0" marR="0" marT="0" marB="0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JA</a:t>
                      </a:r>
                    </a:p>
                  </a:txBody>
                  <a:tcPr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1200" dirty="0"/>
                    </a:p>
                  </a:txBody>
                  <a:tcPr marL="0" marR="0" marT="0" marB="0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JA</a:t>
                      </a:r>
                    </a:p>
                  </a:txBody>
                  <a:tcPr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600" dirty="0"/>
                    </a:p>
                  </a:txBody>
                  <a:tcPr marL="0" marR="0" marT="0" marB="0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JA</a:t>
                      </a:r>
                    </a:p>
                  </a:txBody>
                  <a:tcPr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200" dirty="0"/>
                    </a:p>
                  </a:txBody>
                  <a:tcP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600" dirty="0"/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70840">
                <a:tc gridSpan="11"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4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4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4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4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4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4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4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4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4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4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a-DK" sz="10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5" name="Rektangel 4">
            <a:extLst>
              <a:ext uri="{FF2B5EF4-FFF2-40B4-BE49-F238E27FC236}">
                <a16:creationId xmlns:a16="http://schemas.microsoft.com/office/drawing/2014/main" id="{7D16876F-5389-41D4-AE25-00F4BE14842A}"/>
              </a:ext>
            </a:extLst>
          </p:cNvPr>
          <p:cNvSpPr/>
          <p:nvPr/>
        </p:nvSpPr>
        <p:spPr bwMode="auto">
          <a:xfrm>
            <a:off x="130535" y="3019330"/>
            <a:ext cx="1872208" cy="673622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8100" dir="2700000" algn="ctr" rotWithShape="0">
              <a:schemeClr val="tx1"/>
            </a:outerShdw>
          </a:effectLst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Datatyper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A9C2B775-035E-4A84-90A1-FD095ABEB430}"/>
              </a:ext>
            </a:extLst>
          </p:cNvPr>
          <p:cNvSpPr/>
          <p:nvPr/>
        </p:nvSpPr>
        <p:spPr bwMode="auto">
          <a:xfrm>
            <a:off x="2218767" y="2322858"/>
            <a:ext cx="1872208" cy="576064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8100" dir="2700000" algn="ctr" rotWithShape="0">
              <a:schemeClr val="tx1"/>
            </a:outerShdw>
          </a:effectLst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Kategorisk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(kvalitativ)</a:t>
            </a:r>
          </a:p>
        </p:txBody>
      </p:sp>
      <p:sp>
        <p:nvSpPr>
          <p:cNvPr id="7" name="Rektangel 7">
            <a:extLst>
              <a:ext uri="{FF2B5EF4-FFF2-40B4-BE49-F238E27FC236}">
                <a16:creationId xmlns:a16="http://schemas.microsoft.com/office/drawing/2014/main" id="{DE126F6B-D7B6-4702-A8C2-71251C1260AC}"/>
              </a:ext>
            </a:extLst>
          </p:cNvPr>
          <p:cNvSpPr/>
          <p:nvPr/>
        </p:nvSpPr>
        <p:spPr bwMode="auto">
          <a:xfrm>
            <a:off x="2218767" y="3813392"/>
            <a:ext cx="1872208" cy="576064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8100" dir="2700000" algn="ctr" rotWithShape="0">
              <a:schemeClr val="tx1"/>
            </a:outerShdw>
          </a:effectLst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da-DK" sz="1200" dirty="0"/>
              <a:t>Numerisk</a:t>
            </a:r>
            <a:br>
              <a:rPr lang="da-DK" sz="1200" dirty="0"/>
            </a:br>
            <a:r>
              <a:rPr lang="da-DK" sz="1200" dirty="0"/>
              <a:t>(kvantitativ)</a:t>
            </a:r>
          </a:p>
        </p:txBody>
      </p:sp>
      <p:cxnSp>
        <p:nvCxnSpPr>
          <p:cNvPr id="8" name="Vinklet forbindelse 9">
            <a:extLst>
              <a:ext uri="{FF2B5EF4-FFF2-40B4-BE49-F238E27FC236}">
                <a16:creationId xmlns:a16="http://schemas.microsoft.com/office/drawing/2014/main" id="{DD0E8CE1-0AD7-4176-BCA3-3EBDD934FC9E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 bwMode="auto">
          <a:xfrm flipV="1">
            <a:off x="2002743" y="2610890"/>
            <a:ext cx="216024" cy="745251"/>
          </a:xfrm>
          <a:prstGeom prst="bentConnector3">
            <a:avLst>
              <a:gd name="adj1" fmla="val 50000"/>
            </a:avLst>
          </a:prstGeom>
          <a:solidFill>
            <a:schemeClr val="accent2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Vinklet forbindelse 11">
            <a:extLst>
              <a:ext uri="{FF2B5EF4-FFF2-40B4-BE49-F238E27FC236}">
                <a16:creationId xmlns:a16="http://schemas.microsoft.com/office/drawing/2014/main" id="{8315AD11-B6DB-4059-AEA7-B5A8291C3A4E}"/>
              </a:ext>
            </a:extLst>
          </p:cNvPr>
          <p:cNvCxnSpPr>
            <a:cxnSpLocks/>
            <a:stCxn id="5" idx="3"/>
            <a:endCxn id="7" idx="1"/>
          </p:cNvCxnSpPr>
          <p:nvPr/>
        </p:nvCxnSpPr>
        <p:spPr bwMode="auto">
          <a:xfrm>
            <a:off x="2002743" y="3356141"/>
            <a:ext cx="216024" cy="745283"/>
          </a:xfrm>
          <a:prstGeom prst="bentConnector3">
            <a:avLst>
              <a:gd name="adj1" fmla="val 50000"/>
            </a:avLst>
          </a:prstGeom>
          <a:solidFill>
            <a:schemeClr val="accent2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ktangel 26">
            <a:extLst>
              <a:ext uri="{FF2B5EF4-FFF2-40B4-BE49-F238E27FC236}">
                <a16:creationId xmlns:a16="http://schemas.microsoft.com/office/drawing/2014/main" id="{3263652B-537C-4592-8607-3E98DA05B6B7}"/>
              </a:ext>
            </a:extLst>
          </p:cNvPr>
          <p:cNvSpPr/>
          <p:nvPr/>
        </p:nvSpPr>
        <p:spPr bwMode="auto">
          <a:xfrm>
            <a:off x="4306999" y="2034858"/>
            <a:ext cx="1872208" cy="576064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8100" dir="2700000" algn="ctr" rotWithShape="0">
              <a:schemeClr val="tx1"/>
            </a:outerShdw>
          </a:effectLst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Nominal</a:t>
            </a:r>
          </a:p>
        </p:txBody>
      </p:sp>
      <p:sp>
        <p:nvSpPr>
          <p:cNvPr id="11" name="Rektangel 28">
            <a:extLst>
              <a:ext uri="{FF2B5EF4-FFF2-40B4-BE49-F238E27FC236}">
                <a16:creationId xmlns:a16="http://schemas.microsoft.com/office/drawing/2014/main" id="{C6EFBA07-83DB-4041-8128-9A54472337A3}"/>
              </a:ext>
            </a:extLst>
          </p:cNvPr>
          <p:cNvSpPr/>
          <p:nvPr/>
        </p:nvSpPr>
        <p:spPr bwMode="auto">
          <a:xfrm>
            <a:off x="4306999" y="2780141"/>
            <a:ext cx="1872208" cy="576064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8100" dir="2700000" algn="ctr" rotWithShape="0">
              <a:schemeClr val="tx1"/>
            </a:outerShdw>
          </a:effectLst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Ordinal</a:t>
            </a:r>
            <a:endParaRPr kumimoji="0" lang="da-DK" sz="12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12" name="AutoShape 26">
            <a:extLst>
              <a:ext uri="{FF2B5EF4-FFF2-40B4-BE49-F238E27FC236}">
                <a16:creationId xmlns:a16="http://schemas.microsoft.com/office/drawing/2014/main" id="{6145215C-171E-4486-A0EE-DB662B2B0CD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188720" y="2188411"/>
            <a:ext cx="576000" cy="268894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txBody>
          <a:bodyPr wrap="none" lIns="93296" tIns="46648" rIns="93296" bIns="46648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3" name="AutoShape 26">
            <a:extLst>
              <a:ext uri="{FF2B5EF4-FFF2-40B4-BE49-F238E27FC236}">
                <a16:creationId xmlns:a16="http://schemas.microsoft.com/office/drawing/2014/main" id="{965B3300-F4E4-4033-B9D1-3DA045C5F3C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188720" y="2933694"/>
            <a:ext cx="576000" cy="268894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txBody>
          <a:bodyPr wrap="none" lIns="93296" tIns="46648" rIns="93296" bIns="46648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4" name="Rektangel 33">
            <a:extLst>
              <a:ext uri="{FF2B5EF4-FFF2-40B4-BE49-F238E27FC236}">
                <a16:creationId xmlns:a16="http://schemas.microsoft.com/office/drawing/2014/main" id="{E292C6F9-B187-43F4-91D2-BE5AC30C3CD5}"/>
              </a:ext>
            </a:extLst>
          </p:cNvPr>
          <p:cNvSpPr/>
          <p:nvPr/>
        </p:nvSpPr>
        <p:spPr bwMode="auto">
          <a:xfrm>
            <a:off x="4306999" y="4268719"/>
            <a:ext cx="1872208" cy="576064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8100" dir="2700000" algn="ctr" rotWithShape="0">
              <a:schemeClr val="tx1"/>
            </a:outerShdw>
          </a:effectLst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Ratio</a:t>
            </a:r>
          </a:p>
        </p:txBody>
      </p:sp>
      <p:sp>
        <p:nvSpPr>
          <p:cNvPr id="16" name="AutoShape 26">
            <a:extLst>
              <a:ext uri="{FF2B5EF4-FFF2-40B4-BE49-F238E27FC236}">
                <a16:creationId xmlns:a16="http://schemas.microsoft.com/office/drawing/2014/main" id="{E96D47E8-7B4C-4978-B01D-E7244D3E16F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188720" y="4424324"/>
            <a:ext cx="576000" cy="268894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txBody>
          <a:bodyPr wrap="none" lIns="93296" tIns="46648" rIns="93296" bIns="46648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9" name="Rektangel 38">
            <a:extLst>
              <a:ext uri="{FF2B5EF4-FFF2-40B4-BE49-F238E27FC236}">
                <a16:creationId xmlns:a16="http://schemas.microsoft.com/office/drawing/2014/main" id="{CEED463A-1885-4FA2-806F-379C1A747DC0}"/>
              </a:ext>
            </a:extLst>
          </p:cNvPr>
          <p:cNvSpPr/>
          <p:nvPr/>
        </p:nvSpPr>
        <p:spPr bwMode="auto">
          <a:xfrm>
            <a:off x="4306999" y="3525424"/>
            <a:ext cx="1872208" cy="576064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8100" dir="2700000" algn="ctr" rotWithShape="0">
              <a:schemeClr val="tx1"/>
            </a:outerShdw>
          </a:effectLst>
        </p:spPr>
        <p:txBody>
          <a:bodyPr vert="horz" wrap="square" lIns="72000" tIns="54000" rIns="72000" bIns="5400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Interval</a:t>
            </a:r>
          </a:p>
        </p:txBody>
      </p:sp>
      <p:sp>
        <p:nvSpPr>
          <p:cNvPr id="21" name="AutoShape 26">
            <a:extLst>
              <a:ext uri="{FF2B5EF4-FFF2-40B4-BE49-F238E27FC236}">
                <a16:creationId xmlns:a16="http://schemas.microsoft.com/office/drawing/2014/main" id="{3FC349CC-1396-4FD4-8DBB-BAA67EB9B86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188720" y="3678977"/>
            <a:ext cx="576000" cy="268894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txBody>
          <a:bodyPr wrap="none" lIns="93296" tIns="46648" rIns="93296" bIns="46648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96862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truktureretsundfornuft-dk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uktureretSundFornuft" id="{41E4506C-2E25-4B18-8A34-7C573775F515}" vid="{9304D8A6-ADF3-47A5-98BE-59250B927619}"/>
    </a:ext>
  </a:extLst>
</a:theme>
</file>

<file path=ppt/theme/theme2.xml><?xml version="1.0" encoding="utf-8"?>
<a:theme xmlns:a="http://schemas.openxmlformats.org/drawingml/2006/main" name="1_struktureretsundfornuft-dk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uktureretSundFornuft" id="{41E4506C-2E25-4B18-8A34-7C573775F515}" vid="{9304D8A6-ADF3-47A5-98BE-59250B92761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58</Words>
  <Application>Microsoft Office PowerPoint</Application>
  <PresentationFormat>Widescreen</PresentationFormat>
  <Paragraphs>33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Verdana</vt:lpstr>
      <vt:lpstr>struktureretsundfornuft-dk</vt:lpstr>
      <vt:lpstr>1_struktureretsundfornuft-dk</vt:lpstr>
      <vt:lpstr>think-cell Slide</vt:lpstr>
      <vt:lpstr>Datayper</vt:lpstr>
      <vt:lpstr>Datatyper og skalaer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Datayper</dc:title>
  <dc:creator>Dann Bleeker Pedersen</dc:creator>
  <cp:lastModifiedBy>Dann Bleeker Pedersen</cp:lastModifiedBy>
  <cp:revision>1</cp:revision>
  <dcterms:created xsi:type="dcterms:W3CDTF">2024-02-15T19:28:09Z</dcterms:created>
  <dcterms:modified xsi:type="dcterms:W3CDTF">2024-02-15T19:59:03Z</dcterms:modified>
</cp:coreProperties>
</file>