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BAF"/>
    <a:srgbClr val="FFFFFF"/>
    <a:srgbClr val="3D8C45"/>
    <a:srgbClr val="B2C444"/>
    <a:srgbClr val="50A08D"/>
    <a:srgbClr val="A25790"/>
    <a:srgbClr val="E26733"/>
    <a:srgbClr val="EE9B39"/>
    <a:srgbClr val="CCA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337" autoAdjust="0"/>
    <p:restoredTop sz="94660"/>
  </p:normalViewPr>
  <p:slideViewPr>
    <p:cSldViewPr showGuides="1">
      <p:cViewPr>
        <p:scale>
          <a:sx n="100" d="100"/>
          <a:sy n="100" d="100"/>
        </p:scale>
        <p:origin x="12" y="900"/>
      </p:cViewPr>
      <p:guideLst>
        <p:guide orient="horz" pos="3526"/>
        <p:guide orient="horz" pos="385"/>
        <p:guide orient="horz" pos="3383"/>
        <p:guide orient="horz" pos="3868"/>
        <p:guide orient="horz" pos="1049"/>
        <p:guide pos="2880"/>
        <p:guide pos="283"/>
        <p:guide pos="5477"/>
        <p:guide pos="453"/>
        <p:guide pos="5304"/>
        <p:guide pos="2793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5E0E3C-D0FC-464E-9A7F-135EEA1D108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7390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28C55D4-8043-4D6C-A8E0-B2018DE7758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76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>
                <a:solidFill>
                  <a:prstClr val="black"/>
                </a:solidFill>
              </a:rPr>
              <a:pPr/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5894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1"/>
          <p:cNvSpPr>
            <a:spLocks noChangeArrowheads="1"/>
          </p:cNvSpPr>
          <p:nvPr userDrawn="1"/>
        </p:nvSpPr>
        <p:spPr bwMode="auto">
          <a:xfrm>
            <a:off x="1827213" y="682625"/>
            <a:ext cx="5484812" cy="548481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4400" y="2055600"/>
            <a:ext cx="3877200" cy="1281600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4400" y="3513599"/>
            <a:ext cx="3877200" cy="1281600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-1849765" y="5939235"/>
            <a:ext cx="1668790" cy="61555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/>
            <a:r>
              <a:rPr lang="da-DK" sz="1000" noProof="0">
                <a:solidFill>
                  <a:schemeClr val="bg1"/>
                </a:solidFill>
              </a:rPr>
              <a:t>Tilføj presentations titel</a:t>
            </a:r>
          </a:p>
          <a:p>
            <a:pPr algn="r"/>
            <a:r>
              <a:rPr lang="da-DK" sz="1000" noProof="0">
                <a:solidFill>
                  <a:schemeClr val="bg1"/>
                </a:solidFill>
              </a:rPr>
              <a:t> i Sidehoved / sidefod</a:t>
            </a:r>
          </a:p>
          <a:p>
            <a:pPr algn="r"/>
            <a:endParaRPr lang="da-DK" sz="1000" noProof="0">
              <a:solidFill>
                <a:schemeClr val="bg1"/>
              </a:solidFill>
            </a:endParaRPr>
          </a:p>
          <a:p>
            <a:pPr algn="r"/>
            <a:r>
              <a:rPr lang="da-DK" sz="1000" noProof="0">
                <a:solidFill>
                  <a:schemeClr val="bg1"/>
                </a:solidFill>
              </a:rPr>
              <a:t>Vis &gt; Sidehoved / sidefod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-614363" y="6583363"/>
            <a:ext cx="4333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endParaRPr lang="da-DK" noProof="0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449263" y="6422400"/>
            <a:ext cx="7005600" cy="157163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9263" y="6573600"/>
            <a:ext cx="2133600" cy="139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ABB7CC-1652-4545-8F10-899A40A8313E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9" name="Text Box 5"/>
          <p:cNvSpPr txBox="1">
            <a:spLocks noChangeArrowheads="1"/>
          </p:cNvSpPr>
          <p:nvPr userDrawn="1"/>
        </p:nvSpPr>
        <p:spPr bwMode="auto">
          <a:xfrm>
            <a:off x="-2215250" y="1938338"/>
            <a:ext cx="2034275" cy="200054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farve på cirklen</a:t>
            </a:r>
            <a:r>
              <a:rPr lang="da-DK" sz="1000" dirty="0" smtClean="0">
                <a:solidFill>
                  <a:schemeClr val="bg1"/>
                </a:solidFill>
              </a:rPr>
              <a:t>:</a:t>
            </a:r>
            <a:r>
              <a:rPr lang="da-DK" sz="1000" dirty="0">
                <a:solidFill>
                  <a:schemeClr val="bg1"/>
                </a:solidFill>
              </a:rPr>
              <a:t/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Højreklik på en af de 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16 farver</a:t>
            </a: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3. Vælg ’Applicér på valgt slide’</a:t>
            </a: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farvetema </a:t>
            </a:r>
            <a:br>
              <a:rPr lang="da-DK" sz="1000" b="1" dirty="0" smtClean="0">
                <a:solidFill>
                  <a:schemeClr val="bg1"/>
                </a:solidFill>
              </a:rPr>
            </a:br>
            <a:r>
              <a:rPr lang="da-DK" sz="1000" b="1" dirty="0" smtClean="0">
                <a:solidFill>
                  <a:schemeClr val="bg1"/>
                </a:solidFill>
              </a:rPr>
              <a:t>hele i præsentationen</a:t>
            </a:r>
            <a:r>
              <a:rPr lang="da-DK" sz="1000" dirty="0" smtClean="0">
                <a:solidFill>
                  <a:schemeClr val="bg1"/>
                </a:solidFill>
              </a:rPr>
              <a:t>:</a:t>
            </a:r>
            <a:br>
              <a:rPr lang="da-DK" sz="1000" dirty="0" smtClean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Vælg en af 16 farvetemaer</a:t>
            </a:r>
          </a:p>
        </p:txBody>
      </p:sp>
      <p:grpSp>
        <p:nvGrpSpPr>
          <p:cNvPr id="15" name="Group 7"/>
          <p:cNvGrpSpPr>
            <a:grpSpLocks/>
          </p:cNvGrpSpPr>
          <p:nvPr userDrawn="1"/>
        </p:nvGrpSpPr>
        <p:grpSpPr bwMode="auto">
          <a:xfrm>
            <a:off x="7637463" y="450850"/>
            <a:ext cx="1057275" cy="898525"/>
            <a:chOff x="545" y="365"/>
            <a:chExt cx="666" cy="566"/>
          </a:xfrm>
        </p:grpSpPr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545" y="365"/>
              <a:ext cx="666" cy="566"/>
            </a:xfrm>
            <a:custGeom>
              <a:avLst/>
              <a:gdLst/>
              <a:ahLst/>
              <a:cxnLst>
                <a:cxn ang="0">
                  <a:pos x="990" y="12461"/>
                </a:cxn>
                <a:cxn ang="0">
                  <a:pos x="794" y="12451"/>
                </a:cxn>
                <a:cxn ang="0">
                  <a:pos x="671" y="12435"/>
                </a:cxn>
                <a:cxn ang="0">
                  <a:pos x="554" y="12407"/>
                </a:cxn>
                <a:cxn ang="0">
                  <a:pos x="443" y="12366"/>
                </a:cxn>
                <a:cxn ang="0">
                  <a:pos x="339" y="12308"/>
                </a:cxn>
                <a:cxn ang="0">
                  <a:pos x="241" y="12231"/>
                </a:cxn>
                <a:cxn ang="0">
                  <a:pos x="143" y="12124"/>
                </a:cxn>
                <a:cxn ang="0">
                  <a:pos x="68" y="12001"/>
                </a:cxn>
                <a:cxn ang="0">
                  <a:pos x="23" y="11874"/>
                </a:cxn>
                <a:cxn ang="0">
                  <a:pos x="2" y="11742"/>
                </a:cxn>
                <a:cxn ang="0">
                  <a:pos x="4" y="11579"/>
                </a:cxn>
                <a:cxn ang="0">
                  <a:pos x="29" y="11379"/>
                </a:cxn>
                <a:cxn ang="0">
                  <a:pos x="1858" y="1022"/>
                </a:cxn>
                <a:cxn ang="0">
                  <a:pos x="1908" y="797"/>
                </a:cxn>
                <a:cxn ang="0">
                  <a:pos x="1953" y="666"/>
                </a:cxn>
                <a:cxn ang="0">
                  <a:pos x="2002" y="564"/>
                </a:cxn>
                <a:cxn ang="0">
                  <a:pos x="2065" y="466"/>
                </a:cxn>
                <a:cxn ang="0">
                  <a:pos x="2144" y="371"/>
                </a:cxn>
                <a:cxn ang="0">
                  <a:pos x="2244" y="277"/>
                </a:cxn>
                <a:cxn ang="0">
                  <a:pos x="2359" y="193"/>
                </a:cxn>
                <a:cxn ang="0">
                  <a:pos x="2473" y="127"/>
                </a:cxn>
                <a:cxn ang="0">
                  <a:pos x="2586" y="79"/>
                </a:cxn>
                <a:cxn ang="0">
                  <a:pos x="2700" y="44"/>
                </a:cxn>
                <a:cxn ang="0">
                  <a:pos x="2816" y="22"/>
                </a:cxn>
                <a:cxn ang="0">
                  <a:pos x="3024" y="3"/>
                </a:cxn>
                <a:cxn ang="0">
                  <a:pos x="3228" y="0"/>
                </a:cxn>
                <a:cxn ang="0">
                  <a:pos x="13717" y="3"/>
                </a:cxn>
                <a:cxn ang="0">
                  <a:pos x="13881" y="15"/>
                </a:cxn>
                <a:cxn ang="0">
                  <a:pos x="14005" y="33"/>
                </a:cxn>
                <a:cxn ang="0">
                  <a:pos x="14123" y="64"/>
                </a:cxn>
                <a:cxn ang="0">
                  <a:pos x="14234" y="109"/>
                </a:cxn>
                <a:cxn ang="0">
                  <a:pos x="14338" y="172"/>
                </a:cxn>
                <a:cxn ang="0">
                  <a:pos x="14437" y="255"/>
                </a:cxn>
                <a:cxn ang="0">
                  <a:pos x="14522" y="356"/>
                </a:cxn>
                <a:cxn ang="0">
                  <a:pos x="14584" y="460"/>
                </a:cxn>
                <a:cxn ang="0">
                  <a:pos x="14625" y="566"/>
                </a:cxn>
                <a:cxn ang="0">
                  <a:pos x="14647" y="676"/>
                </a:cxn>
                <a:cxn ang="0">
                  <a:pos x="14653" y="790"/>
                </a:cxn>
                <a:cxn ang="0">
                  <a:pos x="14648" y="907"/>
                </a:cxn>
                <a:cxn ang="0">
                  <a:pos x="14618" y="1124"/>
                </a:cxn>
                <a:cxn ang="0">
                  <a:pos x="12785" y="11500"/>
                </a:cxn>
                <a:cxn ang="0">
                  <a:pos x="12730" y="11720"/>
                </a:cxn>
                <a:cxn ang="0">
                  <a:pos x="12690" y="11824"/>
                </a:cxn>
                <a:cxn ang="0">
                  <a:pos x="12639" y="11924"/>
                </a:cxn>
                <a:cxn ang="0">
                  <a:pos x="12572" y="12022"/>
                </a:cxn>
                <a:cxn ang="0">
                  <a:pos x="12486" y="12117"/>
                </a:cxn>
                <a:cxn ang="0">
                  <a:pos x="12381" y="12209"/>
                </a:cxn>
                <a:cxn ang="0">
                  <a:pos x="12267" y="12290"/>
                </a:cxn>
                <a:cxn ang="0">
                  <a:pos x="12154" y="12350"/>
                </a:cxn>
                <a:cxn ang="0">
                  <a:pos x="12039" y="12395"/>
                </a:cxn>
                <a:cxn ang="0">
                  <a:pos x="11925" y="12426"/>
                </a:cxn>
                <a:cxn ang="0">
                  <a:pos x="11810" y="12446"/>
                </a:cxn>
                <a:cxn ang="0">
                  <a:pos x="11569" y="12461"/>
                </a:cxn>
                <a:cxn ang="0">
                  <a:pos x="1145" y="12463"/>
                </a:cxn>
              </a:cxnLst>
              <a:rect l="0" t="0" r="r" b="b"/>
              <a:pathLst>
                <a:path w="14653" h="12463">
                  <a:moveTo>
                    <a:pt x="1145" y="12463"/>
                  </a:moveTo>
                  <a:lnTo>
                    <a:pt x="1128" y="12463"/>
                  </a:lnTo>
                  <a:lnTo>
                    <a:pt x="1058" y="12462"/>
                  </a:lnTo>
                  <a:lnTo>
                    <a:pt x="990" y="12461"/>
                  </a:lnTo>
                  <a:lnTo>
                    <a:pt x="923" y="12459"/>
                  </a:lnTo>
                  <a:lnTo>
                    <a:pt x="858" y="12456"/>
                  </a:lnTo>
                  <a:lnTo>
                    <a:pt x="826" y="12454"/>
                  </a:lnTo>
                  <a:lnTo>
                    <a:pt x="794" y="12451"/>
                  </a:lnTo>
                  <a:lnTo>
                    <a:pt x="762" y="12448"/>
                  </a:lnTo>
                  <a:lnTo>
                    <a:pt x="731" y="12444"/>
                  </a:lnTo>
                  <a:lnTo>
                    <a:pt x="701" y="12440"/>
                  </a:lnTo>
                  <a:lnTo>
                    <a:pt x="671" y="12435"/>
                  </a:lnTo>
                  <a:lnTo>
                    <a:pt x="641" y="12429"/>
                  </a:lnTo>
                  <a:lnTo>
                    <a:pt x="612" y="12422"/>
                  </a:lnTo>
                  <a:lnTo>
                    <a:pt x="583" y="12415"/>
                  </a:lnTo>
                  <a:lnTo>
                    <a:pt x="554" y="12407"/>
                  </a:lnTo>
                  <a:lnTo>
                    <a:pt x="525" y="12399"/>
                  </a:lnTo>
                  <a:lnTo>
                    <a:pt x="498" y="12388"/>
                  </a:lnTo>
                  <a:lnTo>
                    <a:pt x="471" y="12378"/>
                  </a:lnTo>
                  <a:lnTo>
                    <a:pt x="443" y="12366"/>
                  </a:lnTo>
                  <a:lnTo>
                    <a:pt x="416" y="12353"/>
                  </a:lnTo>
                  <a:lnTo>
                    <a:pt x="390" y="12339"/>
                  </a:lnTo>
                  <a:lnTo>
                    <a:pt x="365" y="12324"/>
                  </a:lnTo>
                  <a:lnTo>
                    <a:pt x="339" y="12308"/>
                  </a:lnTo>
                  <a:lnTo>
                    <a:pt x="314" y="12291"/>
                  </a:lnTo>
                  <a:lnTo>
                    <a:pt x="290" y="12272"/>
                  </a:lnTo>
                  <a:lnTo>
                    <a:pt x="265" y="12251"/>
                  </a:lnTo>
                  <a:lnTo>
                    <a:pt x="241" y="12231"/>
                  </a:lnTo>
                  <a:lnTo>
                    <a:pt x="217" y="12208"/>
                  </a:lnTo>
                  <a:lnTo>
                    <a:pt x="195" y="12184"/>
                  </a:lnTo>
                  <a:lnTo>
                    <a:pt x="168" y="12154"/>
                  </a:lnTo>
                  <a:lnTo>
                    <a:pt x="143" y="12124"/>
                  </a:lnTo>
                  <a:lnTo>
                    <a:pt x="122" y="12093"/>
                  </a:lnTo>
                  <a:lnTo>
                    <a:pt x="102" y="12063"/>
                  </a:lnTo>
                  <a:lnTo>
                    <a:pt x="84" y="12032"/>
                  </a:lnTo>
                  <a:lnTo>
                    <a:pt x="68" y="12001"/>
                  </a:lnTo>
                  <a:lnTo>
                    <a:pt x="54" y="11970"/>
                  </a:lnTo>
                  <a:lnTo>
                    <a:pt x="42" y="11938"/>
                  </a:lnTo>
                  <a:lnTo>
                    <a:pt x="32" y="11906"/>
                  </a:lnTo>
                  <a:lnTo>
                    <a:pt x="23" y="11874"/>
                  </a:lnTo>
                  <a:lnTo>
                    <a:pt x="16" y="11841"/>
                  </a:lnTo>
                  <a:lnTo>
                    <a:pt x="10" y="11808"/>
                  </a:lnTo>
                  <a:lnTo>
                    <a:pt x="5" y="11775"/>
                  </a:lnTo>
                  <a:lnTo>
                    <a:pt x="2" y="11742"/>
                  </a:lnTo>
                  <a:lnTo>
                    <a:pt x="1" y="11708"/>
                  </a:lnTo>
                  <a:lnTo>
                    <a:pt x="0" y="11674"/>
                  </a:lnTo>
                  <a:lnTo>
                    <a:pt x="1" y="11627"/>
                  </a:lnTo>
                  <a:lnTo>
                    <a:pt x="4" y="11579"/>
                  </a:lnTo>
                  <a:lnTo>
                    <a:pt x="8" y="11531"/>
                  </a:lnTo>
                  <a:lnTo>
                    <a:pt x="15" y="11480"/>
                  </a:lnTo>
                  <a:lnTo>
                    <a:pt x="21" y="11431"/>
                  </a:lnTo>
                  <a:lnTo>
                    <a:pt x="29" y="11379"/>
                  </a:lnTo>
                  <a:lnTo>
                    <a:pt x="37" y="11328"/>
                  </a:lnTo>
                  <a:lnTo>
                    <a:pt x="46" y="11274"/>
                  </a:lnTo>
                  <a:lnTo>
                    <a:pt x="1848" y="1080"/>
                  </a:lnTo>
                  <a:lnTo>
                    <a:pt x="1858" y="1022"/>
                  </a:lnTo>
                  <a:lnTo>
                    <a:pt x="1869" y="964"/>
                  </a:lnTo>
                  <a:lnTo>
                    <a:pt x="1881" y="907"/>
                  </a:lnTo>
                  <a:lnTo>
                    <a:pt x="1893" y="852"/>
                  </a:lnTo>
                  <a:lnTo>
                    <a:pt x="1908" y="797"/>
                  </a:lnTo>
                  <a:lnTo>
                    <a:pt x="1924" y="744"/>
                  </a:lnTo>
                  <a:lnTo>
                    <a:pt x="1933" y="717"/>
                  </a:lnTo>
                  <a:lnTo>
                    <a:pt x="1942" y="691"/>
                  </a:lnTo>
                  <a:lnTo>
                    <a:pt x="1953" y="666"/>
                  </a:lnTo>
                  <a:lnTo>
                    <a:pt x="1964" y="640"/>
                  </a:lnTo>
                  <a:lnTo>
                    <a:pt x="1975" y="614"/>
                  </a:lnTo>
                  <a:lnTo>
                    <a:pt x="1989" y="590"/>
                  </a:lnTo>
                  <a:lnTo>
                    <a:pt x="2002" y="564"/>
                  </a:lnTo>
                  <a:lnTo>
                    <a:pt x="2016" y="539"/>
                  </a:lnTo>
                  <a:lnTo>
                    <a:pt x="2031" y="515"/>
                  </a:lnTo>
                  <a:lnTo>
                    <a:pt x="2048" y="490"/>
                  </a:lnTo>
                  <a:lnTo>
                    <a:pt x="2065" y="466"/>
                  </a:lnTo>
                  <a:lnTo>
                    <a:pt x="2083" y="442"/>
                  </a:lnTo>
                  <a:lnTo>
                    <a:pt x="2102" y="418"/>
                  </a:lnTo>
                  <a:lnTo>
                    <a:pt x="2123" y="394"/>
                  </a:lnTo>
                  <a:lnTo>
                    <a:pt x="2144" y="371"/>
                  </a:lnTo>
                  <a:lnTo>
                    <a:pt x="2167" y="347"/>
                  </a:lnTo>
                  <a:lnTo>
                    <a:pt x="2192" y="323"/>
                  </a:lnTo>
                  <a:lnTo>
                    <a:pt x="2217" y="300"/>
                  </a:lnTo>
                  <a:lnTo>
                    <a:pt x="2244" y="277"/>
                  </a:lnTo>
                  <a:lnTo>
                    <a:pt x="2273" y="254"/>
                  </a:lnTo>
                  <a:lnTo>
                    <a:pt x="2302" y="232"/>
                  </a:lnTo>
                  <a:lnTo>
                    <a:pt x="2330" y="211"/>
                  </a:lnTo>
                  <a:lnTo>
                    <a:pt x="2359" y="193"/>
                  </a:lnTo>
                  <a:lnTo>
                    <a:pt x="2387" y="174"/>
                  </a:lnTo>
                  <a:lnTo>
                    <a:pt x="2416" y="157"/>
                  </a:lnTo>
                  <a:lnTo>
                    <a:pt x="2444" y="141"/>
                  </a:lnTo>
                  <a:lnTo>
                    <a:pt x="2473" y="127"/>
                  </a:lnTo>
                  <a:lnTo>
                    <a:pt x="2501" y="113"/>
                  </a:lnTo>
                  <a:lnTo>
                    <a:pt x="2529" y="100"/>
                  </a:lnTo>
                  <a:lnTo>
                    <a:pt x="2557" y="89"/>
                  </a:lnTo>
                  <a:lnTo>
                    <a:pt x="2586" y="79"/>
                  </a:lnTo>
                  <a:lnTo>
                    <a:pt x="2615" y="68"/>
                  </a:lnTo>
                  <a:lnTo>
                    <a:pt x="2643" y="59"/>
                  </a:lnTo>
                  <a:lnTo>
                    <a:pt x="2672" y="51"/>
                  </a:lnTo>
                  <a:lnTo>
                    <a:pt x="2700" y="44"/>
                  </a:lnTo>
                  <a:lnTo>
                    <a:pt x="2729" y="37"/>
                  </a:lnTo>
                  <a:lnTo>
                    <a:pt x="2758" y="31"/>
                  </a:lnTo>
                  <a:lnTo>
                    <a:pt x="2787" y="26"/>
                  </a:lnTo>
                  <a:lnTo>
                    <a:pt x="2816" y="22"/>
                  </a:lnTo>
                  <a:lnTo>
                    <a:pt x="2846" y="18"/>
                  </a:lnTo>
                  <a:lnTo>
                    <a:pt x="2904" y="11"/>
                  </a:lnTo>
                  <a:lnTo>
                    <a:pt x="2964" y="7"/>
                  </a:lnTo>
                  <a:lnTo>
                    <a:pt x="3024" y="3"/>
                  </a:lnTo>
                  <a:lnTo>
                    <a:pt x="3086" y="1"/>
                  </a:lnTo>
                  <a:lnTo>
                    <a:pt x="3148" y="0"/>
                  </a:lnTo>
                  <a:lnTo>
                    <a:pt x="3211" y="0"/>
                  </a:lnTo>
                  <a:lnTo>
                    <a:pt x="3228" y="0"/>
                  </a:lnTo>
                  <a:lnTo>
                    <a:pt x="13508" y="0"/>
                  </a:lnTo>
                  <a:lnTo>
                    <a:pt x="13579" y="1"/>
                  </a:lnTo>
                  <a:lnTo>
                    <a:pt x="13649" y="2"/>
                  </a:lnTo>
                  <a:lnTo>
                    <a:pt x="13717" y="3"/>
                  </a:lnTo>
                  <a:lnTo>
                    <a:pt x="13784" y="7"/>
                  </a:lnTo>
                  <a:lnTo>
                    <a:pt x="13817" y="9"/>
                  </a:lnTo>
                  <a:lnTo>
                    <a:pt x="13849" y="12"/>
                  </a:lnTo>
                  <a:lnTo>
                    <a:pt x="13881" y="15"/>
                  </a:lnTo>
                  <a:lnTo>
                    <a:pt x="13913" y="19"/>
                  </a:lnTo>
                  <a:lnTo>
                    <a:pt x="13944" y="23"/>
                  </a:lnTo>
                  <a:lnTo>
                    <a:pt x="13974" y="28"/>
                  </a:lnTo>
                  <a:lnTo>
                    <a:pt x="14005" y="33"/>
                  </a:lnTo>
                  <a:lnTo>
                    <a:pt x="14035" y="40"/>
                  </a:lnTo>
                  <a:lnTo>
                    <a:pt x="14064" y="48"/>
                  </a:lnTo>
                  <a:lnTo>
                    <a:pt x="14094" y="56"/>
                  </a:lnTo>
                  <a:lnTo>
                    <a:pt x="14123" y="64"/>
                  </a:lnTo>
                  <a:lnTo>
                    <a:pt x="14151" y="74"/>
                  </a:lnTo>
                  <a:lnTo>
                    <a:pt x="14179" y="85"/>
                  </a:lnTo>
                  <a:lnTo>
                    <a:pt x="14206" y="97"/>
                  </a:lnTo>
                  <a:lnTo>
                    <a:pt x="14234" y="109"/>
                  </a:lnTo>
                  <a:lnTo>
                    <a:pt x="14261" y="124"/>
                  </a:lnTo>
                  <a:lnTo>
                    <a:pt x="14287" y="138"/>
                  </a:lnTo>
                  <a:lnTo>
                    <a:pt x="14313" y="155"/>
                  </a:lnTo>
                  <a:lnTo>
                    <a:pt x="14338" y="172"/>
                  </a:lnTo>
                  <a:lnTo>
                    <a:pt x="14364" y="192"/>
                  </a:lnTo>
                  <a:lnTo>
                    <a:pt x="14389" y="211"/>
                  </a:lnTo>
                  <a:lnTo>
                    <a:pt x="14413" y="233"/>
                  </a:lnTo>
                  <a:lnTo>
                    <a:pt x="14437" y="255"/>
                  </a:lnTo>
                  <a:lnTo>
                    <a:pt x="14461" y="280"/>
                  </a:lnTo>
                  <a:lnTo>
                    <a:pt x="14482" y="305"/>
                  </a:lnTo>
                  <a:lnTo>
                    <a:pt x="14504" y="330"/>
                  </a:lnTo>
                  <a:lnTo>
                    <a:pt x="14522" y="356"/>
                  </a:lnTo>
                  <a:lnTo>
                    <a:pt x="14540" y="382"/>
                  </a:lnTo>
                  <a:lnTo>
                    <a:pt x="14556" y="408"/>
                  </a:lnTo>
                  <a:lnTo>
                    <a:pt x="14571" y="433"/>
                  </a:lnTo>
                  <a:lnTo>
                    <a:pt x="14584" y="460"/>
                  </a:lnTo>
                  <a:lnTo>
                    <a:pt x="14597" y="486"/>
                  </a:lnTo>
                  <a:lnTo>
                    <a:pt x="14607" y="513"/>
                  </a:lnTo>
                  <a:lnTo>
                    <a:pt x="14617" y="539"/>
                  </a:lnTo>
                  <a:lnTo>
                    <a:pt x="14625" y="566"/>
                  </a:lnTo>
                  <a:lnTo>
                    <a:pt x="14632" y="594"/>
                  </a:lnTo>
                  <a:lnTo>
                    <a:pt x="14638" y="621"/>
                  </a:lnTo>
                  <a:lnTo>
                    <a:pt x="14643" y="648"/>
                  </a:lnTo>
                  <a:lnTo>
                    <a:pt x="14647" y="676"/>
                  </a:lnTo>
                  <a:lnTo>
                    <a:pt x="14650" y="705"/>
                  </a:lnTo>
                  <a:lnTo>
                    <a:pt x="14652" y="733"/>
                  </a:lnTo>
                  <a:lnTo>
                    <a:pt x="14653" y="761"/>
                  </a:lnTo>
                  <a:lnTo>
                    <a:pt x="14653" y="790"/>
                  </a:lnTo>
                  <a:lnTo>
                    <a:pt x="14653" y="819"/>
                  </a:lnTo>
                  <a:lnTo>
                    <a:pt x="14652" y="848"/>
                  </a:lnTo>
                  <a:lnTo>
                    <a:pt x="14650" y="878"/>
                  </a:lnTo>
                  <a:lnTo>
                    <a:pt x="14648" y="907"/>
                  </a:lnTo>
                  <a:lnTo>
                    <a:pt x="14645" y="937"/>
                  </a:lnTo>
                  <a:lnTo>
                    <a:pt x="14638" y="999"/>
                  </a:lnTo>
                  <a:lnTo>
                    <a:pt x="14628" y="1061"/>
                  </a:lnTo>
                  <a:lnTo>
                    <a:pt x="14618" y="1124"/>
                  </a:lnTo>
                  <a:lnTo>
                    <a:pt x="14607" y="1188"/>
                  </a:lnTo>
                  <a:lnTo>
                    <a:pt x="12807" y="11383"/>
                  </a:lnTo>
                  <a:lnTo>
                    <a:pt x="12796" y="11442"/>
                  </a:lnTo>
                  <a:lnTo>
                    <a:pt x="12785" y="11500"/>
                  </a:lnTo>
                  <a:lnTo>
                    <a:pt x="12774" y="11556"/>
                  </a:lnTo>
                  <a:lnTo>
                    <a:pt x="12761" y="11612"/>
                  </a:lnTo>
                  <a:lnTo>
                    <a:pt x="12746" y="11666"/>
                  </a:lnTo>
                  <a:lnTo>
                    <a:pt x="12730" y="11720"/>
                  </a:lnTo>
                  <a:lnTo>
                    <a:pt x="12721" y="11745"/>
                  </a:lnTo>
                  <a:lnTo>
                    <a:pt x="12712" y="11772"/>
                  </a:lnTo>
                  <a:lnTo>
                    <a:pt x="12702" y="11798"/>
                  </a:lnTo>
                  <a:lnTo>
                    <a:pt x="12690" y="11824"/>
                  </a:lnTo>
                  <a:lnTo>
                    <a:pt x="12679" y="11849"/>
                  </a:lnTo>
                  <a:lnTo>
                    <a:pt x="12666" y="11874"/>
                  </a:lnTo>
                  <a:lnTo>
                    <a:pt x="12652" y="11900"/>
                  </a:lnTo>
                  <a:lnTo>
                    <a:pt x="12639" y="11924"/>
                  </a:lnTo>
                  <a:lnTo>
                    <a:pt x="12623" y="11949"/>
                  </a:lnTo>
                  <a:lnTo>
                    <a:pt x="12607" y="11974"/>
                  </a:lnTo>
                  <a:lnTo>
                    <a:pt x="12589" y="11997"/>
                  </a:lnTo>
                  <a:lnTo>
                    <a:pt x="12572" y="12022"/>
                  </a:lnTo>
                  <a:lnTo>
                    <a:pt x="12552" y="12046"/>
                  </a:lnTo>
                  <a:lnTo>
                    <a:pt x="12532" y="12069"/>
                  </a:lnTo>
                  <a:lnTo>
                    <a:pt x="12510" y="12093"/>
                  </a:lnTo>
                  <a:lnTo>
                    <a:pt x="12486" y="12117"/>
                  </a:lnTo>
                  <a:lnTo>
                    <a:pt x="12463" y="12140"/>
                  </a:lnTo>
                  <a:lnTo>
                    <a:pt x="12437" y="12163"/>
                  </a:lnTo>
                  <a:lnTo>
                    <a:pt x="12410" y="12187"/>
                  </a:lnTo>
                  <a:lnTo>
                    <a:pt x="12381" y="12209"/>
                  </a:lnTo>
                  <a:lnTo>
                    <a:pt x="12352" y="12231"/>
                  </a:lnTo>
                  <a:lnTo>
                    <a:pt x="12324" y="12251"/>
                  </a:lnTo>
                  <a:lnTo>
                    <a:pt x="12296" y="12271"/>
                  </a:lnTo>
                  <a:lnTo>
                    <a:pt x="12267" y="12290"/>
                  </a:lnTo>
                  <a:lnTo>
                    <a:pt x="12238" y="12306"/>
                  </a:lnTo>
                  <a:lnTo>
                    <a:pt x="12210" y="12322"/>
                  </a:lnTo>
                  <a:lnTo>
                    <a:pt x="12181" y="12337"/>
                  </a:lnTo>
                  <a:lnTo>
                    <a:pt x="12154" y="12350"/>
                  </a:lnTo>
                  <a:lnTo>
                    <a:pt x="12125" y="12363"/>
                  </a:lnTo>
                  <a:lnTo>
                    <a:pt x="12097" y="12375"/>
                  </a:lnTo>
                  <a:lnTo>
                    <a:pt x="12068" y="12385"/>
                  </a:lnTo>
                  <a:lnTo>
                    <a:pt x="12039" y="12395"/>
                  </a:lnTo>
                  <a:lnTo>
                    <a:pt x="12012" y="12404"/>
                  </a:lnTo>
                  <a:lnTo>
                    <a:pt x="11983" y="12412"/>
                  </a:lnTo>
                  <a:lnTo>
                    <a:pt x="11954" y="12419"/>
                  </a:lnTo>
                  <a:lnTo>
                    <a:pt x="11925" y="12426"/>
                  </a:lnTo>
                  <a:lnTo>
                    <a:pt x="11896" y="12432"/>
                  </a:lnTo>
                  <a:lnTo>
                    <a:pt x="11867" y="12438"/>
                  </a:lnTo>
                  <a:lnTo>
                    <a:pt x="11839" y="12442"/>
                  </a:lnTo>
                  <a:lnTo>
                    <a:pt x="11810" y="12446"/>
                  </a:lnTo>
                  <a:lnTo>
                    <a:pt x="11750" y="12452"/>
                  </a:lnTo>
                  <a:lnTo>
                    <a:pt x="11690" y="12457"/>
                  </a:lnTo>
                  <a:lnTo>
                    <a:pt x="11630" y="12460"/>
                  </a:lnTo>
                  <a:lnTo>
                    <a:pt x="11569" y="12461"/>
                  </a:lnTo>
                  <a:lnTo>
                    <a:pt x="11507" y="12462"/>
                  </a:lnTo>
                  <a:lnTo>
                    <a:pt x="11443" y="12463"/>
                  </a:lnTo>
                  <a:lnTo>
                    <a:pt x="11427" y="12463"/>
                  </a:lnTo>
                  <a:lnTo>
                    <a:pt x="1145" y="12463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630" y="562"/>
              <a:ext cx="497" cy="184"/>
            </a:xfrm>
            <a:custGeom>
              <a:avLst/>
              <a:gdLst/>
              <a:ahLst/>
              <a:cxnLst>
                <a:cxn ang="0">
                  <a:pos x="3588" y="914"/>
                </a:cxn>
                <a:cxn ang="0">
                  <a:pos x="3771" y="826"/>
                </a:cxn>
                <a:cxn ang="0">
                  <a:pos x="4429" y="800"/>
                </a:cxn>
                <a:cxn ang="0">
                  <a:pos x="4562" y="653"/>
                </a:cxn>
                <a:cxn ang="0">
                  <a:pos x="4583" y="201"/>
                </a:cxn>
                <a:cxn ang="0">
                  <a:pos x="4716" y="54"/>
                </a:cxn>
                <a:cxn ang="0">
                  <a:pos x="5517" y="53"/>
                </a:cxn>
                <a:cxn ang="0">
                  <a:pos x="6705" y="594"/>
                </a:cxn>
                <a:cxn ang="0">
                  <a:pos x="7197" y="1701"/>
                </a:cxn>
                <a:cxn ang="0">
                  <a:pos x="7016" y="2978"/>
                </a:cxn>
                <a:cxn ang="0">
                  <a:pos x="6153" y="3807"/>
                </a:cxn>
                <a:cxn ang="0">
                  <a:pos x="3771" y="3992"/>
                </a:cxn>
                <a:cxn ang="0">
                  <a:pos x="3588" y="3903"/>
                </a:cxn>
                <a:cxn ang="0">
                  <a:pos x="3538" y="1109"/>
                </a:cxn>
                <a:cxn ang="0">
                  <a:pos x="4703" y="3246"/>
                </a:cxn>
                <a:cxn ang="0">
                  <a:pos x="4887" y="3335"/>
                </a:cxn>
                <a:cxn ang="0">
                  <a:pos x="5528" y="3224"/>
                </a:cxn>
                <a:cxn ang="0">
                  <a:pos x="5996" y="2695"/>
                </a:cxn>
                <a:cxn ang="0">
                  <a:pos x="6100" y="1822"/>
                </a:cxn>
                <a:cxn ang="0">
                  <a:pos x="5822" y="1090"/>
                </a:cxn>
                <a:cxn ang="0">
                  <a:pos x="5204" y="755"/>
                </a:cxn>
                <a:cxn ang="0">
                  <a:pos x="4797" y="765"/>
                </a:cxn>
                <a:cxn ang="0">
                  <a:pos x="4664" y="911"/>
                </a:cxn>
                <a:cxn ang="0">
                  <a:pos x="1989" y="3988"/>
                </a:cxn>
                <a:cxn ang="0">
                  <a:pos x="2158" y="3877"/>
                </a:cxn>
                <a:cxn ang="0">
                  <a:pos x="2191" y="931"/>
                </a:cxn>
                <a:cxn ang="0">
                  <a:pos x="2278" y="762"/>
                </a:cxn>
                <a:cxn ang="0">
                  <a:pos x="2506" y="706"/>
                </a:cxn>
                <a:cxn ang="0">
                  <a:pos x="3108" y="660"/>
                </a:cxn>
                <a:cxn ang="0">
                  <a:pos x="3207" y="493"/>
                </a:cxn>
                <a:cxn ang="0">
                  <a:pos x="3184" y="161"/>
                </a:cxn>
                <a:cxn ang="0">
                  <a:pos x="3023" y="41"/>
                </a:cxn>
                <a:cxn ang="0">
                  <a:pos x="187" y="41"/>
                </a:cxn>
                <a:cxn ang="0">
                  <a:pos x="26" y="161"/>
                </a:cxn>
                <a:cxn ang="0">
                  <a:pos x="3" y="493"/>
                </a:cxn>
                <a:cxn ang="0">
                  <a:pos x="102" y="660"/>
                </a:cxn>
                <a:cxn ang="0">
                  <a:pos x="704" y="706"/>
                </a:cxn>
                <a:cxn ang="0">
                  <a:pos x="933" y="762"/>
                </a:cxn>
                <a:cxn ang="0">
                  <a:pos x="1018" y="931"/>
                </a:cxn>
                <a:cxn ang="0">
                  <a:pos x="1052" y="3877"/>
                </a:cxn>
                <a:cxn ang="0">
                  <a:pos x="1222" y="3988"/>
                </a:cxn>
                <a:cxn ang="0">
                  <a:pos x="10751" y="3265"/>
                </a:cxn>
                <a:cxn ang="0">
                  <a:pos x="10896" y="3354"/>
                </a:cxn>
                <a:cxn ang="0">
                  <a:pos x="10914" y="3532"/>
                </a:cxn>
                <a:cxn ang="0">
                  <a:pos x="10802" y="3890"/>
                </a:cxn>
                <a:cxn ang="0">
                  <a:pos x="10584" y="3989"/>
                </a:cxn>
                <a:cxn ang="0">
                  <a:pos x="9445" y="3989"/>
                </a:cxn>
                <a:cxn ang="0">
                  <a:pos x="8312" y="3351"/>
                </a:cxn>
                <a:cxn ang="0">
                  <a:pos x="7869" y="2214"/>
                </a:cxn>
                <a:cxn ang="0">
                  <a:pos x="8103" y="992"/>
                </a:cxn>
                <a:cxn ang="0">
                  <a:pos x="9022" y="165"/>
                </a:cxn>
                <a:cxn ang="0">
                  <a:pos x="10309" y="12"/>
                </a:cxn>
                <a:cxn ang="0">
                  <a:pos x="10587" y="70"/>
                </a:cxn>
                <a:cxn ang="0">
                  <a:pos x="10691" y="192"/>
                </a:cxn>
                <a:cxn ang="0">
                  <a:pos x="10701" y="557"/>
                </a:cxn>
                <a:cxn ang="0">
                  <a:pos x="10608" y="698"/>
                </a:cxn>
                <a:cxn ang="0">
                  <a:pos x="10411" y="725"/>
                </a:cxn>
                <a:cxn ang="0">
                  <a:pos x="9605" y="883"/>
                </a:cxn>
                <a:cxn ang="0">
                  <a:pos x="9100" y="1530"/>
                </a:cxn>
                <a:cxn ang="0">
                  <a:pos x="9102" y="2499"/>
                </a:cxn>
                <a:cxn ang="0">
                  <a:pos x="9541" y="3103"/>
                </a:cxn>
                <a:cxn ang="0">
                  <a:pos x="10267" y="3289"/>
                </a:cxn>
              </a:cxnLst>
              <a:rect l="0" t="0" r="r" b="b"/>
              <a:pathLst>
                <a:path w="10923" h="4032">
                  <a:moveTo>
                    <a:pt x="3538" y="1109"/>
                  </a:moveTo>
                  <a:lnTo>
                    <a:pt x="3538" y="1079"/>
                  </a:lnTo>
                  <a:lnTo>
                    <a:pt x="3540" y="1049"/>
                  </a:lnTo>
                  <a:lnTo>
                    <a:pt x="3541" y="1034"/>
                  </a:lnTo>
                  <a:lnTo>
                    <a:pt x="3543" y="1020"/>
                  </a:lnTo>
                  <a:lnTo>
                    <a:pt x="3546" y="1006"/>
                  </a:lnTo>
                  <a:lnTo>
                    <a:pt x="3549" y="992"/>
                  </a:lnTo>
                  <a:lnTo>
                    <a:pt x="3553" y="979"/>
                  </a:lnTo>
                  <a:lnTo>
                    <a:pt x="3557" y="965"/>
                  </a:lnTo>
                  <a:lnTo>
                    <a:pt x="3563" y="952"/>
                  </a:lnTo>
                  <a:lnTo>
                    <a:pt x="3570" y="940"/>
                  </a:lnTo>
                  <a:lnTo>
                    <a:pt x="3579" y="926"/>
                  </a:lnTo>
                  <a:lnTo>
                    <a:pt x="3588" y="914"/>
                  </a:lnTo>
                  <a:lnTo>
                    <a:pt x="3599" y="902"/>
                  </a:lnTo>
                  <a:lnTo>
                    <a:pt x="3612" y="890"/>
                  </a:lnTo>
                  <a:lnTo>
                    <a:pt x="3625" y="878"/>
                  </a:lnTo>
                  <a:lnTo>
                    <a:pt x="3639" y="869"/>
                  </a:lnTo>
                  <a:lnTo>
                    <a:pt x="3653" y="859"/>
                  </a:lnTo>
                  <a:lnTo>
                    <a:pt x="3667" y="852"/>
                  </a:lnTo>
                  <a:lnTo>
                    <a:pt x="3681" y="846"/>
                  </a:lnTo>
                  <a:lnTo>
                    <a:pt x="3695" y="840"/>
                  </a:lnTo>
                  <a:lnTo>
                    <a:pt x="3710" y="836"/>
                  </a:lnTo>
                  <a:lnTo>
                    <a:pt x="3725" y="832"/>
                  </a:lnTo>
                  <a:lnTo>
                    <a:pt x="3740" y="829"/>
                  </a:lnTo>
                  <a:lnTo>
                    <a:pt x="3756" y="827"/>
                  </a:lnTo>
                  <a:lnTo>
                    <a:pt x="3771" y="826"/>
                  </a:lnTo>
                  <a:lnTo>
                    <a:pt x="3787" y="823"/>
                  </a:lnTo>
                  <a:lnTo>
                    <a:pt x="3820" y="822"/>
                  </a:lnTo>
                  <a:lnTo>
                    <a:pt x="3854" y="822"/>
                  </a:lnTo>
                  <a:lnTo>
                    <a:pt x="4256" y="822"/>
                  </a:lnTo>
                  <a:lnTo>
                    <a:pt x="4290" y="822"/>
                  </a:lnTo>
                  <a:lnTo>
                    <a:pt x="4323" y="821"/>
                  </a:lnTo>
                  <a:lnTo>
                    <a:pt x="4339" y="820"/>
                  </a:lnTo>
                  <a:lnTo>
                    <a:pt x="4354" y="818"/>
                  </a:lnTo>
                  <a:lnTo>
                    <a:pt x="4370" y="816"/>
                  </a:lnTo>
                  <a:lnTo>
                    <a:pt x="4385" y="813"/>
                  </a:lnTo>
                  <a:lnTo>
                    <a:pt x="4399" y="809"/>
                  </a:lnTo>
                  <a:lnTo>
                    <a:pt x="4415" y="805"/>
                  </a:lnTo>
                  <a:lnTo>
                    <a:pt x="4429" y="800"/>
                  </a:lnTo>
                  <a:lnTo>
                    <a:pt x="4443" y="793"/>
                  </a:lnTo>
                  <a:lnTo>
                    <a:pt x="4457" y="785"/>
                  </a:lnTo>
                  <a:lnTo>
                    <a:pt x="4471" y="777"/>
                  </a:lnTo>
                  <a:lnTo>
                    <a:pt x="4484" y="767"/>
                  </a:lnTo>
                  <a:lnTo>
                    <a:pt x="4498" y="756"/>
                  </a:lnTo>
                  <a:lnTo>
                    <a:pt x="4511" y="743"/>
                  </a:lnTo>
                  <a:lnTo>
                    <a:pt x="4521" y="731"/>
                  </a:lnTo>
                  <a:lnTo>
                    <a:pt x="4531" y="719"/>
                  </a:lnTo>
                  <a:lnTo>
                    <a:pt x="4540" y="705"/>
                  </a:lnTo>
                  <a:lnTo>
                    <a:pt x="4547" y="693"/>
                  </a:lnTo>
                  <a:lnTo>
                    <a:pt x="4553" y="680"/>
                  </a:lnTo>
                  <a:lnTo>
                    <a:pt x="4558" y="666"/>
                  </a:lnTo>
                  <a:lnTo>
                    <a:pt x="4562" y="653"/>
                  </a:lnTo>
                  <a:lnTo>
                    <a:pt x="4565" y="639"/>
                  </a:lnTo>
                  <a:lnTo>
                    <a:pt x="4567" y="625"/>
                  </a:lnTo>
                  <a:lnTo>
                    <a:pt x="4569" y="612"/>
                  </a:lnTo>
                  <a:lnTo>
                    <a:pt x="4570" y="597"/>
                  </a:lnTo>
                  <a:lnTo>
                    <a:pt x="4572" y="567"/>
                  </a:lnTo>
                  <a:lnTo>
                    <a:pt x="4572" y="536"/>
                  </a:lnTo>
                  <a:lnTo>
                    <a:pt x="4572" y="317"/>
                  </a:lnTo>
                  <a:lnTo>
                    <a:pt x="4572" y="287"/>
                  </a:lnTo>
                  <a:lnTo>
                    <a:pt x="4575" y="258"/>
                  </a:lnTo>
                  <a:lnTo>
                    <a:pt x="4576" y="243"/>
                  </a:lnTo>
                  <a:lnTo>
                    <a:pt x="4578" y="229"/>
                  </a:lnTo>
                  <a:lnTo>
                    <a:pt x="4580" y="215"/>
                  </a:lnTo>
                  <a:lnTo>
                    <a:pt x="4583" y="201"/>
                  </a:lnTo>
                  <a:lnTo>
                    <a:pt x="4587" y="188"/>
                  </a:lnTo>
                  <a:lnTo>
                    <a:pt x="4592" y="175"/>
                  </a:lnTo>
                  <a:lnTo>
                    <a:pt x="4598" y="161"/>
                  </a:lnTo>
                  <a:lnTo>
                    <a:pt x="4605" y="149"/>
                  </a:lnTo>
                  <a:lnTo>
                    <a:pt x="4614" y="136"/>
                  </a:lnTo>
                  <a:lnTo>
                    <a:pt x="4623" y="123"/>
                  </a:lnTo>
                  <a:lnTo>
                    <a:pt x="4634" y="111"/>
                  </a:lnTo>
                  <a:lnTo>
                    <a:pt x="4647" y="99"/>
                  </a:lnTo>
                  <a:lnTo>
                    <a:pt x="4660" y="87"/>
                  </a:lnTo>
                  <a:lnTo>
                    <a:pt x="4673" y="78"/>
                  </a:lnTo>
                  <a:lnTo>
                    <a:pt x="4688" y="69"/>
                  </a:lnTo>
                  <a:lnTo>
                    <a:pt x="4701" y="61"/>
                  </a:lnTo>
                  <a:lnTo>
                    <a:pt x="4716" y="54"/>
                  </a:lnTo>
                  <a:lnTo>
                    <a:pt x="4730" y="49"/>
                  </a:lnTo>
                  <a:lnTo>
                    <a:pt x="4744" y="45"/>
                  </a:lnTo>
                  <a:lnTo>
                    <a:pt x="4760" y="41"/>
                  </a:lnTo>
                  <a:lnTo>
                    <a:pt x="4774" y="38"/>
                  </a:lnTo>
                  <a:lnTo>
                    <a:pt x="4790" y="36"/>
                  </a:lnTo>
                  <a:lnTo>
                    <a:pt x="4805" y="34"/>
                  </a:lnTo>
                  <a:lnTo>
                    <a:pt x="4822" y="33"/>
                  </a:lnTo>
                  <a:lnTo>
                    <a:pt x="4855" y="32"/>
                  </a:lnTo>
                  <a:lnTo>
                    <a:pt x="4889" y="32"/>
                  </a:lnTo>
                  <a:lnTo>
                    <a:pt x="5141" y="32"/>
                  </a:lnTo>
                  <a:lnTo>
                    <a:pt x="5271" y="34"/>
                  </a:lnTo>
                  <a:lnTo>
                    <a:pt x="5396" y="41"/>
                  </a:lnTo>
                  <a:lnTo>
                    <a:pt x="5517" y="53"/>
                  </a:lnTo>
                  <a:lnTo>
                    <a:pt x="5634" y="70"/>
                  </a:lnTo>
                  <a:lnTo>
                    <a:pt x="5747" y="91"/>
                  </a:lnTo>
                  <a:lnTo>
                    <a:pt x="5855" y="117"/>
                  </a:lnTo>
                  <a:lnTo>
                    <a:pt x="5959" y="147"/>
                  </a:lnTo>
                  <a:lnTo>
                    <a:pt x="6059" y="181"/>
                  </a:lnTo>
                  <a:lnTo>
                    <a:pt x="6153" y="219"/>
                  </a:lnTo>
                  <a:lnTo>
                    <a:pt x="6245" y="261"/>
                  </a:lnTo>
                  <a:lnTo>
                    <a:pt x="6333" y="307"/>
                  </a:lnTo>
                  <a:lnTo>
                    <a:pt x="6415" y="358"/>
                  </a:lnTo>
                  <a:lnTo>
                    <a:pt x="6494" y="411"/>
                  </a:lnTo>
                  <a:lnTo>
                    <a:pt x="6568" y="469"/>
                  </a:lnTo>
                  <a:lnTo>
                    <a:pt x="6638" y="530"/>
                  </a:lnTo>
                  <a:lnTo>
                    <a:pt x="6705" y="594"/>
                  </a:lnTo>
                  <a:lnTo>
                    <a:pt x="6767" y="662"/>
                  </a:lnTo>
                  <a:lnTo>
                    <a:pt x="6825" y="733"/>
                  </a:lnTo>
                  <a:lnTo>
                    <a:pt x="6879" y="807"/>
                  </a:lnTo>
                  <a:lnTo>
                    <a:pt x="6929" y="884"/>
                  </a:lnTo>
                  <a:lnTo>
                    <a:pt x="6975" y="964"/>
                  </a:lnTo>
                  <a:lnTo>
                    <a:pt x="7016" y="1048"/>
                  </a:lnTo>
                  <a:lnTo>
                    <a:pt x="7054" y="1134"/>
                  </a:lnTo>
                  <a:lnTo>
                    <a:pt x="7088" y="1223"/>
                  </a:lnTo>
                  <a:lnTo>
                    <a:pt x="7118" y="1313"/>
                  </a:lnTo>
                  <a:lnTo>
                    <a:pt x="7143" y="1407"/>
                  </a:lnTo>
                  <a:lnTo>
                    <a:pt x="7166" y="1502"/>
                  </a:lnTo>
                  <a:lnTo>
                    <a:pt x="7183" y="1600"/>
                  </a:lnTo>
                  <a:lnTo>
                    <a:pt x="7197" y="1701"/>
                  </a:lnTo>
                  <a:lnTo>
                    <a:pt x="7207" y="1803"/>
                  </a:lnTo>
                  <a:lnTo>
                    <a:pt x="7212" y="1907"/>
                  </a:lnTo>
                  <a:lnTo>
                    <a:pt x="7214" y="2013"/>
                  </a:lnTo>
                  <a:lnTo>
                    <a:pt x="7212" y="2119"/>
                  </a:lnTo>
                  <a:lnTo>
                    <a:pt x="7207" y="2223"/>
                  </a:lnTo>
                  <a:lnTo>
                    <a:pt x="7197" y="2326"/>
                  </a:lnTo>
                  <a:lnTo>
                    <a:pt x="7183" y="2426"/>
                  </a:lnTo>
                  <a:lnTo>
                    <a:pt x="7166" y="2524"/>
                  </a:lnTo>
                  <a:lnTo>
                    <a:pt x="7143" y="2619"/>
                  </a:lnTo>
                  <a:lnTo>
                    <a:pt x="7118" y="2713"/>
                  </a:lnTo>
                  <a:lnTo>
                    <a:pt x="7088" y="2804"/>
                  </a:lnTo>
                  <a:lnTo>
                    <a:pt x="7054" y="2893"/>
                  </a:lnTo>
                  <a:lnTo>
                    <a:pt x="7016" y="2978"/>
                  </a:lnTo>
                  <a:lnTo>
                    <a:pt x="6975" y="3061"/>
                  </a:lnTo>
                  <a:lnTo>
                    <a:pt x="6929" y="3142"/>
                  </a:lnTo>
                  <a:lnTo>
                    <a:pt x="6879" y="3219"/>
                  </a:lnTo>
                  <a:lnTo>
                    <a:pt x="6825" y="3293"/>
                  </a:lnTo>
                  <a:lnTo>
                    <a:pt x="6767" y="3364"/>
                  </a:lnTo>
                  <a:lnTo>
                    <a:pt x="6705" y="3432"/>
                  </a:lnTo>
                  <a:lnTo>
                    <a:pt x="6638" y="3496"/>
                  </a:lnTo>
                  <a:lnTo>
                    <a:pt x="6568" y="3557"/>
                  </a:lnTo>
                  <a:lnTo>
                    <a:pt x="6494" y="3615"/>
                  </a:lnTo>
                  <a:lnTo>
                    <a:pt x="6415" y="3668"/>
                  </a:lnTo>
                  <a:lnTo>
                    <a:pt x="6333" y="3719"/>
                  </a:lnTo>
                  <a:lnTo>
                    <a:pt x="6245" y="3765"/>
                  </a:lnTo>
                  <a:lnTo>
                    <a:pt x="6153" y="3807"/>
                  </a:lnTo>
                  <a:lnTo>
                    <a:pt x="6059" y="3845"/>
                  </a:lnTo>
                  <a:lnTo>
                    <a:pt x="5959" y="3879"/>
                  </a:lnTo>
                  <a:lnTo>
                    <a:pt x="5855" y="3909"/>
                  </a:lnTo>
                  <a:lnTo>
                    <a:pt x="5747" y="3935"/>
                  </a:lnTo>
                  <a:lnTo>
                    <a:pt x="5634" y="3956"/>
                  </a:lnTo>
                  <a:lnTo>
                    <a:pt x="5517" y="3973"/>
                  </a:lnTo>
                  <a:lnTo>
                    <a:pt x="5396" y="3985"/>
                  </a:lnTo>
                  <a:lnTo>
                    <a:pt x="5271" y="3992"/>
                  </a:lnTo>
                  <a:lnTo>
                    <a:pt x="5141" y="3994"/>
                  </a:lnTo>
                  <a:lnTo>
                    <a:pt x="3854" y="3994"/>
                  </a:lnTo>
                  <a:lnTo>
                    <a:pt x="3820" y="3994"/>
                  </a:lnTo>
                  <a:lnTo>
                    <a:pt x="3787" y="3993"/>
                  </a:lnTo>
                  <a:lnTo>
                    <a:pt x="3771" y="3992"/>
                  </a:lnTo>
                  <a:lnTo>
                    <a:pt x="3756" y="3990"/>
                  </a:lnTo>
                  <a:lnTo>
                    <a:pt x="3740" y="3988"/>
                  </a:lnTo>
                  <a:lnTo>
                    <a:pt x="3725" y="3985"/>
                  </a:lnTo>
                  <a:lnTo>
                    <a:pt x="3710" y="3982"/>
                  </a:lnTo>
                  <a:lnTo>
                    <a:pt x="3695" y="3977"/>
                  </a:lnTo>
                  <a:lnTo>
                    <a:pt x="3681" y="3972"/>
                  </a:lnTo>
                  <a:lnTo>
                    <a:pt x="3667" y="3965"/>
                  </a:lnTo>
                  <a:lnTo>
                    <a:pt x="3653" y="3957"/>
                  </a:lnTo>
                  <a:lnTo>
                    <a:pt x="3639" y="3949"/>
                  </a:lnTo>
                  <a:lnTo>
                    <a:pt x="3625" y="3939"/>
                  </a:lnTo>
                  <a:lnTo>
                    <a:pt x="3612" y="3927"/>
                  </a:lnTo>
                  <a:lnTo>
                    <a:pt x="3599" y="3915"/>
                  </a:lnTo>
                  <a:lnTo>
                    <a:pt x="3588" y="3903"/>
                  </a:lnTo>
                  <a:lnTo>
                    <a:pt x="3579" y="3890"/>
                  </a:lnTo>
                  <a:lnTo>
                    <a:pt x="3570" y="3877"/>
                  </a:lnTo>
                  <a:lnTo>
                    <a:pt x="3563" y="3865"/>
                  </a:lnTo>
                  <a:lnTo>
                    <a:pt x="3557" y="3851"/>
                  </a:lnTo>
                  <a:lnTo>
                    <a:pt x="3553" y="3838"/>
                  </a:lnTo>
                  <a:lnTo>
                    <a:pt x="3549" y="3825"/>
                  </a:lnTo>
                  <a:lnTo>
                    <a:pt x="3546" y="3811"/>
                  </a:lnTo>
                  <a:lnTo>
                    <a:pt x="3543" y="3798"/>
                  </a:lnTo>
                  <a:lnTo>
                    <a:pt x="3541" y="3783"/>
                  </a:lnTo>
                  <a:lnTo>
                    <a:pt x="3540" y="3769"/>
                  </a:lnTo>
                  <a:lnTo>
                    <a:pt x="3538" y="3739"/>
                  </a:lnTo>
                  <a:lnTo>
                    <a:pt x="3538" y="3708"/>
                  </a:lnTo>
                  <a:lnTo>
                    <a:pt x="3538" y="1109"/>
                  </a:lnTo>
                  <a:close/>
                  <a:moveTo>
                    <a:pt x="4654" y="3050"/>
                  </a:moveTo>
                  <a:lnTo>
                    <a:pt x="4654" y="3081"/>
                  </a:lnTo>
                  <a:lnTo>
                    <a:pt x="4655" y="3111"/>
                  </a:lnTo>
                  <a:lnTo>
                    <a:pt x="4656" y="3125"/>
                  </a:lnTo>
                  <a:lnTo>
                    <a:pt x="4658" y="3140"/>
                  </a:lnTo>
                  <a:lnTo>
                    <a:pt x="4661" y="3154"/>
                  </a:lnTo>
                  <a:lnTo>
                    <a:pt x="4664" y="3167"/>
                  </a:lnTo>
                  <a:lnTo>
                    <a:pt x="4668" y="3181"/>
                  </a:lnTo>
                  <a:lnTo>
                    <a:pt x="4672" y="3194"/>
                  </a:lnTo>
                  <a:lnTo>
                    <a:pt x="4679" y="3207"/>
                  </a:lnTo>
                  <a:lnTo>
                    <a:pt x="4686" y="3220"/>
                  </a:lnTo>
                  <a:lnTo>
                    <a:pt x="4694" y="3233"/>
                  </a:lnTo>
                  <a:lnTo>
                    <a:pt x="4703" y="3246"/>
                  </a:lnTo>
                  <a:lnTo>
                    <a:pt x="4715" y="3258"/>
                  </a:lnTo>
                  <a:lnTo>
                    <a:pt x="4727" y="3270"/>
                  </a:lnTo>
                  <a:lnTo>
                    <a:pt x="4740" y="3282"/>
                  </a:lnTo>
                  <a:lnTo>
                    <a:pt x="4755" y="3291"/>
                  </a:lnTo>
                  <a:lnTo>
                    <a:pt x="4768" y="3300"/>
                  </a:lnTo>
                  <a:lnTo>
                    <a:pt x="4783" y="3307"/>
                  </a:lnTo>
                  <a:lnTo>
                    <a:pt x="4797" y="3314"/>
                  </a:lnTo>
                  <a:lnTo>
                    <a:pt x="4811" y="3320"/>
                  </a:lnTo>
                  <a:lnTo>
                    <a:pt x="4826" y="3324"/>
                  </a:lnTo>
                  <a:lnTo>
                    <a:pt x="4840" y="3328"/>
                  </a:lnTo>
                  <a:lnTo>
                    <a:pt x="4856" y="3331"/>
                  </a:lnTo>
                  <a:lnTo>
                    <a:pt x="4871" y="3333"/>
                  </a:lnTo>
                  <a:lnTo>
                    <a:pt x="4887" y="3335"/>
                  </a:lnTo>
                  <a:lnTo>
                    <a:pt x="4902" y="3336"/>
                  </a:lnTo>
                  <a:lnTo>
                    <a:pt x="4935" y="3337"/>
                  </a:lnTo>
                  <a:lnTo>
                    <a:pt x="4969" y="3337"/>
                  </a:lnTo>
                  <a:lnTo>
                    <a:pt x="5018" y="3337"/>
                  </a:lnTo>
                  <a:lnTo>
                    <a:pt x="5081" y="3336"/>
                  </a:lnTo>
                  <a:lnTo>
                    <a:pt x="5144" y="3332"/>
                  </a:lnTo>
                  <a:lnTo>
                    <a:pt x="5204" y="3325"/>
                  </a:lnTo>
                  <a:lnTo>
                    <a:pt x="5263" y="3314"/>
                  </a:lnTo>
                  <a:lnTo>
                    <a:pt x="5319" y="3302"/>
                  </a:lnTo>
                  <a:lnTo>
                    <a:pt x="5375" y="3287"/>
                  </a:lnTo>
                  <a:lnTo>
                    <a:pt x="5427" y="3268"/>
                  </a:lnTo>
                  <a:lnTo>
                    <a:pt x="5479" y="3248"/>
                  </a:lnTo>
                  <a:lnTo>
                    <a:pt x="5528" y="3224"/>
                  </a:lnTo>
                  <a:lnTo>
                    <a:pt x="5577" y="3198"/>
                  </a:lnTo>
                  <a:lnTo>
                    <a:pt x="5622" y="3169"/>
                  </a:lnTo>
                  <a:lnTo>
                    <a:pt x="5666" y="3138"/>
                  </a:lnTo>
                  <a:lnTo>
                    <a:pt x="5708" y="3105"/>
                  </a:lnTo>
                  <a:lnTo>
                    <a:pt x="5748" y="3069"/>
                  </a:lnTo>
                  <a:lnTo>
                    <a:pt x="5786" y="3030"/>
                  </a:lnTo>
                  <a:lnTo>
                    <a:pt x="5822" y="2988"/>
                  </a:lnTo>
                  <a:lnTo>
                    <a:pt x="5857" y="2945"/>
                  </a:lnTo>
                  <a:lnTo>
                    <a:pt x="5889" y="2900"/>
                  </a:lnTo>
                  <a:lnTo>
                    <a:pt x="5919" y="2853"/>
                  </a:lnTo>
                  <a:lnTo>
                    <a:pt x="5946" y="2802"/>
                  </a:lnTo>
                  <a:lnTo>
                    <a:pt x="5972" y="2750"/>
                  </a:lnTo>
                  <a:lnTo>
                    <a:pt x="5996" y="2695"/>
                  </a:lnTo>
                  <a:lnTo>
                    <a:pt x="6017" y="2639"/>
                  </a:lnTo>
                  <a:lnTo>
                    <a:pt x="6036" y="2580"/>
                  </a:lnTo>
                  <a:lnTo>
                    <a:pt x="6053" y="2519"/>
                  </a:lnTo>
                  <a:lnTo>
                    <a:pt x="6068" y="2457"/>
                  </a:lnTo>
                  <a:lnTo>
                    <a:pt x="6081" y="2392"/>
                  </a:lnTo>
                  <a:lnTo>
                    <a:pt x="6092" y="2325"/>
                  </a:lnTo>
                  <a:lnTo>
                    <a:pt x="6100" y="2256"/>
                  </a:lnTo>
                  <a:lnTo>
                    <a:pt x="6105" y="2186"/>
                  </a:lnTo>
                  <a:lnTo>
                    <a:pt x="6109" y="2113"/>
                  </a:lnTo>
                  <a:lnTo>
                    <a:pt x="6110" y="2039"/>
                  </a:lnTo>
                  <a:lnTo>
                    <a:pt x="6109" y="1965"/>
                  </a:lnTo>
                  <a:lnTo>
                    <a:pt x="6105" y="1892"/>
                  </a:lnTo>
                  <a:lnTo>
                    <a:pt x="6100" y="1822"/>
                  </a:lnTo>
                  <a:lnTo>
                    <a:pt x="6092" y="1753"/>
                  </a:lnTo>
                  <a:lnTo>
                    <a:pt x="6081" y="1686"/>
                  </a:lnTo>
                  <a:lnTo>
                    <a:pt x="6068" y="1622"/>
                  </a:lnTo>
                  <a:lnTo>
                    <a:pt x="6053" y="1559"/>
                  </a:lnTo>
                  <a:lnTo>
                    <a:pt x="6036" y="1498"/>
                  </a:lnTo>
                  <a:lnTo>
                    <a:pt x="6017" y="1440"/>
                  </a:lnTo>
                  <a:lnTo>
                    <a:pt x="5996" y="1383"/>
                  </a:lnTo>
                  <a:lnTo>
                    <a:pt x="5972" y="1328"/>
                  </a:lnTo>
                  <a:lnTo>
                    <a:pt x="5946" y="1276"/>
                  </a:lnTo>
                  <a:lnTo>
                    <a:pt x="5919" y="1227"/>
                  </a:lnTo>
                  <a:lnTo>
                    <a:pt x="5889" y="1178"/>
                  </a:lnTo>
                  <a:lnTo>
                    <a:pt x="5857" y="1133"/>
                  </a:lnTo>
                  <a:lnTo>
                    <a:pt x="5822" y="1090"/>
                  </a:lnTo>
                  <a:lnTo>
                    <a:pt x="5786" y="1049"/>
                  </a:lnTo>
                  <a:lnTo>
                    <a:pt x="5748" y="1011"/>
                  </a:lnTo>
                  <a:lnTo>
                    <a:pt x="5708" y="975"/>
                  </a:lnTo>
                  <a:lnTo>
                    <a:pt x="5666" y="941"/>
                  </a:lnTo>
                  <a:lnTo>
                    <a:pt x="5622" y="910"/>
                  </a:lnTo>
                  <a:lnTo>
                    <a:pt x="5577" y="881"/>
                  </a:lnTo>
                  <a:lnTo>
                    <a:pt x="5528" y="855"/>
                  </a:lnTo>
                  <a:lnTo>
                    <a:pt x="5479" y="832"/>
                  </a:lnTo>
                  <a:lnTo>
                    <a:pt x="5427" y="810"/>
                  </a:lnTo>
                  <a:lnTo>
                    <a:pt x="5375" y="793"/>
                  </a:lnTo>
                  <a:lnTo>
                    <a:pt x="5319" y="777"/>
                  </a:lnTo>
                  <a:lnTo>
                    <a:pt x="5263" y="764"/>
                  </a:lnTo>
                  <a:lnTo>
                    <a:pt x="5204" y="755"/>
                  </a:lnTo>
                  <a:lnTo>
                    <a:pt x="5144" y="747"/>
                  </a:lnTo>
                  <a:lnTo>
                    <a:pt x="5081" y="742"/>
                  </a:lnTo>
                  <a:lnTo>
                    <a:pt x="5018" y="741"/>
                  </a:lnTo>
                  <a:lnTo>
                    <a:pt x="4969" y="741"/>
                  </a:lnTo>
                  <a:lnTo>
                    <a:pt x="4935" y="741"/>
                  </a:lnTo>
                  <a:lnTo>
                    <a:pt x="4902" y="742"/>
                  </a:lnTo>
                  <a:lnTo>
                    <a:pt x="4887" y="744"/>
                  </a:lnTo>
                  <a:lnTo>
                    <a:pt x="4871" y="745"/>
                  </a:lnTo>
                  <a:lnTo>
                    <a:pt x="4856" y="747"/>
                  </a:lnTo>
                  <a:lnTo>
                    <a:pt x="4840" y="750"/>
                  </a:lnTo>
                  <a:lnTo>
                    <a:pt x="4826" y="755"/>
                  </a:lnTo>
                  <a:lnTo>
                    <a:pt x="4811" y="759"/>
                  </a:lnTo>
                  <a:lnTo>
                    <a:pt x="4797" y="765"/>
                  </a:lnTo>
                  <a:lnTo>
                    <a:pt x="4783" y="771"/>
                  </a:lnTo>
                  <a:lnTo>
                    <a:pt x="4768" y="778"/>
                  </a:lnTo>
                  <a:lnTo>
                    <a:pt x="4755" y="787"/>
                  </a:lnTo>
                  <a:lnTo>
                    <a:pt x="4740" y="798"/>
                  </a:lnTo>
                  <a:lnTo>
                    <a:pt x="4727" y="809"/>
                  </a:lnTo>
                  <a:lnTo>
                    <a:pt x="4715" y="821"/>
                  </a:lnTo>
                  <a:lnTo>
                    <a:pt x="4703" y="834"/>
                  </a:lnTo>
                  <a:lnTo>
                    <a:pt x="4694" y="846"/>
                  </a:lnTo>
                  <a:lnTo>
                    <a:pt x="4686" y="858"/>
                  </a:lnTo>
                  <a:lnTo>
                    <a:pt x="4679" y="871"/>
                  </a:lnTo>
                  <a:lnTo>
                    <a:pt x="4672" y="884"/>
                  </a:lnTo>
                  <a:lnTo>
                    <a:pt x="4668" y="898"/>
                  </a:lnTo>
                  <a:lnTo>
                    <a:pt x="4664" y="911"/>
                  </a:lnTo>
                  <a:lnTo>
                    <a:pt x="4661" y="924"/>
                  </a:lnTo>
                  <a:lnTo>
                    <a:pt x="4658" y="939"/>
                  </a:lnTo>
                  <a:lnTo>
                    <a:pt x="4656" y="953"/>
                  </a:lnTo>
                  <a:lnTo>
                    <a:pt x="4655" y="967"/>
                  </a:lnTo>
                  <a:lnTo>
                    <a:pt x="4654" y="997"/>
                  </a:lnTo>
                  <a:lnTo>
                    <a:pt x="4654" y="1028"/>
                  </a:lnTo>
                  <a:lnTo>
                    <a:pt x="4654" y="3050"/>
                  </a:lnTo>
                  <a:close/>
                  <a:moveTo>
                    <a:pt x="1874" y="3994"/>
                  </a:moveTo>
                  <a:lnTo>
                    <a:pt x="1908" y="3994"/>
                  </a:lnTo>
                  <a:lnTo>
                    <a:pt x="1941" y="3993"/>
                  </a:lnTo>
                  <a:lnTo>
                    <a:pt x="1957" y="3992"/>
                  </a:lnTo>
                  <a:lnTo>
                    <a:pt x="1973" y="3990"/>
                  </a:lnTo>
                  <a:lnTo>
                    <a:pt x="1989" y="3988"/>
                  </a:lnTo>
                  <a:lnTo>
                    <a:pt x="2003" y="3985"/>
                  </a:lnTo>
                  <a:lnTo>
                    <a:pt x="2018" y="3982"/>
                  </a:lnTo>
                  <a:lnTo>
                    <a:pt x="2033" y="3977"/>
                  </a:lnTo>
                  <a:lnTo>
                    <a:pt x="2047" y="3972"/>
                  </a:lnTo>
                  <a:lnTo>
                    <a:pt x="2062" y="3965"/>
                  </a:lnTo>
                  <a:lnTo>
                    <a:pt x="2075" y="3957"/>
                  </a:lnTo>
                  <a:lnTo>
                    <a:pt x="2089" y="3949"/>
                  </a:lnTo>
                  <a:lnTo>
                    <a:pt x="2103" y="3939"/>
                  </a:lnTo>
                  <a:lnTo>
                    <a:pt x="2116" y="3927"/>
                  </a:lnTo>
                  <a:lnTo>
                    <a:pt x="2129" y="3915"/>
                  </a:lnTo>
                  <a:lnTo>
                    <a:pt x="2140" y="3903"/>
                  </a:lnTo>
                  <a:lnTo>
                    <a:pt x="2149" y="3890"/>
                  </a:lnTo>
                  <a:lnTo>
                    <a:pt x="2158" y="3877"/>
                  </a:lnTo>
                  <a:lnTo>
                    <a:pt x="2165" y="3865"/>
                  </a:lnTo>
                  <a:lnTo>
                    <a:pt x="2171" y="3851"/>
                  </a:lnTo>
                  <a:lnTo>
                    <a:pt x="2176" y="3838"/>
                  </a:lnTo>
                  <a:lnTo>
                    <a:pt x="2180" y="3825"/>
                  </a:lnTo>
                  <a:lnTo>
                    <a:pt x="2183" y="3811"/>
                  </a:lnTo>
                  <a:lnTo>
                    <a:pt x="2185" y="3798"/>
                  </a:lnTo>
                  <a:lnTo>
                    <a:pt x="2187" y="3783"/>
                  </a:lnTo>
                  <a:lnTo>
                    <a:pt x="2188" y="3769"/>
                  </a:lnTo>
                  <a:lnTo>
                    <a:pt x="2190" y="3739"/>
                  </a:lnTo>
                  <a:lnTo>
                    <a:pt x="2190" y="3708"/>
                  </a:lnTo>
                  <a:lnTo>
                    <a:pt x="2190" y="992"/>
                  </a:lnTo>
                  <a:lnTo>
                    <a:pt x="2190" y="961"/>
                  </a:lnTo>
                  <a:lnTo>
                    <a:pt x="2191" y="931"/>
                  </a:lnTo>
                  <a:lnTo>
                    <a:pt x="2193" y="917"/>
                  </a:lnTo>
                  <a:lnTo>
                    <a:pt x="2195" y="903"/>
                  </a:lnTo>
                  <a:lnTo>
                    <a:pt x="2198" y="889"/>
                  </a:lnTo>
                  <a:lnTo>
                    <a:pt x="2201" y="875"/>
                  </a:lnTo>
                  <a:lnTo>
                    <a:pt x="2205" y="862"/>
                  </a:lnTo>
                  <a:lnTo>
                    <a:pt x="2210" y="849"/>
                  </a:lnTo>
                  <a:lnTo>
                    <a:pt x="2215" y="836"/>
                  </a:lnTo>
                  <a:lnTo>
                    <a:pt x="2222" y="822"/>
                  </a:lnTo>
                  <a:lnTo>
                    <a:pt x="2231" y="810"/>
                  </a:lnTo>
                  <a:lnTo>
                    <a:pt x="2241" y="798"/>
                  </a:lnTo>
                  <a:lnTo>
                    <a:pt x="2252" y="785"/>
                  </a:lnTo>
                  <a:lnTo>
                    <a:pt x="2265" y="773"/>
                  </a:lnTo>
                  <a:lnTo>
                    <a:pt x="2278" y="762"/>
                  </a:lnTo>
                  <a:lnTo>
                    <a:pt x="2291" y="752"/>
                  </a:lnTo>
                  <a:lnTo>
                    <a:pt x="2305" y="743"/>
                  </a:lnTo>
                  <a:lnTo>
                    <a:pt x="2319" y="735"/>
                  </a:lnTo>
                  <a:lnTo>
                    <a:pt x="2334" y="729"/>
                  </a:lnTo>
                  <a:lnTo>
                    <a:pt x="2348" y="724"/>
                  </a:lnTo>
                  <a:lnTo>
                    <a:pt x="2362" y="719"/>
                  </a:lnTo>
                  <a:lnTo>
                    <a:pt x="2377" y="716"/>
                  </a:lnTo>
                  <a:lnTo>
                    <a:pt x="2392" y="712"/>
                  </a:lnTo>
                  <a:lnTo>
                    <a:pt x="2408" y="710"/>
                  </a:lnTo>
                  <a:lnTo>
                    <a:pt x="2423" y="708"/>
                  </a:lnTo>
                  <a:lnTo>
                    <a:pt x="2440" y="707"/>
                  </a:lnTo>
                  <a:lnTo>
                    <a:pt x="2472" y="706"/>
                  </a:lnTo>
                  <a:lnTo>
                    <a:pt x="2506" y="706"/>
                  </a:lnTo>
                  <a:lnTo>
                    <a:pt x="2894" y="706"/>
                  </a:lnTo>
                  <a:lnTo>
                    <a:pt x="2928" y="705"/>
                  </a:lnTo>
                  <a:lnTo>
                    <a:pt x="2961" y="704"/>
                  </a:lnTo>
                  <a:lnTo>
                    <a:pt x="2976" y="703"/>
                  </a:lnTo>
                  <a:lnTo>
                    <a:pt x="2992" y="701"/>
                  </a:lnTo>
                  <a:lnTo>
                    <a:pt x="3007" y="699"/>
                  </a:lnTo>
                  <a:lnTo>
                    <a:pt x="3023" y="696"/>
                  </a:lnTo>
                  <a:lnTo>
                    <a:pt x="3037" y="693"/>
                  </a:lnTo>
                  <a:lnTo>
                    <a:pt x="3052" y="688"/>
                  </a:lnTo>
                  <a:lnTo>
                    <a:pt x="3067" y="683"/>
                  </a:lnTo>
                  <a:lnTo>
                    <a:pt x="3080" y="676"/>
                  </a:lnTo>
                  <a:lnTo>
                    <a:pt x="3095" y="668"/>
                  </a:lnTo>
                  <a:lnTo>
                    <a:pt x="3108" y="660"/>
                  </a:lnTo>
                  <a:lnTo>
                    <a:pt x="3122" y="650"/>
                  </a:lnTo>
                  <a:lnTo>
                    <a:pt x="3136" y="638"/>
                  </a:lnTo>
                  <a:lnTo>
                    <a:pt x="3148" y="626"/>
                  </a:lnTo>
                  <a:lnTo>
                    <a:pt x="3160" y="614"/>
                  </a:lnTo>
                  <a:lnTo>
                    <a:pt x="3169" y="601"/>
                  </a:lnTo>
                  <a:lnTo>
                    <a:pt x="3177" y="589"/>
                  </a:lnTo>
                  <a:lnTo>
                    <a:pt x="3184" y="576"/>
                  </a:lnTo>
                  <a:lnTo>
                    <a:pt x="3190" y="562"/>
                  </a:lnTo>
                  <a:lnTo>
                    <a:pt x="3196" y="549"/>
                  </a:lnTo>
                  <a:lnTo>
                    <a:pt x="3200" y="536"/>
                  </a:lnTo>
                  <a:lnTo>
                    <a:pt x="3203" y="522"/>
                  </a:lnTo>
                  <a:lnTo>
                    <a:pt x="3205" y="508"/>
                  </a:lnTo>
                  <a:lnTo>
                    <a:pt x="3207" y="493"/>
                  </a:lnTo>
                  <a:lnTo>
                    <a:pt x="3208" y="479"/>
                  </a:lnTo>
                  <a:lnTo>
                    <a:pt x="3209" y="449"/>
                  </a:lnTo>
                  <a:lnTo>
                    <a:pt x="3210" y="418"/>
                  </a:lnTo>
                  <a:lnTo>
                    <a:pt x="3210" y="317"/>
                  </a:lnTo>
                  <a:lnTo>
                    <a:pt x="3209" y="287"/>
                  </a:lnTo>
                  <a:lnTo>
                    <a:pt x="3208" y="258"/>
                  </a:lnTo>
                  <a:lnTo>
                    <a:pt x="3207" y="243"/>
                  </a:lnTo>
                  <a:lnTo>
                    <a:pt x="3205" y="229"/>
                  </a:lnTo>
                  <a:lnTo>
                    <a:pt x="3203" y="215"/>
                  </a:lnTo>
                  <a:lnTo>
                    <a:pt x="3200" y="201"/>
                  </a:lnTo>
                  <a:lnTo>
                    <a:pt x="3196" y="188"/>
                  </a:lnTo>
                  <a:lnTo>
                    <a:pt x="3190" y="175"/>
                  </a:lnTo>
                  <a:lnTo>
                    <a:pt x="3184" y="161"/>
                  </a:lnTo>
                  <a:lnTo>
                    <a:pt x="3177" y="149"/>
                  </a:lnTo>
                  <a:lnTo>
                    <a:pt x="3169" y="136"/>
                  </a:lnTo>
                  <a:lnTo>
                    <a:pt x="3160" y="123"/>
                  </a:lnTo>
                  <a:lnTo>
                    <a:pt x="3148" y="111"/>
                  </a:lnTo>
                  <a:lnTo>
                    <a:pt x="3136" y="99"/>
                  </a:lnTo>
                  <a:lnTo>
                    <a:pt x="3122" y="87"/>
                  </a:lnTo>
                  <a:lnTo>
                    <a:pt x="3108" y="78"/>
                  </a:lnTo>
                  <a:lnTo>
                    <a:pt x="3095" y="69"/>
                  </a:lnTo>
                  <a:lnTo>
                    <a:pt x="3080" y="61"/>
                  </a:lnTo>
                  <a:lnTo>
                    <a:pt x="3067" y="54"/>
                  </a:lnTo>
                  <a:lnTo>
                    <a:pt x="3052" y="49"/>
                  </a:lnTo>
                  <a:lnTo>
                    <a:pt x="3037" y="45"/>
                  </a:lnTo>
                  <a:lnTo>
                    <a:pt x="3023" y="41"/>
                  </a:lnTo>
                  <a:lnTo>
                    <a:pt x="3007" y="38"/>
                  </a:lnTo>
                  <a:lnTo>
                    <a:pt x="2992" y="36"/>
                  </a:lnTo>
                  <a:lnTo>
                    <a:pt x="2976" y="34"/>
                  </a:lnTo>
                  <a:lnTo>
                    <a:pt x="2961" y="33"/>
                  </a:lnTo>
                  <a:lnTo>
                    <a:pt x="2928" y="32"/>
                  </a:lnTo>
                  <a:lnTo>
                    <a:pt x="2894" y="32"/>
                  </a:lnTo>
                  <a:lnTo>
                    <a:pt x="316" y="32"/>
                  </a:lnTo>
                  <a:lnTo>
                    <a:pt x="282" y="32"/>
                  </a:lnTo>
                  <a:lnTo>
                    <a:pt x="249" y="33"/>
                  </a:lnTo>
                  <a:lnTo>
                    <a:pt x="234" y="34"/>
                  </a:lnTo>
                  <a:lnTo>
                    <a:pt x="218" y="36"/>
                  </a:lnTo>
                  <a:lnTo>
                    <a:pt x="203" y="38"/>
                  </a:lnTo>
                  <a:lnTo>
                    <a:pt x="187" y="41"/>
                  </a:lnTo>
                  <a:lnTo>
                    <a:pt x="173" y="45"/>
                  </a:lnTo>
                  <a:lnTo>
                    <a:pt x="158" y="49"/>
                  </a:lnTo>
                  <a:lnTo>
                    <a:pt x="144" y="54"/>
                  </a:lnTo>
                  <a:lnTo>
                    <a:pt x="130" y="61"/>
                  </a:lnTo>
                  <a:lnTo>
                    <a:pt x="116" y="69"/>
                  </a:lnTo>
                  <a:lnTo>
                    <a:pt x="102" y="78"/>
                  </a:lnTo>
                  <a:lnTo>
                    <a:pt x="88" y="87"/>
                  </a:lnTo>
                  <a:lnTo>
                    <a:pt x="75" y="99"/>
                  </a:lnTo>
                  <a:lnTo>
                    <a:pt x="63" y="111"/>
                  </a:lnTo>
                  <a:lnTo>
                    <a:pt x="51" y="123"/>
                  </a:lnTo>
                  <a:lnTo>
                    <a:pt x="41" y="136"/>
                  </a:lnTo>
                  <a:lnTo>
                    <a:pt x="33" y="149"/>
                  </a:lnTo>
                  <a:lnTo>
                    <a:pt x="26" y="161"/>
                  </a:lnTo>
                  <a:lnTo>
                    <a:pt x="19" y="175"/>
                  </a:lnTo>
                  <a:lnTo>
                    <a:pt x="14" y="188"/>
                  </a:lnTo>
                  <a:lnTo>
                    <a:pt x="10" y="201"/>
                  </a:lnTo>
                  <a:lnTo>
                    <a:pt x="7" y="215"/>
                  </a:lnTo>
                  <a:lnTo>
                    <a:pt x="5" y="229"/>
                  </a:lnTo>
                  <a:lnTo>
                    <a:pt x="3" y="243"/>
                  </a:lnTo>
                  <a:lnTo>
                    <a:pt x="2" y="258"/>
                  </a:lnTo>
                  <a:lnTo>
                    <a:pt x="0" y="287"/>
                  </a:lnTo>
                  <a:lnTo>
                    <a:pt x="0" y="317"/>
                  </a:lnTo>
                  <a:lnTo>
                    <a:pt x="0" y="418"/>
                  </a:lnTo>
                  <a:lnTo>
                    <a:pt x="0" y="449"/>
                  </a:lnTo>
                  <a:lnTo>
                    <a:pt x="2" y="479"/>
                  </a:lnTo>
                  <a:lnTo>
                    <a:pt x="3" y="493"/>
                  </a:lnTo>
                  <a:lnTo>
                    <a:pt x="5" y="508"/>
                  </a:lnTo>
                  <a:lnTo>
                    <a:pt x="7" y="522"/>
                  </a:lnTo>
                  <a:lnTo>
                    <a:pt x="10" y="536"/>
                  </a:lnTo>
                  <a:lnTo>
                    <a:pt x="14" y="549"/>
                  </a:lnTo>
                  <a:lnTo>
                    <a:pt x="19" y="562"/>
                  </a:lnTo>
                  <a:lnTo>
                    <a:pt x="26" y="576"/>
                  </a:lnTo>
                  <a:lnTo>
                    <a:pt x="33" y="589"/>
                  </a:lnTo>
                  <a:lnTo>
                    <a:pt x="41" y="601"/>
                  </a:lnTo>
                  <a:lnTo>
                    <a:pt x="51" y="614"/>
                  </a:lnTo>
                  <a:lnTo>
                    <a:pt x="63" y="626"/>
                  </a:lnTo>
                  <a:lnTo>
                    <a:pt x="75" y="638"/>
                  </a:lnTo>
                  <a:lnTo>
                    <a:pt x="88" y="650"/>
                  </a:lnTo>
                  <a:lnTo>
                    <a:pt x="102" y="660"/>
                  </a:lnTo>
                  <a:lnTo>
                    <a:pt x="116" y="668"/>
                  </a:lnTo>
                  <a:lnTo>
                    <a:pt x="130" y="676"/>
                  </a:lnTo>
                  <a:lnTo>
                    <a:pt x="144" y="683"/>
                  </a:lnTo>
                  <a:lnTo>
                    <a:pt x="158" y="688"/>
                  </a:lnTo>
                  <a:lnTo>
                    <a:pt x="173" y="693"/>
                  </a:lnTo>
                  <a:lnTo>
                    <a:pt x="187" y="696"/>
                  </a:lnTo>
                  <a:lnTo>
                    <a:pt x="203" y="699"/>
                  </a:lnTo>
                  <a:lnTo>
                    <a:pt x="218" y="701"/>
                  </a:lnTo>
                  <a:lnTo>
                    <a:pt x="234" y="703"/>
                  </a:lnTo>
                  <a:lnTo>
                    <a:pt x="249" y="704"/>
                  </a:lnTo>
                  <a:lnTo>
                    <a:pt x="282" y="705"/>
                  </a:lnTo>
                  <a:lnTo>
                    <a:pt x="316" y="706"/>
                  </a:lnTo>
                  <a:lnTo>
                    <a:pt x="704" y="706"/>
                  </a:lnTo>
                  <a:lnTo>
                    <a:pt x="738" y="706"/>
                  </a:lnTo>
                  <a:lnTo>
                    <a:pt x="771" y="707"/>
                  </a:lnTo>
                  <a:lnTo>
                    <a:pt x="788" y="708"/>
                  </a:lnTo>
                  <a:lnTo>
                    <a:pt x="803" y="710"/>
                  </a:lnTo>
                  <a:lnTo>
                    <a:pt x="819" y="712"/>
                  </a:lnTo>
                  <a:lnTo>
                    <a:pt x="833" y="716"/>
                  </a:lnTo>
                  <a:lnTo>
                    <a:pt x="848" y="719"/>
                  </a:lnTo>
                  <a:lnTo>
                    <a:pt x="863" y="724"/>
                  </a:lnTo>
                  <a:lnTo>
                    <a:pt x="877" y="729"/>
                  </a:lnTo>
                  <a:lnTo>
                    <a:pt x="892" y="735"/>
                  </a:lnTo>
                  <a:lnTo>
                    <a:pt x="905" y="743"/>
                  </a:lnTo>
                  <a:lnTo>
                    <a:pt x="920" y="752"/>
                  </a:lnTo>
                  <a:lnTo>
                    <a:pt x="933" y="762"/>
                  </a:lnTo>
                  <a:lnTo>
                    <a:pt x="946" y="773"/>
                  </a:lnTo>
                  <a:lnTo>
                    <a:pt x="959" y="785"/>
                  </a:lnTo>
                  <a:lnTo>
                    <a:pt x="970" y="798"/>
                  </a:lnTo>
                  <a:lnTo>
                    <a:pt x="979" y="810"/>
                  </a:lnTo>
                  <a:lnTo>
                    <a:pt x="987" y="822"/>
                  </a:lnTo>
                  <a:lnTo>
                    <a:pt x="995" y="836"/>
                  </a:lnTo>
                  <a:lnTo>
                    <a:pt x="1001" y="849"/>
                  </a:lnTo>
                  <a:lnTo>
                    <a:pt x="1006" y="862"/>
                  </a:lnTo>
                  <a:lnTo>
                    <a:pt x="1010" y="875"/>
                  </a:lnTo>
                  <a:lnTo>
                    <a:pt x="1013" y="889"/>
                  </a:lnTo>
                  <a:lnTo>
                    <a:pt x="1015" y="903"/>
                  </a:lnTo>
                  <a:lnTo>
                    <a:pt x="1017" y="917"/>
                  </a:lnTo>
                  <a:lnTo>
                    <a:pt x="1018" y="931"/>
                  </a:lnTo>
                  <a:lnTo>
                    <a:pt x="1019" y="961"/>
                  </a:lnTo>
                  <a:lnTo>
                    <a:pt x="1019" y="992"/>
                  </a:lnTo>
                  <a:lnTo>
                    <a:pt x="1019" y="3708"/>
                  </a:lnTo>
                  <a:lnTo>
                    <a:pt x="1020" y="3739"/>
                  </a:lnTo>
                  <a:lnTo>
                    <a:pt x="1021" y="3769"/>
                  </a:lnTo>
                  <a:lnTo>
                    <a:pt x="1023" y="3783"/>
                  </a:lnTo>
                  <a:lnTo>
                    <a:pt x="1025" y="3798"/>
                  </a:lnTo>
                  <a:lnTo>
                    <a:pt x="1027" y="3811"/>
                  </a:lnTo>
                  <a:lnTo>
                    <a:pt x="1030" y="3825"/>
                  </a:lnTo>
                  <a:lnTo>
                    <a:pt x="1034" y="3838"/>
                  </a:lnTo>
                  <a:lnTo>
                    <a:pt x="1039" y="3851"/>
                  </a:lnTo>
                  <a:lnTo>
                    <a:pt x="1045" y="3865"/>
                  </a:lnTo>
                  <a:lnTo>
                    <a:pt x="1052" y="3877"/>
                  </a:lnTo>
                  <a:lnTo>
                    <a:pt x="1061" y="3890"/>
                  </a:lnTo>
                  <a:lnTo>
                    <a:pt x="1070" y="3903"/>
                  </a:lnTo>
                  <a:lnTo>
                    <a:pt x="1081" y="3915"/>
                  </a:lnTo>
                  <a:lnTo>
                    <a:pt x="1094" y="3927"/>
                  </a:lnTo>
                  <a:lnTo>
                    <a:pt x="1107" y="3939"/>
                  </a:lnTo>
                  <a:lnTo>
                    <a:pt x="1120" y="3949"/>
                  </a:lnTo>
                  <a:lnTo>
                    <a:pt x="1135" y="3957"/>
                  </a:lnTo>
                  <a:lnTo>
                    <a:pt x="1149" y="3965"/>
                  </a:lnTo>
                  <a:lnTo>
                    <a:pt x="1163" y="3972"/>
                  </a:lnTo>
                  <a:lnTo>
                    <a:pt x="1177" y="3977"/>
                  </a:lnTo>
                  <a:lnTo>
                    <a:pt x="1192" y="3982"/>
                  </a:lnTo>
                  <a:lnTo>
                    <a:pt x="1207" y="3985"/>
                  </a:lnTo>
                  <a:lnTo>
                    <a:pt x="1222" y="3988"/>
                  </a:lnTo>
                  <a:lnTo>
                    <a:pt x="1238" y="3990"/>
                  </a:lnTo>
                  <a:lnTo>
                    <a:pt x="1253" y="3992"/>
                  </a:lnTo>
                  <a:lnTo>
                    <a:pt x="1269" y="3993"/>
                  </a:lnTo>
                  <a:lnTo>
                    <a:pt x="1302" y="3994"/>
                  </a:lnTo>
                  <a:lnTo>
                    <a:pt x="1336" y="3994"/>
                  </a:lnTo>
                  <a:lnTo>
                    <a:pt x="1874" y="3994"/>
                  </a:lnTo>
                  <a:close/>
                  <a:moveTo>
                    <a:pt x="10656" y="3265"/>
                  </a:moveTo>
                  <a:lnTo>
                    <a:pt x="10672" y="3264"/>
                  </a:lnTo>
                  <a:lnTo>
                    <a:pt x="10689" y="3263"/>
                  </a:lnTo>
                  <a:lnTo>
                    <a:pt x="10705" y="3263"/>
                  </a:lnTo>
                  <a:lnTo>
                    <a:pt x="10721" y="3263"/>
                  </a:lnTo>
                  <a:lnTo>
                    <a:pt x="10736" y="3264"/>
                  </a:lnTo>
                  <a:lnTo>
                    <a:pt x="10751" y="3265"/>
                  </a:lnTo>
                  <a:lnTo>
                    <a:pt x="10765" y="3268"/>
                  </a:lnTo>
                  <a:lnTo>
                    <a:pt x="10780" y="3270"/>
                  </a:lnTo>
                  <a:lnTo>
                    <a:pt x="10792" y="3274"/>
                  </a:lnTo>
                  <a:lnTo>
                    <a:pt x="10805" y="3278"/>
                  </a:lnTo>
                  <a:lnTo>
                    <a:pt x="10818" y="3284"/>
                  </a:lnTo>
                  <a:lnTo>
                    <a:pt x="10829" y="3290"/>
                  </a:lnTo>
                  <a:lnTo>
                    <a:pt x="10840" y="3296"/>
                  </a:lnTo>
                  <a:lnTo>
                    <a:pt x="10852" y="3304"/>
                  </a:lnTo>
                  <a:lnTo>
                    <a:pt x="10862" y="3312"/>
                  </a:lnTo>
                  <a:lnTo>
                    <a:pt x="10871" y="3322"/>
                  </a:lnTo>
                  <a:lnTo>
                    <a:pt x="10880" y="3332"/>
                  </a:lnTo>
                  <a:lnTo>
                    <a:pt x="10889" y="3342"/>
                  </a:lnTo>
                  <a:lnTo>
                    <a:pt x="10896" y="3354"/>
                  </a:lnTo>
                  <a:lnTo>
                    <a:pt x="10902" y="3364"/>
                  </a:lnTo>
                  <a:lnTo>
                    <a:pt x="10907" y="3376"/>
                  </a:lnTo>
                  <a:lnTo>
                    <a:pt x="10912" y="3387"/>
                  </a:lnTo>
                  <a:lnTo>
                    <a:pt x="10915" y="3400"/>
                  </a:lnTo>
                  <a:lnTo>
                    <a:pt x="10919" y="3412"/>
                  </a:lnTo>
                  <a:lnTo>
                    <a:pt x="10921" y="3426"/>
                  </a:lnTo>
                  <a:lnTo>
                    <a:pt x="10922" y="3439"/>
                  </a:lnTo>
                  <a:lnTo>
                    <a:pt x="10923" y="3453"/>
                  </a:lnTo>
                  <a:lnTo>
                    <a:pt x="10922" y="3468"/>
                  </a:lnTo>
                  <a:lnTo>
                    <a:pt x="10921" y="3483"/>
                  </a:lnTo>
                  <a:lnTo>
                    <a:pt x="10920" y="3500"/>
                  </a:lnTo>
                  <a:lnTo>
                    <a:pt x="10918" y="3516"/>
                  </a:lnTo>
                  <a:lnTo>
                    <a:pt x="10914" y="3532"/>
                  </a:lnTo>
                  <a:lnTo>
                    <a:pt x="10882" y="3729"/>
                  </a:lnTo>
                  <a:lnTo>
                    <a:pt x="10875" y="3758"/>
                  </a:lnTo>
                  <a:lnTo>
                    <a:pt x="10868" y="3784"/>
                  </a:lnTo>
                  <a:lnTo>
                    <a:pt x="10864" y="3797"/>
                  </a:lnTo>
                  <a:lnTo>
                    <a:pt x="10859" y="3808"/>
                  </a:lnTo>
                  <a:lnTo>
                    <a:pt x="10854" y="3819"/>
                  </a:lnTo>
                  <a:lnTo>
                    <a:pt x="10849" y="3831"/>
                  </a:lnTo>
                  <a:lnTo>
                    <a:pt x="10842" y="3841"/>
                  </a:lnTo>
                  <a:lnTo>
                    <a:pt x="10835" y="3851"/>
                  </a:lnTo>
                  <a:lnTo>
                    <a:pt x="10828" y="3862"/>
                  </a:lnTo>
                  <a:lnTo>
                    <a:pt x="10821" y="3871"/>
                  </a:lnTo>
                  <a:lnTo>
                    <a:pt x="10811" y="3881"/>
                  </a:lnTo>
                  <a:lnTo>
                    <a:pt x="10802" y="3890"/>
                  </a:lnTo>
                  <a:lnTo>
                    <a:pt x="10793" y="3900"/>
                  </a:lnTo>
                  <a:lnTo>
                    <a:pt x="10782" y="3909"/>
                  </a:lnTo>
                  <a:lnTo>
                    <a:pt x="10770" y="3918"/>
                  </a:lnTo>
                  <a:lnTo>
                    <a:pt x="10759" y="3927"/>
                  </a:lnTo>
                  <a:lnTo>
                    <a:pt x="10747" y="3935"/>
                  </a:lnTo>
                  <a:lnTo>
                    <a:pt x="10733" y="3943"/>
                  </a:lnTo>
                  <a:lnTo>
                    <a:pt x="10721" y="3949"/>
                  </a:lnTo>
                  <a:lnTo>
                    <a:pt x="10707" y="3955"/>
                  </a:lnTo>
                  <a:lnTo>
                    <a:pt x="10693" y="3961"/>
                  </a:lnTo>
                  <a:lnTo>
                    <a:pt x="10679" y="3966"/>
                  </a:lnTo>
                  <a:lnTo>
                    <a:pt x="10649" y="3976"/>
                  </a:lnTo>
                  <a:lnTo>
                    <a:pt x="10618" y="3983"/>
                  </a:lnTo>
                  <a:lnTo>
                    <a:pt x="10584" y="3989"/>
                  </a:lnTo>
                  <a:lnTo>
                    <a:pt x="10550" y="3994"/>
                  </a:lnTo>
                  <a:lnTo>
                    <a:pt x="10488" y="4002"/>
                  </a:lnTo>
                  <a:lnTo>
                    <a:pt x="10425" y="4010"/>
                  </a:lnTo>
                  <a:lnTo>
                    <a:pt x="10357" y="4016"/>
                  </a:lnTo>
                  <a:lnTo>
                    <a:pt x="10286" y="4022"/>
                  </a:lnTo>
                  <a:lnTo>
                    <a:pt x="10209" y="4026"/>
                  </a:lnTo>
                  <a:lnTo>
                    <a:pt x="10126" y="4029"/>
                  </a:lnTo>
                  <a:lnTo>
                    <a:pt x="10034" y="4031"/>
                  </a:lnTo>
                  <a:lnTo>
                    <a:pt x="9935" y="4032"/>
                  </a:lnTo>
                  <a:lnTo>
                    <a:pt x="9806" y="4029"/>
                  </a:lnTo>
                  <a:lnTo>
                    <a:pt x="9682" y="4021"/>
                  </a:lnTo>
                  <a:lnTo>
                    <a:pt x="9561" y="4008"/>
                  </a:lnTo>
                  <a:lnTo>
                    <a:pt x="9445" y="3989"/>
                  </a:lnTo>
                  <a:lnTo>
                    <a:pt x="9333" y="3965"/>
                  </a:lnTo>
                  <a:lnTo>
                    <a:pt x="9224" y="3938"/>
                  </a:lnTo>
                  <a:lnTo>
                    <a:pt x="9120" y="3904"/>
                  </a:lnTo>
                  <a:lnTo>
                    <a:pt x="9022" y="3867"/>
                  </a:lnTo>
                  <a:lnTo>
                    <a:pt x="8926" y="3825"/>
                  </a:lnTo>
                  <a:lnTo>
                    <a:pt x="8834" y="3778"/>
                  </a:lnTo>
                  <a:lnTo>
                    <a:pt x="8748" y="3729"/>
                  </a:lnTo>
                  <a:lnTo>
                    <a:pt x="8664" y="3674"/>
                  </a:lnTo>
                  <a:lnTo>
                    <a:pt x="8586" y="3617"/>
                  </a:lnTo>
                  <a:lnTo>
                    <a:pt x="8511" y="3556"/>
                  </a:lnTo>
                  <a:lnTo>
                    <a:pt x="8441" y="3491"/>
                  </a:lnTo>
                  <a:lnTo>
                    <a:pt x="8374" y="3423"/>
                  </a:lnTo>
                  <a:lnTo>
                    <a:pt x="8312" y="3351"/>
                  </a:lnTo>
                  <a:lnTo>
                    <a:pt x="8253" y="3277"/>
                  </a:lnTo>
                  <a:lnTo>
                    <a:pt x="8199" y="3201"/>
                  </a:lnTo>
                  <a:lnTo>
                    <a:pt x="8149" y="3121"/>
                  </a:lnTo>
                  <a:lnTo>
                    <a:pt x="8103" y="3039"/>
                  </a:lnTo>
                  <a:lnTo>
                    <a:pt x="8061" y="2954"/>
                  </a:lnTo>
                  <a:lnTo>
                    <a:pt x="8023" y="2868"/>
                  </a:lnTo>
                  <a:lnTo>
                    <a:pt x="7989" y="2780"/>
                  </a:lnTo>
                  <a:lnTo>
                    <a:pt x="7959" y="2689"/>
                  </a:lnTo>
                  <a:lnTo>
                    <a:pt x="7933" y="2597"/>
                  </a:lnTo>
                  <a:lnTo>
                    <a:pt x="7911" y="2503"/>
                  </a:lnTo>
                  <a:lnTo>
                    <a:pt x="7893" y="2407"/>
                  </a:lnTo>
                  <a:lnTo>
                    <a:pt x="7879" y="2312"/>
                  </a:lnTo>
                  <a:lnTo>
                    <a:pt x="7869" y="2214"/>
                  </a:lnTo>
                  <a:lnTo>
                    <a:pt x="7864" y="2115"/>
                  </a:lnTo>
                  <a:lnTo>
                    <a:pt x="7862" y="2015"/>
                  </a:lnTo>
                  <a:lnTo>
                    <a:pt x="7864" y="1917"/>
                  </a:lnTo>
                  <a:lnTo>
                    <a:pt x="7869" y="1818"/>
                  </a:lnTo>
                  <a:lnTo>
                    <a:pt x="7879" y="1720"/>
                  </a:lnTo>
                  <a:lnTo>
                    <a:pt x="7893" y="1624"/>
                  </a:lnTo>
                  <a:lnTo>
                    <a:pt x="7911" y="1529"/>
                  </a:lnTo>
                  <a:lnTo>
                    <a:pt x="7933" y="1434"/>
                  </a:lnTo>
                  <a:lnTo>
                    <a:pt x="7959" y="1343"/>
                  </a:lnTo>
                  <a:lnTo>
                    <a:pt x="7989" y="1252"/>
                  </a:lnTo>
                  <a:lnTo>
                    <a:pt x="8023" y="1164"/>
                  </a:lnTo>
                  <a:lnTo>
                    <a:pt x="8061" y="1076"/>
                  </a:lnTo>
                  <a:lnTo>
                    <a:pt x="8103" y="992"/>
                  </a:lnTo>
                  <a:lnTo>
                    <a:pt x="8149" y="911"/>
                  </a:lnTo>
                  <a:lnTo>
                    <a:pt x="8200" y="831"/>
                  </a:lnTo>
                  <a:lnTo>
                    <a:pt x="8253" y="755"/>
                  </a:lnTo>
                  <a:lnTo>
                    <a:pt x="8312" y="680"/>
                  </a:lnTo>
                  <a:lnTo>
                    <a:pt x="8374" y="609"/>
                  </a:lnTo>
                  <a:lnTo>
                    <a:pt x="8441" y="541"/>
                  </a:lnTo>
                  <a:lnTo>
                    <a:pt x="8512" y="476"/>
                  </a:lnTo>
                  <a:lnTo>
                    <a:pt x="8586" y="415"/>
                  </a:lnTo>
                  <a:lnTo>
                    <a:pt x="8665" y="358"/>
                  </a:lnTo>
                  <a:lnTo>
                    <a:pt x="8748" y="303"/>
                  </a:lnTo>
                  <a:lnTo>
                    <a:pt x="8835" y="253"/>
                  </a:lnTo>
                  <a:lnTo>
                    <a:pt x="8926" y="206"/>
                  </a:lnTo>
                  <a:lnTo>
                    <a:pt x="9022" y="165"/>
                  </a:lnTo>
                  <a:lnTo>
                    <a:pt x="9120" y="127"/>
                  </a:lnTo>
                  <a:lnTo>
                    <a:pt x="9224" y="94"/>
                  </a:lnTo>
                  <a:lnTo>
                    <a:pt x="9333" y="67"/>
                  </a:lnTo>
                  <a:lnTo>
                    <a:pt x="9445" y="43"/>
                  </a:lnTo>
                  <a:lnTo>
                    <a:pt x="9561" y="24"/>
                  </a:lnTo>
                  <a:lnTo>
                    <a:pt x="9682" y="10"/>
                  </a:lnTo>
                  <a:lnTo>
                    <a:pt x="9806" y="2"/>
                  </a:lnTo>
                  <a:lnTo>
                    <a:pt x="9935" y="0"/>
                  </a:lnTo>
                  <a:lnTo>
                    <a:pt x="10027" y="0"/>
                  </a:lnTo>
                  <a:lnTo>
                    <a:pt x="10110" y="2"/>
                  </a:lnTo>
                  <a:lnTo>
                    <a:pt x="10183" y="5"/>
                  </a:lnTo>
                  <a:lnTo>
                    <a:pt x="10250" y="8"/>
                  </a:lnTo>
                  <a:lnTo>
                    <a:pt x="10309" y="12"/>
                  </a:lnTo>
                  <a:lnTo>
                    <a:pt x="10361" y="17"/>
                  </a:lnTo>
                  <a:lnTo>
                    <a:pt x="10408" y="22"/>
                  </a:lnTo>
                  <a:lnTo>
                    <a:pt x="10450" y="27"/>
                  </a:lnTo>
                  <a:lnTo>
                    <a:pt x="10466" y="30"/>
                  </a:lnTo>
                  <a:lnTo>
                    <a:pt x="10482" y="33"/>
                  </a:lnTo>
                  <a:lnTo>
                    <a:pt x="10496" y="36"/>
                  </a:lnTo>
                  <a:lnTo>
                    <a:pt x="10511" y="40"/>
                  </a:lnTo>
                  <a:lnTo>
                    <a:pt x="10524" y="44"/>
                  </a:lnTo>
                  <a:lnTo>
                    <a:pt x="10539" y="48"/>
                  </a:lnTo>
                  <a:lnTo>
                    <a:pt x="10551" y="53"/>
                  </a:lnTo>
                  <a:lnTo>
                    <a:pt x="10563" y="58"/>
                  </a:lnTo>
                  <a:lnTo>
                    <a:pt x="10576" y="64"/>
                  </a:lnTo>
                  <a:lnTo>
                    <a:pt x="10587" y="70"/>
                  </a:lnTo>
                  <a:lnTo>
                    <a:pt x="10597" y="77"/>
                  </a:lnTo>
                  <a:lnTo>
                    <a:pt x="10608" y="83"/>
                  </a:lnTo>
                  <a:lnTo>
                    <a:pt x="10618" y="90"/>
                  </a:lnTo>
                  <a:lnTo>
                    <a:pt x="10627" y="97"/>
                  </a:lnTo>
                  <a:lnTo>
                    <a:pt x="10635" y="105"/>
                  </a:lnTo>
                  <a:lnTo>
                    <a:pt x="10644" y="112"/>
                  </a:lnTo>
                  <a:lnTo>
                    <a:pt x="10652" y="122"/>
                  </a:lnTo>
                  <a:lnTo>
                    <a:pt x="10660" y="132"/>
                  </a:lnTo>
                  <a:lnTo>
                    <a:pt x="10668" y="144"/>
                  </a:lnTo>
                  <a:lnTo>
                    <a:pt x="10675" y="155"/>
                  </a:lnTo>
                  <a:lnTo>
                    <a:pt x="10681" y="166"/>
                  </a:lnTo>
                  <a:lnTo>
                    <a:pt x="10686" y="179"/>
                  </a:lnTo>
                  <a:lnTo>
                    <a:pt x="10691" y="192"/>
                  </a:lnTo>
                  <a:lnTo>
                    <a:pt x="10695" y="204"/>
                  </a:lnTo>
                  <a:lnTo>
                    <a:pt x="10698" y="218"/>
                  </a:lnTo>
                  <a:lnTo>
                    <a:pt x="10701" y="232"/>
                  </a:lnTo>
                  <a:lnTo>
                    <a:pt x="10703" y="247"/>
                  </a:lnTo>
                  <a:lnTo>
                    <a:pt x="10705" y="262"/>
                  </a:lnTo>
                  <a:lnTo>
                    <a:pt x="10708" y="293"/>
                  </a:lnTo>
                  <a:lnTo>
                    <a:pt x="10708" y="326"/>
                  </a:lnTo>
                  <a:lnTo>
                    <a:pt x="10708" y="449"/>
                  </a:lnTo>
                  <a:lnTo>
                    <a:pt x="10708" y="483"/>
                  </a:lnTo>
                  <a:lnTo>
                    <a:pt x="10707" y="515"/>
                  </a:lnTo>
                  <a:lnTo>
                    <a:pt x="10705" y="529"/>
                  </a:lnTo>
                  <a:lnTo>
                    <a:pt x="10704" y="544"/>
                  </a:lnTo>
                  <a:lnTo>
                    <a:pt x="10701" y="557"/>
                  </a:lnTo>
                  <a:lnTo>
                    <a:pt x="10699" y="570"/>
                  </a:lnTo>
                  <a:lnTo>
                    <a:pt x="10695" y="584"/>
                  </a:lnTo>
                  <a:lnTo>
                    <a:pt x="10691" y="596"/>
                  </a:lnTo>
                  <a:lnTo>
                    <a:pt x="10686" y="608"/>
                  </a:lnTo>
                  <a:lnTo>
                    <a:pt x="10681" y="620"/>
                  </a:lnTo>
                  <a:lnTo>
                    <a:pt x="10675" y="631"/>
                  </a:lnTo>
                  <a:lnTo>
                    <a:pt x="10666" y="641"/>
                  </a:lnTo>
                  <a:lnTo>
                    <a:pt x="10658" y="653"/>
                  </a:lnTo>
                  <a:lnTo>
                    <a:pt x="10649" y="663"/>
                  </a:lnTo>
                  <a:lnTo>
                    <a:pt x="10638" y="673"/>
                  </a:lnTo>
                  <a:lnTo>
                    <a:pt x="10628" y="683"/>
                  </a:lnTo>
                  <a:lnTo>
                    <a:pt x="10618" y="691"/>
                  </a:lnTo>
                  <a:lnTo>
                    <a:pt x="10608" y="698"/>
                  </a:lnTo>
                  <a:lnTo>
                    <a:pt x="10596" y="704"/>
                  </a:lnTo>
                  <a:lnTo>
                    <a:pt x="10585" y="710"/>
                  </a:lnTo>
                  <a:lnTo>
                    <a:pt x="10574" y="714"/>
                  </a:lnTo>
                  <a:lnTo>
                    <a:pt x="10561" y="719"/>
                  </a:lnTo>
                  <a:lnTo>
                    <a:pt x="10549" y="722"/>
                  </a:lnTo>
                  <a:lnTo>
                    <a:pt x="10536" y="725"/>
                  </a:lnTo>
                  <a:lnTo>
                    <a:pt x="10523" y="727"/>
                  </a:lnTo>
                  <a:lnTo>
                    <a:pt x="10509" y="728"/>
                  </a:lnTo>
                  <a:lnTo>
                    <a:pt x="10494" y="729"/>
                  </a:lnTo>
                  <a:lnTo>
                    <a:pt x="10479" y="729"/>
                  </a:lnTo>
                  <a:lnTo>
                    <a:pt x="10463" y="729"/>
                  </a:lnTo>
                  <a:lnTo>
                    <a:pt x="10447" y="728"/>
                  </a:lnTo>
                  <a:lnTo>
                    <a:pt x="10411" y="725"/>
                  </a:lnTo>
                  <a:lnTo>
                    <a:pt x="10344" y="722"/>
                  </a:lnTo>
                  <a:lnTo>
                    <a:pt x="10277" y="720"/>
                  </a:lnTo>
                  <a:lnTo>
                    <a:pt x="10211" y="722"/>
                  </a:lnTo>
                  <a:lnTo>
                    <a:pt x="10145" y="726"/>
                  </a:lnTo>
                  <a:lnTo>
                    <a:pt x="10080" y="732"/>
                  </a:lnTo>
                  <a:lnTo>
                    <a:pt x="10016" y="741"/>
                  </a:lnTo>
                  <a:lnTo>
                    <a:pt x="9955" y="754"/>
                  </a:lnTo>
                  <a:lnTo>
                    <a:pt x="9893" y="768"/>
                  </a:lnTo>
                  <a:lnTo>
                    <a:pt x="9832" y="785"/>
                  </a:lnTo>
                  <a:lnTo>
                    <a:pt x="9773" y="806"/>
                  </a:lnTo>
                  <a:lnTo>
                    <a:pt x="9716" y="829"/>
                  </a:lnTo>
                  <a:lnTo>
                    <a:pt x="9659" y="854"/>
                  </a:lnTo>
                  <a:lnTo>
                    <a:pt x="9605" y="883"/>
                  </a:lnTo>
                  <a:lnTo>
                    <a:pt x="9552" y="914"/>
                  </a:lnTo>
                  <a:lnTo>
                    <a:pt x="9501" y="949"/>
                  </a:lnTo>
                  <a:lnTo>
                    <a:pt x="9453" y="986"/>
                  </a:lnTo>
                  <a:lnTo>
                    <a:pt x="9407" y="1027"/>
                  </a:lnTo>
                  <a:lnTo>
                    <a:pt x="9361" y="1070"/>
                  </a:lnTo>
                  <a:lnTo>
                    <a:pt x="9320" y="1117"/>
                  </a:lnTo>
                  <a:lnTo>
                    <a:pt x="9280" y="1166"/>
                  </a:lnTo>
                  <a:lnTo>
                    <a:pt x="9243" y="1218"/>
                  </a:lnTo>
                  <a:lnTo>
                    <a:pt x="9209" y="1275"/>
                  </a:lnTo>
                  <a:lnTo>
                    <a:pt x="9177" y="1334"/>
                  </a:lnTo>
                  <a:lnTo>
                    <a:pt x="9148" y="1396"/>
                  </a:lnTo>
                  <a:lnTo>
                    <a:pt x="9122" y="1461"/>
                  </a:lnTo>
                  <a:lnTo>
                    <a:pt x="9100" y="1530"/>
                  </a:lnTo>
                  <a:lnTo>
                    <a:pt x="9080" y="1602"/>
                  </a:lnTo>
                  <a:lnTo>
                    <a:pt x="9064" y="1678"/>
                  </a:lnTo>
                  <a:lnTo>
                    <a:pt x="9050" y="1756"/>
                  </a:lnTo>
                  <a:lnTo>
                    <a:pt x="9041" y="1839"/>
                  </a:lnTo>
                  <a:lnTo>
                    <a:pt x="9036" y="1925"/>
                  </a:lnTo>
                  <a:lnTo>
                    <a:pt x="9034" y="2013"/>
                  </a:lnTo>
                  <a:lnTo>
                    <a:pt x="9035" y="2090"/>
                  </a:lnTo>
                  <a:lnTo>
                    <a:pt x="9040" y="2164"/>
                  </a:lnTo>
                  <a:lnTo>
                    <a:pt x="9046" y="2236"/>
                  </a:lnTo>
                  <a:lnTo>
                    <a:pt x="9057" y="2304"/>
                  </a:lnTo>
                  <a:lnTo>
                    <a:pt x="9069" y="2371"/>
                  </a:lnTo>
                  <a:lnTo>
                    <a:pt x="9084" y="2436"/>
                  </a:lnTo>
                  <a:lnTo>
                    <a:pt x="9102" y="2499"/>
                  </a:lnTo>
                  <a:lnTo>
                    <a:pt x="9122" y="2560"/>
                  </a:lnTo>
                  <a:lnTo>
                    <a:pt x="9145" y="2618"/>
                  </a:lnTo>
                  <a:lnTo>
                    <a:pt x="9170" y="2674"/>
                  </a:lnTo>
                  <a:lnTo>
                    <a:pt x="9198" y="2727"/>
                  </a:lnTo>
                  <a:lnTo>
                    <a:pt x="9226" y="2779"/>
                  </a:lnTo>
                  <a:lnTo>
                    <a:pt x="9259" y="2827"/>
                  </a:lnTo>
                  <a:lnTo>
                    <a:pt x="9293" y="2873"/>
                  </a:lnTo>
                  <a:lnTo>
                    <a:pt x="9329" y="2917"/>
                  </a:lnTo>
                  <a:lnTo>
                    <a:pt x="9368" y="2960"/>
                  </a:lnTo>
                  <a:lnTo>
                    <a:pt x="9408" y="2999"/>
                  </a:lnTo>
                  <a:lnTo>
                    <a:pt x="9450" y="3036"/>
                  </a:lnTo>
                  <a:lnTo>
                    <a:pt x="9494" y="3070"/>
                  </a:lnTo>
                  <a:lnTo>
                    <a:pt x="9541" y="3103"/>
                  </a:lnTo>
                  <a:lnTo>
                    <a:pt x="9588" y="3131"/>
                  </a:lnTo>
                  <a:lnTo>
                    <a:pt x="9637" y="3159"/>
                  </a:lnTo>
                  <a:lnTo>
                    <a:pt x="9689" y="3184"/>
                  </a:lnTo>
                  <a:lnTo>
                    <a:pt x="9741" y="3205"/>
                  </a:lnTo>
                  <a:lnTo>
                    <a:pt x="9796" y="3225"/>
                  </a:lnTo>
                  <a:lnTo>
                    <a:pt x="9852" y="3241"/>
                  </a:lnTo>
                  <a:lnTo>
                    <a:pt x="9909" y="3256"/>
                  </a:lnTo>
                  <a:lnTo>
                    <a:pt x="9968" y="3268"/>
                  </a:lnTo>
                  <a:lnTo>
                    <a:pt x="10028" y="3277"/>
                  </a:lnTo>
                  <a:lnTo>
                    <a:pt x="10089" y="3284"/>
                  </a:lnTo>
                  <a:lnTo>
                    <a:pt x="10151" y="3288"/>
                  </a:lnTo>
                  <a:lnTo>
                    <a:pt x="10215" y="3289"/>
                  </a:lnTo>
                  <a:lnTo>
                    <a:pt x="10267" y="3289"/>
                  </a:lnTo>
                  <a:lnTo>
                    <a:pt x="10319" y="3288"/>
                  </a:lnTo>
                  <a:lnTo>
                    <a:pt x="10372" y="3286"/>
                  </a:lnTo>
                  <a:lnTo>
                    <a:pt x="10423" y="3284"/>
                  </a:lnTo>
                  <a:lnTo>
                    <a:pt x="10474" y="3281"/>
                  </a:lnTo>
                  <a:lnTo>
                    <a:pt x="10522" y="3276"/>
                  </a:lnTo>
                  <a:lnTo>
                    <a:pt x="10567" y="3273"/>
                  </a:lnTo>
                  <a:lnTo>
                    <a:pt x="10609" y="3270"/>
                  </a:lnTo>
                  <a:lnTo>
                    <a:pt x="10656" y="32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0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9263" y="6275388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5000"/>
              </a:lnSpc>
              <a:defRPr sz="800"/>
            </a:lvl1pPr>
          </a:lstStyle>
          <a:p>
            <a:fld id="{E8C2D0B2-3B69-415F-9F1E-E1155FAAECFB}" type="datetime2">
              <a:rPr lang="da-DK"/>
              <a:pPr/>
              <a:t>28. februar 2013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5894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204B1-5332-4199-B5D1-D8BEA3E48DFA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1C62539-3839-4A69-B622-CECAFEE61C44}" type="datetime2">
              <a:rPr lang="da-DK" noProof="0"/>
              <a:pPr/>
              <a:t>28. februar 2013</a:t>
            </a:fld>
            <a:endParaRPr lang="da-DK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0000" y="900000"/>
            <a:ext cx="2772000" cy="27720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648400" y="3056400"/>
            <a:ext cx="2772000" cy="27720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049200" y="1980000"/>
            <a:ext cx="2772000" cy="27720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grpSp>
        <p:nvGrpSpPr>
          <p:cNvPr id="13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4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16" name="Text Box 10"/>
          <p:cNvSpPr txBox="1">
            <a:spLocks noChangeArrowheads="1"/>
          </p:cNvSpPr>
          <p:nvPr userDrawn="1"/>
        </p:nvSpPr>
        <p:spPr bwMode="auto">
          <a:xfrm>
            <a:off x="-1995488" y="1520788"/>
            <a:ext cx="1814513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>
                <a:solidFill>
                  <a:schemeClr val="bg1"/>
                </a:solidFill>
              </a:rPr>
              <a:t>Tekst i cirkel</a:t>
            </a:r>
            <a:r>
              <a:rPr lang="da-DK" sz="1000" dirty="0">
                <a:solidFill>
                  <a:schemeClr val="bg1"/>
                </a:solidFill>
              </a:rPr>
              <a:t>:</a:t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err="1">
                <a:solidFill>
                  <a:schemeClr val="bg1"/>
                </a:solidFill>
              </a:rPr>
              <a:t>Verdana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  <a:r>
              <a:rPr lang="da-DK" sz="1000" dirty="0" err="1">
                <a:solidFill>
                  <a:schemeClr val="bg1"/>
                </a:solidFill>
              </a:rPr>
              <a:t>bold/regular</a:t>
            </a:r>
            <a:r>
              <a:rPr lang="da-DK" sz="1000" dirty="0">
                <a:solidFill>
                  <a:schemeClr val="bg1"/>
                </a:solidFill>
              </a:rPr>
              <a:t> 13 </a:t>
            </a:r>
            <a:r>
              <a:rPr lang="da-DK" sz="1000" dirty="0" err="1">
                <a:solidFill>
                  <a:schemeClr val="bg1"/>
                </a:solidFill>
              </a:rPr>
              <a:t>pkt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 userDrawn="1"/>
        </p:nvSpPr>
        <p:spPr bwMode="auto">
          <a:xfrm>
            <a:off x="-2215250" y="1938338"/>
            <a:ext cx="2034275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cirklernes</a:t>
            </a:r>
            <a:r>
              <a:rPr lang="da-DK" sz="1000" b="1" baseline="0" dirty="0" smtClean="0">
                <a:solidFill>
                  <a:schemeClr val="bg1"/>
                </a:solidFill>
              </a:rPr>
              <a:t> </a:t>
            </a:r>
            <a:r>
              <a:rPr lang="da-DK" sz="1000" b="1" dirty="0" smtClean="0">
                <a:solidFill>
                  <a:schemeClr val="bg1"/>
                </a:solidFill>
              </a:rPr>
              <a:t>farve:</a:t>
            </a:r>
            <a:r>
              <a:rPr lang="da-DK" sz="1000" dirty="0">
                <a:solidFill>
                  <a:schemeClr val="bg1"/>
                </a:solidFill>
              </a:rPr>
              <a:t/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Højreklik på en af de 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16 farver</a:t>
            </a: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3. Vælg ’Applicér på valgt slide’</a:t>
            </a: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7723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204B1-5332-4199-B5D1-D8BEA3E48DFA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1C62539-3839-4A69-B622-CECAFEE61C44}" type="datetime2">
              <a:rPr lang="da-DK" noProof="0"/>
              <a:pPr/>
              <a:t>28. februar 2013</a:t>
            </a:fld>
            <a:endParaRPr lang="da-DK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0000" y="2462400"/>
            <a:ext cx="1926000" cy="1926000"/>
          </a:xfrm>
          <a:prstGeom prst="ellipse">
            <a:avLst/>
          </a:prstGeom>
          <a:solidFill>
            <a:schemeClr val="tx2"/>
          </a:solidFill>
        </p:spPr>
        <p:txBody>
          <a:bodyPr tIns="180000" bIns="18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494400" y="2462400"/>
            <a:ext cx="1926000" cy="1926000"/>
          </a:xfrm>
          <a:prstGeom prst="ellipse">
            <a:avLst/>
          </a:prstGeom>
          <a:solidFill>
            <a:schemeClr val="tx2"/>
          </a:solidFill>
        </p:spPr>
        <p:txBody>
          <a:bodyPr tIns="540000" bIns="54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462400" y="2462400"/>
            <a:ext cx="1926000" cy="1926000"/>
          </a:xfrm>
          <a:prstGeom prst="ellipse">
            <a:avLst/>
          </a:prstGeom>
          <a:solidFill>
            <a:schemeClr val="tx2"/>
          </a:solidFill>
        </p:spPr>
        <p:txBody>
          <a:bodyPr tIns="540000" bIns="54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478400" y="2462400"/>
            <a:ext cx="1926000" cy="1926000"/>
          </a:xfrm>
          <a:prstGeom prst="ellipse">
            <a:avLst/>
          </a:prstGeom>
          <a:solidFill>
            <a:schemeClr val="tx2"/>
          </a:solidFill>
        </p:spPr>
        <p:txBody>
          <a:bodyPr tIns="540000" bIns="54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grpSp>
        <p:nvGrpSpPr>
          <p:cNvPr id="14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5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6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17" name="Text Box 10"/>
          <p:cNvSpPr txBox="1">
            <a:spLocks noChangeArrowheads="1"/>
          </p:cNvSpPr>
          <p:nvPr userDrawn="1"/>
        </p:nvSpPr>
        <p:spPr bwMode="auto">
          <a:xfrm>
            <a:off x="-1995488" y="1520788"/>
            <a:ext cx="1814513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>
                <a:solidFill>
                  <a:schemeClr val="bg1"/>
                </a:solidFill>
              </a:rPr>
              <a:t>Tekst i cirkel</a:t>
            </a:r>
            <a:r>
              <a:rPr lang="da-DK" sz="1000" dirty="0">
                <a:solidFill>
                  <a:schemeClr val="bg1"/>
                </a:solidFill>
              </a:rPr>
              <a:t>:</a:t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err="1">
                <a:solidFill>
                  <a:schemeClr val="bg1"/>
                </a:solidFill>
              </a:rPr>
              <a:t>Verdana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  <a:r>
              <a:rPr lang="da-DK" sz="1000" dirty="0" err="1">
                <a:solidFill>
                  <a:schemeClr val="bg1"/>
                </a:solidFill>
              </a:rPr>
              <a:t>bold/regular</a:t>
            </a:r>
            <a:r>
              <a:rPr lang="da-DK" sz="1000" dirty="0">
                <a:solidFill>
                  <a:schemeClr val="bg1"/>
                </a:solidFill>
              </a:rPr>
              <a:t> 13 </a:t>
            </a:r>
            <a:r>
              <a:rPr lang="da-DK" sz="1000" dirty="0" err="1">
                <a:solidFill>
                  <a:schemeClr val="bg1"/>
                </a:solidFill>
              </a:rPr>
              <a:t>pkt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-2215250" y="1938338"/>
            <a:ext cx="2034275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cirklernes</a:t>
            </a:r>
            <a:r>
              <a:rPr lang="da-DK" sz="1000" b="1" baseline="0" dirty="0" smtClean="0">
                <a:solidFill>
                  <a:schemeClr val="bg1"/>
                </a:solidFill>
              </a:rPr>
              <a:t> </a:t>
            </a:r>
            <a:r>
              <a:rPr lang="da-DK" sz="1000" b="1" dirty="0" smtClean="0">
                <a:solidFill>
                  <a:schemeClr val="bg1"/>
                </a:solidFill>
              </a:rPr>
              <a:t>farve:</a:t>
            </a:r>
            <a:r>
              <a:rPr lang="da-DK" sz="1000" dirty="0">
                <a:solidFill>
                  <a:schemeClr val="bg1"/>
                </a:solidFill>
              </a:rPr>
              <a:t/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Højreklik på en af de 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16 farver</a:t>
            </a: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3. Vælg ’Applicér på valgt slide’</a:t>
            </a: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22286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204B1-5332-4199-B5D1-D8BEA3E48DFA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1C62539-3839-4A69-B622-CECAFEE61C44}" type="datetime2">
              <a:rPr lang="da-DK" noProof="0"/>
              <a:pPr/>
              <a:t>28. februar 2013</a:t>
            </a:fld>
            <a:endParaRPr lang="da-DK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44800" y="903600"/>
            <a:ext cx="2440800" cy="24408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62000" y="3517200"/>
            <a:ext cx="2440800" cy="24408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662000" y="903600"/>
            <a:ext cx="2440800" cy="24408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044800" y="3517200"/>
            <a:ext cx="2440800" cy="24408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grpSp>
        <p:nvGrpSpPr>
          <p:cNvPr id="14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5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6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17" name="Text Box 10"/>
          <p:cNvSpPr txBox="1">
            <a:spLocks noChangeArrowheads="1"/>
          </p:cNvSpPr>
          <p:nvPr userDrawn="1"/>
        </p:nvSpPr>
        <p:spPr bwMode="auto">
          <a:xfrm>
            <a:off x="-1995488" y="1520788"/>
            <a:ext cx="1814513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>
                <a:solidFill>
                  <a:schemeClr val="bg1"/>
                </a:solidFill>
              </a:rPr>
              <a:t>Tekst i cirkel</a:t>
            </a:r>
            <a:r>
              <a:rPr lang="da-DK" sz="1000" dirty="0">
                <a:solidFill>
                  <a:schemeClr val="bg1"/>
                </a:solidFill>
              </a:rPr>
              <a:t>:</a:t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err="1">
                <a:solidFill>
                  <a:schemeClr val="bg1"/>
                </a:solidFill>
              </a:rPr>
              <a:t>Verdana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  <a:r>
              <a:rPr lang="da-DK" sz="1000" dirty="0" err="1">
                <a:solidFill>
                  <a:schemeClr val="bg1"/>
                </a:solidFill>
              </a:rPr>
              <a:t>bold/regular</a:t>
            </a:r>
            <a:r>
              <a:rPr lang="da-DK" sz="1000" dirty="0">
                <a:solidFill>
                  <a:schemeClr val="bg1"/>
                </a:solidFill>
              </a:rPr>
              <a:t> 13 </a:t>
            </a:r>
            <a:r>
              <a:rPr lang="da-DK" sz="1000" dirty="0" err="1">
                <a:solidFill>
                  <a:schemeClr val="bg1"/>
                </a:solidFill>
              </a:rPr>
              <a:t>pkt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-2215250" y="1938338"/>
            <a:ext cx="2034275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cirklernes</a:t>
            </a:r>
            <a:r>
              <a:rPr lang="da-DK" sz="1000" b="1" baseline="0" dirty="0" smtClean="0">
                <a:solidFill>
                  <a:schemeClr val="bg1"/>
                </a:solidFill>
              </a:rPr>
              <a:t> </a:t>
            </a:r>
            <a:r>
              <a:rPr lang="da-DK" sz="1000" b="1" dirty="0" smtClean="0">
                <a:solidFill>
                  <a:schemeClr val="bg1"/>
                </a:solidFill>
              </a:rPr>
              <a:t>farve:</a:t>
            </a:r>
            <a:r>
              <a:rPr lang="da-DK" sz="1000" dirty="0">
                <a:solidFill>
                  <a:schemeClr val="bg1"/>
                </a:solidFill>
              </a:rPr>
              <a:t/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Højreklik på en af de 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16 farver</a:t>
            </a: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3. Vælg ’Applicér på valgt slide’</a:t>
            </a: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5893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204B1-5332-4199-B5D1-D8BEA3E48DFA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1C62539-3839-4A69-B622-CECAFEE61C44}" type="datetime2">
              <a:rPr lang="da-DK" noProof="0"/>
              <a:pPr/>
              <a:t>28. februar 2013</a:t>
            </a:fld>
            <a:endParaRPr lang="da-DK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20000" y="907200"/>
            <a:ext cx="2440800" cy="24408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355200" y="3524400"/>
            <a:ext cx="2440800" cy="24408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355200" y="907200"/>
            <a:ext cx="2440800" cy="24408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720000" y="3524400"/>
            <a:ext cx="2440800" cy="24408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5990400" y="3524400"/>
            <a:ext cx="2440800" cy="24408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5990400" y="907200"/>
            <a:ext cx="2440800" cy="24408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grpSp>
        <p:nvGrpSpPr>
          <p:cNvPr id="16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7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8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19" name="Text Box 10"/>
          <p:cNvSpPr txBox="1">
            <a:spLocks noChangeArrowheads="1"/>
          </p:cNvSpPr>
          <p:nvPr userDrawn="1"/>
        </p:nvSpPr>
        <p:spPr bwMode="auto">
          <a:xfrm>
            <a:off x="-1995488" y="1520788"/>
            <a:ext cx="1814513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>
                <a:solidFill>
                  <a:schemeClr val="bg1"/>
                </a:solidFill>
              </a:rPr>
              <a:t>Tekst i cirkel</a:t>
            </a:r>
            <a:r>
              <a:rPr lang="da-DK" sz="1000" dirty="0">
                <a:solidFill>
                  <a:schemeClr val="bg1"/>
                </a:solidFill>
              </a:rPr>
              <a:t>:</a:t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err="1">
                <a:solidFill>
                  <a:schemeClr val="bg1"/>
                </a:solidFill>
              </a:rPr>
              <a:t>Verdana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  <a:r>
              <a:rPr lang="da-DK" sz="1000" dirty="0" err="1">
                <a:solidFill>
                  <a:schemeClr val="bg1"/>
                </a:solidFill>
              </a:rPr>
              <a:t>bold/regular</a:t>
            </a:r>
            <a:r>
              <a:rPr lang="da-DK" sz="1000" dirty="0">
                <a:solidFill>
                  <a:schemeClr val="bg1"/>
                </a:solidFill>
              </a:rPr>
              <a:t> 13 </a:t>
            </a:r>
            <a:r>
              <a:rPr lang="da-DK" sz="1000" dirty="0" err="1">
                <a:solidFill>
                  <a:schemeClr val="bg1"/>
                </a:solidFill>
              </a:rPr>
              <a:t>pkt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 userDrawn="1"/>
        </p:nvSpPr>
        <p:spPr bwMode="auto">
          <a:xfrm>
            <a:off x="-2215250" y="1938338"/>
            <a:ext cx="2034275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cirklernes</a:t>
            </a:r>
            <a:r>
              <a:rPr lang="da-DK" sz="1000" b="1" baseline="0" dirty="0" smtClean="0">
                <a:solidFill>
                  <a:schemeClr val="bg1"/>
                </a:solidFill>
              </a:rPr>
              <a:t> </a:t>
            </a:r>
            <a:r>
              <a:rPr lang="da-DK" sz="1000" b="1" dirty="0" smtClean="0">
                <a:solidFill>
                  <a:schemeClr val="bg1"/>
                </a:solidFill>
              </a:rPr>
              <a:t>farve:</a:t>
            </a:r>
            <a:r>
              <a:rPr lang="da-DK" sz="1000" dirty="0">
                <a:solidFill>
                  <a:schemeClr val="bg1"/>
                </a:solidFill>
              </a:rPr>
              <a:t/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Højreklik på en af de 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16 farver</a:t>
            </a: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3. Vælg ’Applicér på valgt slide’</a:t>
            </a: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ve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8631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204B1-5332-4199-B5D1-D8BEA3E48DFA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1C62539-3839-4A69-B622-CECAFEE61C44}" type="datetime2">
              <a:rPr lang="da-DK" noProof="0"/>
              <a:pPr/>
              <a:t>28. februar 2013</a:t>
            </a:fld>
            <a:endParaRPr lang="da-DK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20000" y="2678400"/>
            <a:ext cx="1504800" cy="1504800"/>
          </a:xfrm>
          <a:prstGeom prst="ellipse">
            <a:avLst/>
          </a:prstGeom>
          <a:solidFill>
            <a:schemeClr val="tx2"/>
          </a:solidFill>
        </p:spPr>
        <p:txBody>
          <a:bodyPr tIns="108000" bIns="108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364000" y="2678400"/>
            <a:ext cx="1504800" cy="1504800"/>
          </a:xfrm>
          <a:prstGeom prst="ellipse">
            <a:avLst/>
          </a:prstGeom>
          <a:solidFill>
            <a:schemeClr val="tx2"/>
          </a:solidFill>
        </p:spPr>
        <p:txBody>
          <a:bodyPr tIns="108000" bIns="108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268000" y="2678400"/>
            <a:ext cx="1504800" cy="1504800"/>
          </a:xfrm>
          <a:prstGeom prst="ellipse">
            <a:avLst/>
          </a:prstGeom>
          <a:solidFill>
            <a:schemeClr val="tx2"/>
          </a:solidFill>
        </p:spPr>
        <p:txBody>
          <a:bodyPr tIns="108000" bIns="108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816000" y="2678400"/>
            <a:ext cx="1504800" cy="1504800"/>
          </a:xfrm>
          <a:prstGeom prst="ellipse">
            <a:avLst/>
          </a:prstGeom>
          <a:solidFill>
            <a:schemeClr val="tx2"/>
          </a:solidFill>
        </p:spPr>
        <p:txBody>
          <a:bodyPr tIns="108000" bIns="108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912000" y="2678400"/>
            <a:ext cx="1504800" cy="1504800"/>
          </a:xfrm>
          <a:prstGeom prst="ellipse">
            <a:avLst/>
          </a:prstGeom>
          <a:solidFill>
            <a:schemeClr val="tx2"/>
          </a:solidFill>
        </p:spPr>
        <p:txBody>
          <a:bodyPr tIns="108000" bIns="108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7" name="Text Box 10"/>
          <p:cNvSpPr txBox="1">
            <a:spLocks noChangeArrowheads="1"/>
          </p:cNvSpPr>
          <p:nvPr userDrawn="1"/>
        </p:nvSpPr>
        <p:spPr bwMode="auto">
          <a:xfrm>
            <a:off x="-1995488" y="1520788"/>
            <a:ext cx="1814513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>
                <a:solidFill>
                  <a:schemeClr val="bg1"/>
                </a:solidFill>
              </a:rPr>
              <a:t>Tekst i cirkel</a:t>
            </a:r>
            <a:r>
              <a:rPr lang="da-DK" sz="1000" dirty="0">
                <a:solidFill>
                  <a:schemeClr val="bg1"/>
                </a:solidFill>
              </a:rPr>
              <a:t>:</a:t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err="1">
                <a:solidFill>
                  <a:schemeClr val="bg1"/>
                </a:solidFill>
              </a:rPr>
              <a:t>Verdana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  <a:r>
              <a:rPr lang="da-DK" sz="1000" dirty="0" err="1">
                <a:solidFill>
                  <a:schemeClr val="bg1"/>
                </a:solidFill>
              </a:rPr>
              <a:t>bold/regular</a:t>
            </a:r>
            <a:r>
              <a:rPr lang="da-DK" sz="1000" dirty="0">
                <a:solidFill>
                  <a:schemeClr val="bg1"/>
                </a:solidFill>
              </a:rPr>
              <a:t> 13 </a:t>
            </a:r>
            <a:r>
              <a:rPr lang="da-DK" sz="1000" dirty="0" err="1">
                <a:solidFill>
                  <a:schemeClr val="bg1"/>
                </a:solidFill>
              </a:rPr>
              <a:t>pkt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-2215250" y="1938338"/>
            <a:ext cx="2034275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cirklernes</a:t>
            </a:r>
            <a:r>
              <a:rPr lang="da-DK" sz="1000" b="1" baseline="0" dirty="0" smtClean="0">
                <a:solidFill>
                  <a:schemeClr val="bg1"/>
                </a:solidFill>
              </a:rPr>
              <a:t> </a:t>
            </a:r>
            <a:r>
              <a:rPr lang="da-DK" sz="1000" b="1" dirty="0" smtClean="0">
                <a:solidFill>
                  <a:schemeClr val="bg1"/>
                </a:solidFill>
              </a:rPr>
              <a:t>farve:</a:t>
            </a:r>
            <a:r>
              <a:rPr lang="da-DK" sz="1000" dirty="0">
                <a:solidFill>
                  <a:schemeClr val="bg1"/>
                </a:solidFill>
              </a:rPr>
              <a:t/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Højreklik på en af de 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16 farver</a:t>
            </a: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3. Vælg ’Applicér på valgt slide’</a:t>
            </a: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</p:txBody>
      </p:sp>
      <p:grpSp>
        <p:nvGrpSpPr>
          <p:cNvPr id="15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9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20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5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chemeClr val="tx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grpSp>
        <p:nvGrpSpPr>
          <p:cNvPr id="8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9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204B1-5332-4199-B5D1-D8BEA3E48DFA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1C62539-3839-4A69-B622-CECAFEE61C44}" type="datetime2">
              <a:rPr lang="da-DK" noProof="0"/>
              <a:pPr/>
              <a:t>28. februar 2013</a:t>
            </a:fld>
            <a:endParaRPr lang="da-DK" noProof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016000" y="0"/>
            <a:ext cx="1913628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016732" y="1282285"/>
            <a:ext cx="1913653" cy="15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chemeClr val="tx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grpSp>
        <p:nvGrpSpPr>
          <p:cNvPr id="9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0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1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536575"/>
            <a:ext cx="7700962" cy="408149"/>
          </a:xfrm>
        </p:spPr>
        <p:txBody>
          <a:bodyPr anchor="t" anchorCtr="0"/>
          <a:lstStyle>
            <a:lvl1pPr>
              <a:defRPr sz="1300"/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23718A-5103-434A-AEDD-56D6F4625A00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661EC5-46E9-4652-B7A4-8B3455E125B0}" type="datetime2">
              <a:rPr lang="da-DK" noProof="0"/>
              <a:pPr/>
              <a:t>28. februar 2013</a:t>
            </a:fld>
            <a:endParaRPr lang="da-DK" noProof="0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016000" y="0"/>
            <a:ext cx="1917869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016732" y="1282285"/>
            <a:ext cx="1913653" cy="15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5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chemeClr val="tx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grpSp>
        <p:nvGrpSpPr>
          <p:cNvPr id="6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7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Tilføj titel i sidehoved / sidefod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8822CE-26C7-4BD8-995E-7F0FC448537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54C43C-F624-4742-9C2E-188393C47DEF}" type="datetime2">
              <a:rPr lang="da-DK"/>
              <a:pPr/>
              <a:t>28. februar 2013</a:t>
            </a:fld>
            <a:endParaRPr lang="da-DK"/>
          </a:p>
        </p:txBody>
      </p:sp>
      <p:pic>
        <p:nvPicPr>
          <p:cNvPr id="16386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016000" y="0"/>
            <a:ext cx="1917597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0558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376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8631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5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chemeClr val="tx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grpSp>
        <p:nvGrpSpPr>
          <p:cNvPr id="10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1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2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559319-974E-43DE-8758-BFC4F0130C6A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95EDC7-D4F2-40BE-84F8-0A6B4E797E90}" type="datetime2">
              <a:rPr lang="da-DK" noProof="0"/>
              <a:pPr/>
              <a:t>28. februar 2013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1082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9029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5785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828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4908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9553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8773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9147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28-02-2013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6764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8631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5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chemeClr val="tx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grpSp>
        <p:nvGrpSpPr>
          <p:cNvPr id="10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1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2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9" y="1655763"/>
            <a:ext cx="3708846" cy="3937000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2100" y="1655763"/>
            <a:ext cx="3708000" cy="3937000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23718A-5103-434A-AEDD-56D6F4625A00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661EC5-46E9-4652-B7A4-8B3455E125B0}" type="datetime2">
              <a:rPr lang="da-DK" noProof="0"/>
              <a:pPr/>
              <a:t>28. februar 2013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499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alpha val="20000"/>
            </a:schemeClr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9" y="1655763"/>
            <a:ext cx="3708846" cy="3937000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2100" y="1655763"/>
            <a:ext cx="3708000" cy="3937000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23718A-5103-434A-AEDD-56D6F4625A00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661EC5-46E9-4652-B7A4-8B3455E125B0}" type="datetime2">
              <a:rPr lang="da-DK" noProof="0"/>
              <a:pPr/>
              <a:t>28. februar 2013</a:t>
            </a:fld>
            <a:endParaRPr lang="da-DK" noProof="0"/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-2215250" y="1938338"/>
            <a:ext cx="2034275" cy="123110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baggrundsfarve </a:t>
            </a:r>
            <a:br>
              <a:rPr lang="da-DK" sz="1000" b="1" dirty="0" smtClean="0">
                <a:solidFill>
                  <a:schemeClr val="bg1"/>
                </a:solidFill>
              </a:rPr>
            </a:br>
            <a:r>
              <a:rPr lang="da-DK" sz="1000" b="1" dirty="0" smtClean="0">
                <a:solidFill>
                  <a:schemeClr val="bg1"/>
                </a:solidFill>
              </a:rPr>
              <a:t>på </a:t>
            </a:r>
            <a:r>
              <a:rPr lang="da-DK" sz="1000" b="1" dirty="0" err="1" smtClean="0">
                <a:solidFill>
                  <a:schemeClr val="bg1"/>
                </a:solidFill>
              </a:rPr>
              <a:t>slidet</a:t>
            </a:r>
            <a:r>
              <a:rPr lang="da-DK" sz="1000" dirty="0" smtClean="0">
                <a:solidFill>
                  <a:schemeClr val="bg1"/>
                </a:solidFill>
              </a:rPr>
              <a:t>:</a:t>
            </a:r>
            <a:r>
              <a:rPr lang="da-DK" sz="1000" dirty="0">
                <a:solidFill>
                  <a:schemeClr val="bg1"/>
                </a:solidFill>
              </a:rPr>
              <a:t/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Højreklik på en af de 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16 farver</a:t>
            </a: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3. Vælg ’Applicér på valgt slide’</a:t>
            </a: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</p:txBody>
      </p:sp>
      <p:grpSp>
        <p:nvGrpSpPr>
          <p:cNvPr id="13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4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22286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54000" rIns="72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-3600" y="-3601"/>
            <a:ext cx="9151200" cy="5791451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400" y="684000"/>
            <a:ext cx="2700000" cy="27000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>
              <a:lnSpc>
                <a:spcPct val="100000"/>
              </a:lnSpc>
              <a:defRPr sz="13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noProof="0" smtClean="0"/>
              <a:t>Tilføj titel i sidehoved / sidefod</a:t>
            </a:r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332735-7A3E-4A8B-8C8A-3D53BB481DD8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C2D0B2-3B69-415F-9F1E-E1155FAAECFB}" type="datetime2">
              <a:rPr lang="da-DK" noProof="0" smtClean="0"/>
              <a:pPr/>
              <a:t>28. februar 2013</a:t>
            </a:fld>
            <a:endParaRPr lang="da-DK" noProof="0"/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-1995488" y="1938338"/>
            <a:ext cx="1814513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>
                <a:solidFill>
                  <a:schemeClr val="bg1"/>
                </a:solidFill>
              </a:rPr>
              <a:t>Tekst i cirkel</a:t>
            </a:r>
            <a:r>
              <a:rPr lang="da-DK" sz="1000" dirty="0">
                <a:solidFill>
                  <a:schemeClr val="bg1"/>
                </a:solidFill>
              </a:rPr>
              <a:t>:</a:t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err="1">
                <a:solidFill>
                  <a:schemeClr val="bg1"/>
                </a:solidFill>
              </a:rPr>
              <a:t>Verdana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  <a:r>
              <a:rPr lang="da-DK" sz="1000" dirty="0" err="1">
                <a:solidFill>
                  <a:schemeClr val="bg1"/>
                </a:solidFill>
              </a:rPr>
              <a:t>bold/regular</a:t>
            </a:r>
            <a:r>
              <a:rPr lang="da-DK" sz="1000" dirty="0">
                <a:solidFill>
                  <a:schemeClr val="bg1"/>
                </a:solidFill>
              </a:rPr>
              <a:t> 13 </a:t>
            </a:r>
            <a:r>
              <a:rPr lang="da-DK" sz="1000" dirty="0" err="1">
                <a:solidFill>
                  <a:schemeClr val="bg1"/>
                </a:solidFill>
              </a:rPr>
              <a:t>pkt</a:t>
            </a:r>
            <a:endParaRPr lang="da-DK" sz="1000" dirty="0">
              <a:solidFill>
                <a:schemeClr val="bg1"/>
              </a:solidFill>
            </a:endParaRPr>
          </a:p>
        </p:txBody>
      </p:sp>
      <p:grpSp>
        <p:nvGrpSpPr>
          <p:cNvPr id="11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2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3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2258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5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chemeClr val="tx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grpSp>
        <p:nvGrpSpPr>
          <p:cNvPr id="10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1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2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536575"/>
            <a:ext cx="7700962" cy="408149"/>
          </a:xfrm>
        </p:spPr>
        <p:txBody>
          <a:bodyPr anchor="t" anchorCtr="0"/>
          <a:lstStyle>
            <a:lvl1pPr>
              <a:defRPr sz="1300"/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9" y="961816"/>
            <a:ext cx="3708846" cy="4635709"/>
          </a:xfrm>
        </p:spPr>
        <p:txBody>
          <a:bodyPr/>
          <a:lstStyle>
            <a:lvl1pPr marL="234000" indent="-234000">
              <a:buFont typeface="Verdana" pitchFamily="34" charset="0"/>
              <a:buChar char="•"/>
              <a:defRPr sz="700" b="0"/>
            </a:lvl1pPr>
            <a:lvl2pPr marL="468000" indent="-234000">
              <a:defRPr sz="700"/>
            </a:lvl2pPr>
            <a:lvl3pPr marL="702000" indent="-234000">
              <a:defRPr sz="700"/>
            </a:lvl3pPr>
            <a:lvl4pPr marL="936000" indent="-234000">
              <a:defRPr sz="700"/>
            </a:lvl4pPr>
            <a:lvl5pPr marL="1170000" indent="-234000">
              <a:defRPr sz="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2100" y="961815"/>
            <a:ext cx="3708000" cy="4635709"/>
          </a:xfrm>
        </p:spPr>
        <p:txBody>
          <a:bodyPr/>
          <a:lstStyle>
            <a:lvl1pPr marL="234000" indent="-234000">
              <a:buFont typeface="Verdana" pitchFamily="34" charset="0"/>
              <a:buChar char="•"/>
              <a:defRPr sz="700" b="0"/>
            </a:lvl1pPr>
            <a:lvl2pPr marL="468000" indent="-234000">
              <a:defRPr sz="700"/>
            </a:lvl2pPr>
            <a:lvl3pPr marL="702000" indent="-234000">
              <a:defRPr sz="700"/>
            </a:lvl3pPr>
            <a:lvl4pPr marL="936000" indent="-234000">
              <a:defRPr sz="700"/>
            </a:lvl4pPr>
            <a:lvl5pPr marL="1170000" indent="-234000">
              <a:defRPr sz="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23718A-5103-434A-AEDD-56D6F4625A00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661EC5-46E9-4652-B7A4-8B3455E125B0}" type="datetime2">
              <a:rPr lang="da-DK" noProof="0"/>
              <a:pPr/>
              <a:t>28. februar 2013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8631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1"/>
          <p:cNvSpPr>
            <a:spLocks noChangeArrowheads="1"/>
          </p:cNvSpPr>
          <p:nvPr userDrawn="1"/>
        </p:nvSpPr>
        <p:spPr bwMode="auto">
          <a:xfrm>
            <a:off x="1827213" y="682625"/>
            <a:ext cx="5484812" cy="548481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4400" y="2055600"/>
            <a:ext cx="3877200" cy="1281600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4400" y="3513599"/>
            <a:ext cx="3877200" cy="1281600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-1849765" y="5939235"/>
            <a:ext cx="1668790" cy="61555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/>
            <a:r>
              <a:rPr lang="da-DK" sz="1000" noProof="0">
                <a:solidFill>
                  <a:schemeClr val="bg1"/>
                </a:solidFill>
              </a:rPr>
              <a:t>Tilføj presentations titel</a:t>
            </a:r>
          </a:p>
          <a:p>
            <a:pPr algn="r"/>
            <a:r>
              <a:rPr lang="da-DK" sz="1000" noProof="0">
                <a:solidFill>
                  <a:schemeClr val="bg1"/>
                </a:solidFill>
              </a:rPr>
              <a:t> i Sidehoved / sidefod</a:t>
            </a:r>
          </a:p>
          <a:p>
            <a:pPr algn="r"/>
            <a:endParaRPr lang="da-DK" sz="1000" noProof="0">
              <a:solidFill>
                <a:schemeClr val="bg1"/>
              </a:solidFill>
            </a:endParaRPr>
          </a:p>
          <a:p>
            <a:pPr algn="r"/>
            <a:r>
              <a:rPr lang="da-DK" sz="1000" noProof="0">
                <a:solidFill>
                  <a:schemeClr val="bg1"/>
                </a:solidFill>
              </a:rPr>
              <a:t>Vis &gt; Sidehoved / sidefod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-614363" y="6583363"/>
            <a:ext cx="4333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endParaRPr lang="da-DK" noProof="0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449263" y="6422400"/>
            <a:ext cx="7005600" cy="157163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9263" y="6573600"/>
            <a:ext cx="2133600" cy="139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ABB7CC-1652-4545-8F10-899A40A8313E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dt" sz="half" idx="2"/>
          </p:nvPr>
        </p:nvSpPr>
        <p:spPr>
          <a:xfrm>
            <a:off x="449263" y="6274800"/>
            <a:ext cx="2133600" cy="139700"/>
          </a:xfrm>
        </p:spPr>
        <p:txBody>
          <a:bodyPr/>
          <a:lstStyle>
            <a:lvl1pPr>
              <a:defRPr/>
            </a:lvl1pPr>
          </a:lstStyle>
          <a:p>
            <a:fld id="{491F6DC0-FA85-4067-9824-7B19C1B306F6}" type="datetime2">
              <a:rPr lang="da-DK" noProof="0"/>
              <a:pPr/>
              <a:t>28. februar 2013</a:t>
            </a:fld>
            <a:endParaRPr lang="da-DK" noProof="0"/>
          </a:p>
        </p:txBody>
      </p:sp>
      <p:sp>
        <p:nvSpPr>
          <p:cNvPr id="19" name="Text Box 5"/>
          <p:cNvSpPr txBox="1">
            <a:spLocks noChangeArrowheads="1"/>
          </p:cNvSpPr>
          <p:nvPr userDrawn="1"/>
        </p:nvSpPr>
        <p:spPr bwMode="auto">
          <a:xfrm>
            <a:off x="-2215250" y="1938338"/>
            <a:ext cx="2034275" cy="200054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cirklens</a:t>
            </a:r>
            <a:r>
              <a:rPr lang="da-DK" sz="1000" b="1" baseline="0" dirty="0" smtClean="0">
                <a:solidFill>
                  <a:schemeClr val="bg1"/>
                </a:solidFill>
              </a:rPr>
              <a:t> </a:t>
            </a:r>
            <a:r>
              <a:rPr lang="da-DK" sz="1000" b="1" dirty="0" smtClean="0">
                <a:solidFill>
                  <a:schemeClr val="bg1"/>
                </a:solidFill>
              </a:rPr>
              <a:t>farve: </a:t>
            </a:r>
            <a:br>
              <a:rPr lang="da-DK" sz="1000" b="1" dirty="0" smtClean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Højreklik på en af de 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16 farver</a:t>
            </a: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3. Vælg ’Applicér på valgt slide’</a:t>
            </a: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farvetema </a:t>
            </a:r>
            <a:br>
              <a:rPr lang="da-DK" sz="1000" b="1" dirty="0" smtClean="0">
                <a:solidFill>
                  <a:schemeClr val="bg1"/>
                </a:solidFill>
              </a:rPr>
            </a:br>
            <a:r>
              <a:rPr lang="da-DK" sz="1000" b="1" dirty="0" smtClean="0">
                <a:solidFill>
                  <a:schemeClr val="bg1"/>
                </a:solidFill>
              </a:rPr>
              <a:t>hele i præsentationen</a:t>
            </a:r>
            <a:r>
              <a:rPr lang="da-DK" sz="1000" dirty="0" smtClean="0">
                <a:solidFill>
                  <a:schemeClr val="bg1"/>
                </a:solidFill>
              </a:rPr>
              <a:t>:</a:t>
            </a:r>
            <a:br>
              <a:rPr lang="da-DK" sz="1000" dirty="0" smtClean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Vælg en af 16 farvetemaer</a:t>
            </a:r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7637463" y="450850"/>
            <a:ext cx="1057275" cy="898525"/>
            <a:chOff x="545" y="365"/>
            <a:chExt cx="666" cy="566"/>
          </a:xfrm>
        </p:grpSpPr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545" y="365"/>
              <a:ext cx="666" cy="566"/>
            </a:xfrm>
            <a:custGeom>
              <a:avLst/>
              <a:gdLst/>
              <a:ahLst/>
              <a:cxnLst>
                <a:cxn ang="0">
                  <a:pos x="990" y="12461"/>
                </a:cxn>
                <a:cxn ang="0">
                  <a:pos x="794" y="12451"/>
                </a:cxn>
                <a:cxn ang="0">
                  <a:pos x="671" y="12435"/>
                </a:cxn>
                <a:cxn ang="0">
                  <a:pos x="554" y="12407"/>
                </a:cxn>
                <a:cxn ang="0">
                  <a:pos x="443" y="12366"/>
                </a:cxn>
                <a:cxn ang="0">
                  <a:pos x="339" y="12308"/>
                </a:cxn>
                <a:cxn ang="0">
                  <a:pos x="241" y="12231"/>
                </a:cxn>
                <a:cxn ang="0">
                  <a:pos x="143" y="12124"/>
                </a:cxn>
                <a:cxn ang="0">
                  <a:pos x="68" y="12001"/>
                </a:cxn>
                <a:cxn ang="0">
                  <a:pos x="23" y="11874"/>
                </a:cxn>
                <a:cxn ang="0">
                  <a:pos x="2" y="11742"/>
                </a:cxn>
                <a:cxn ang="0">
                  <a:pos x="4" y="11579"/>
                </a:cxn>
                <a:cxn ang="0">
                  <a:pos x="29" y="11379"/>
                </a:cxn>
                <a:cxn ang="0">
                  <a:pos x="1858" y="1022"/>
                </a:cxn>
                <a:cxn ang="0">
                  <a:pos x="1908" y="797"/>
                </a:cxn>
                <a:cxn ang="0">
                  <a:pos x="1953" y="666"/>
                </a:cxn>
                <a:cxn ang="0">
                  <a:pos x="2002" y="564"/>
                </a:cxn>
                <a:cxn ang="0">
                  <a:pos x="2065" y="466"/>
                </a:cxn>
                <a:cxn ang="0">
                  <a:pos x="2144" y="371"/>
                </a:cxn>
                <a:cxn ang="0">
                  <a:pos x="2244" y="277"/>
                </a:cxn>
                <a:cxn ang="0">
                  <a:pos x="2359" y="193"/>
                </a:cxn>
                <a:cxn ang="0">
                  <a:pos x="2473" y="127"/>
                </a:cxn>
                <a:cxn ang="0">
                  <a:pos x="2586" y="79"/>
                </a:cxn>
                <a:cxn ang="0">
                  <a:pos x="2700" y="44"/>
                </a:cxn>
                <a:cxn ang="0">
                  <a:pos x="2816" y="22"/>
                </a:cxn>
                <a:cxn ang="0">
                  <a:pos x="3024" y="3"/>
                </a:cxn>
                <a:cxn ang="0">
                  <a:pos x="3228" y="0"/>
                </a:cxn>
                <a:cxn ang="0">
                  <a:pos x="13717" y="3"/>
                </a:cxn>
                <a:cxn ang="0">
                  <a:pos x="13881" y="15"/>
                </a:cxn>
                <a:cxn ang="0">
                  <a:pos x="14005" y="33"/>
                </a:cxn>
                <a:cxn ang="0">
                  <a:pos x="14123" y="64"/>
                </a:cxn>
                <a:cxn ang="0">
                  <a:pos x="14234" y="109"/>
                </a:cxn>
                <a:cxn ang="0">
                  <a:pos x="14338" y="172"/>
                </a:cxn>
                <a:cxn ang="0">
                  <a:pos x="14437" y="255"/>
                </a:cxn>
                <a:cxn ang="0">
                  <a:pos x="14522" y="356"/>
                </a:cxn>
                <a:cxn ang="0">
                  <a:pos x="14584" y="460"/>
                </a:cxn>
                <a:cxn ang="0">
                  <a:pos x="14625" y="566"/>
                </a:cxn>
                <a:cxn ang="0">
                  <a:pos x="14647" y="676"/>
                </a:cxn>
                <a:cxn ang="0">
                  <a:pos x="14653" y="790"/>
                </a:cxn>
                <a:cxn ang="0">
                  <a:pos x="14648" y="907"/>
                </a:cxn>
                <a:cxn ang="0">
                  <a:pos x="14618" y="1124"/>
                </a:cxn>
                <a:cxn ang="0">
                  <a:pos x="12785" y="11500"/>
                </a:cxn>
                <a:cxn ang="0">
                  <a:pos x="12730" y="11720"/>
                </a:cxn>
                <a:cxn ang="0">
                  <a:pos x="12690" y="11824"/>
                </a:cxn>
                <a:cxn ang="0">
                  <a:pos x="12639" y="11924"/>
                </a:cxn>
                <a:cxn ang="0">
                  <a:pos x="12572" y="12022"/>
                </a:cxn>
                <a:cxn ang="0">
                  <a:pos x="12486" y="12117"/>
                </a:cxn>
                <a:cxn ang="0">
                  <a:pos x="12381" y="12209"/>
                </a:cxn>
                <a:cxn ang="0">
                  <a:pos x="12267" y="12290"/>
                </a:cxn>
                <a:cxn ang="0">
                  <a:pos x="12154" y="12350"/>
                </a:cxn>
                <a:cxn ang="0">
                  <a:pos x="12039" y="12395"/>
                </a:cxn>
                <a:cxn ang="0">
                  <a:pos x="11925" y="12426"/>
                </a:cxn>
                <a:cxn ang="0">
                  <a:pos x="11810" y="12446"/>
                </a:cxn>
                <a:cxn ang="0">
                  <a:pos x="11569" y="12461"/>
                </a:cxn>
                <a:cxn ang="0">
                  <a:pos x="1145" y="12463"/>
                </a:cxn>
              </a:cxnLst>
              <a:rect l="0" t="0" r="r" b="b"/>
              <a:pathLst>
                <a:path w="14653" h="12463">
                  <a:moveTo>
                    <a:pt x="1145" y="12463"/>
                  </a:moveTo>
                  <a:lnTo>
                    <a:pt x="1128" y="12463"/>
                  </a:lnTo>
                  <a:lnTo>
                    <a:pt x="1058" y="12462"/>
                  </a:lnTo>
                  <a:lnTo>
                    <a:pt x="990" y="12461"/>
                  </a:lnTo>
                  <a:lnTo>
                    <a:pt x="923" y="12459"/>
                  </a:lnTo>
                  <a:lnTo>
                    <a:pt x="858" y="12456"/>
                  </a:lnTo>
                  <a:lnTo>
                    <a:pt x="826" y="12454"/>
                  </a:lnTo>
                  <a:lnTo>
                    <a:pt x="794" y="12451"/>
                  </a:lnTo>
                  <a:lnTo>
                    <a:pt x="762" y="12448"/>
                  </a:lnTo>
                  <a:lnTo>
                    <a:pt x="731" y="12444"/>
                  </a:lnTo>
                  <a:lnTo>
                    <a:pt x="701" y="12440"/>
                  </a:lnTo>
                  <a:lnTo>
                    <a:pt x="671" y="12435"/>
                  </a:lnTo>
                  <a:lnTo>
                    <a:pt x="641" y="12429"/>
                  </a:lnTo>
                  <a:lnTo>
                    <a:pt x="612" y="12422"/>
                  </a:lnTo>
                  <a:lnTo>
                    <a:pt x="583" y="12415"/>
                  </a:lnTo>
                  <a:lnTo>
                    <a:pt x="554" y="12407"/>
                  </a:lnTo>
                  <a:lnTo>
                    <a:pt x="525" y="12399"/>
                  </a:lnTo>
                  <a:lnTo>
                    <a:pt x="498" y="12388"/>
                  </a:lnTo>
                  <a:lnTo>
                    <a:pt x="471" y="12378"/>
                  </a:lnTo>
                  <a:lnTo>
                    <a:pt x="443" y="12366"/>
                  </a:lnTo>
                  <a:lnTo>
                    <a:pt x="416" y="12353"/>
                  </a:lnTo>
                  <a:lnTo>
                    <a:pt x="390" y="12339"/>
                  </a:lnTo>
                  <a:lnTo>
                    <a:pt x="365" y="12324"/>
                  </a:lnTo>
                  <a:lnTo>
                    <a:pt x="339" y="12308"/>
                  </a:lnTo>
                  <a:lnTo>
                    <a:pt x="314" y="12291"/>
                  </a:lnTo>
                  <a:lnTo>
                    <a:pt x="290" y="12272"/>
                  </a:lnTo>
                  <a:lnTo>
                    <a:pt x="265" y="12251"/>
                  </a:lnTo>
                  <a:lnTo>
                    <a:pt x="241" y="12231"/>
                  </a:lnTo>
                  <a:lnTo>
                    <a:pt x="217" y="12208"/>
                  </a:lnTo>
                  <a:lnTo>
                    <a:pt x="195" y="12184"/>
                  </a:lnTo>
                  <a:lnTo>
                    <a:pt x="168" y="12154"/>
                  </a:lnTo>
                  <a:lnTo>
                    <a:pt x="143" y="12124"/>
                  </a:lnTo>
                  <a:lnTo>
                    <a:pt x="122" y="12093"/>
                  </a:lnTo>
                  <a:lnTo>
                    <a:pt x="102" y="12063"/>
                  </a:lnTo>
                  <a:lnTo>
                    <a:pt x="84" y="12032"/>
                  </a:lnTo>
                  <a:lnTo>
                    <a:pt x="68" y="12001"/>
                  </a:lnTo>
                  <a:lnTo>
                    <a:pt x="54" y="11970"/>
                  </a:lnTo>
                  <a:lnTo>
                    <a:pt x="42" y="11938"/>
                  </a:lnTo>
                  <a:lnTo>
                    <a:pt x="32" y="11906"/>
                  </a:lnTo>
                  <a:lnTo>
                    <a:pt x="23" y="11874"/>
                  </a:lnTo>
                  <a:lnTo>
                    <a:pt x="16" y="11841"/>
                  </a:lnTo>
                  <a:lnTo>
                    <a:pt x="10" y="11808"/>
                  </a:lnTo>
                  <a:lnTo>
                    <a:pt x="5" y="11775"/>
                  </a:lnTo>
                  <a:lnTo>
                    <a:pt x="2" y="11742"/>
                  </a:lnTo>
                  <a:lnTo>
                    <a:pt x="1" y="11708"/>
                  </a:lnTo>
                  <a:lnTo>
                    <a:pt x="0" y="11674"/>
                  </a:lnTo>
                  <a:lnTo>
                    <a:pt x="1" y="11627"/>
                  </a:lnTo>
                  <a:lnTo>
                    <a:pt x="4" y="11579"/>
                  </a:lnTo>
                  <a:lnTo>
                    <a:pt x="8" y="11531"/>
                  </a:lnTo>
                  <a:lnTo>
                    <a:pt x="15" y="11480"/>
                  </a:lnTo>
                  <a:lnTo>
                    <a:pt x="21" y="11431"/>
                  </a:lnTo>
                  <a:lnTo>
                    <a:pt x="29" y="11379"/>
                  </a:lnTo>
                  <a:lnTo>
                    <a:pt x="37" y="11328"/>
                  </a:lnTo>
                  <a:lnTo>
                    <a:pt x="46" y="11274"/>
                  </a:lnTo>
                  <a:lnTo>
                    <a:pt x="1848" y="1080"/>
                  </a:lnTo>
                  <a:lnTo>
                    <a:pt x="1858" y="1022"/>
                  </a:lnTo>
                  <a:lnTo>
                    <a:pt x="1869" y="964"/>
                  </a:lnTo>
                  <a:lnTo>
                    <a:pt x="1881" y="907"/>
                  </a:lnTo>
                  <a:lnTo>
                    <a:pt x="1893" y="852"/>
                  </a:lnTo>
                  <a:lnTo>
                    <a:pt x="1908" y="797"/>
                  </a:lnTo>
                  <a:lnTo>
                    <a:pt x="1924" y="744"/>
                  </a:lnTo>
                  <a:lnTo>
                    <a:pt x="1933" y="717"/>
                  </a:lnTo>
                  <a:lnTo>
                    <a:pt x="1942" y="691"/>
                  </a:lnTo>
                  <a:lnTo>
                    <a:pt x="1953" y="666"/>
                  </a:lnTo>
                  <a:lnTo>
                    <a:pt x="1964" y="640"/>
                  </a:lnTo>
                  <a:lnTo>
                    <a:pt x="1975" y="614"/>
                  </a:lnTo>
                  <a:lnTo>
                    <a:pt x="1989" y="590"/>
                  </a:lnTo>
                  <a:lnTo>
                    <a:pt x="2002" y="564"/>
                  </a:lnTo>
                  <a:lnTo>
                    <a:pt x="2016" y="539"/>
                  </a:lnTo>
                  <a:lnTo>
                    <a:pt x="2031" y="515"/>
                  </a:lnTo>
                  <a:lnTo>
                    <a:pt x="2048" y="490"/>
                  </a:lnTo>
                  <a:lnTo>
                    <a:pt x="2065" y="466"/>
                  </a:lnTo>
                  <a:lnTo>
                    <a:pt x="2083" y="442"/>
                  </a:lnTo>
                  <a:lnTo>
                    <a:pt x="2102" y="418"/>
                  </a:lnTo>
                  <a:lnTo>
                    <a:pt x="2123" y="394"/>
                  </a:lnTo>
                  <a:lnTo>
                    <a:pt x="2144" y="371"/>
                  </a:lnTo>
                  <a:lnTo>
                    <a:pt x="2167" y="347"/>
                  </a:lnTo>
                  <a:lnTo>
                    <a:pt x="2192" y="323"/>
                  </a:lnTo>
                  <a:lnTo>
                    <a:pt x="2217" y="300"/>
                  </a:lnTo>
                  <a:lnTo>
                    <a:pt x="2244" y="277"/>
                  </a:lnTo>
                  <a:lnTo>
                    <a:pt x="2273" y="254"/>
                  </a:lnTo>
                  <a:lnTo>
                    <a:pt x="2302" y="232"/>
                  </a:lnTo>
                  <a:lnTo>
                    <a:pt x="2330" y="211"/>
                  </a:lnTo>
                  <a:lnTo>
                    <a:pt x="2359" y="193"/>
                  </a:lnTo>
                  <a:lnTo>
                    <a:pt x="2387" y="174"/>
                  </a:lnTo>
                  <a:lnTo>
                    <a:pt x="2416" y="157"/>
                  </a:lnTo>
                  <a:lnTo>
                    <a:pt x="2444" y="141"/>
                  </a:lnTo>
                  <a:lnTo>
                    <a:pt x="2473" y="127"/>
                  </a:lnTo>
                  <a:lnTo>
                    <a:pt x="2501" y="113"/>
                  </a:lnTo>
                  <a:lnTo>
                    <a:pt x="2529" y="100"/>
                  </a:lnTo>
                  <a:lnTo>
                    <a:pt x="2557" y="89"/>
                  </a:lnTo>
                  <a:lnTo>
                    <a:pt x="2586" y="79"/>
                  </a:lnTo>
                  <a:lnTo>
                    <a:pt x="2615" y="68"/>
                  </a:lnTo>
                  <a:lnTo>
                    <a:pt x="2643" y="59"/>
                  </a:lnTo>
                  <a:lnTo>
                    <a:pt x="2672" y="51"/>
                  </a:lnTo>
                  <a:lnTo>
                    <a:pt x="2700" y="44"/>
                  </a:lnTo>
                  <a:lnTo>
                    <a:pt x="2729" y="37"/>
                  </a:lnTo>
                  <a:lnTo>
                    <a:pt x="2758" y="31"/>
                  </a:lnTo>
                  <a:lnTo>
                    <a:pt x="2787" y="26"/>
                  </a:lnTo>
                  <a:lnTo>
                    <a:pt x="2816" y="22"/>
                  </a:lnTo>
                  <a:lnTo>
                    <a:pt x="2846" y="18"/>
                  </a:lnTo>
                  <a:lnTo>
                    <a:pt x="2904" y="11"/>
                  </a:lnTo>
                  <a:lnTo>
                    <a:pt x="2964" y="7"/>
                  </a:lnTo>
                  <a:lnTo>
                    <a:pt x="3024" y="3"/>
                  </a:lnTo>
                  <a:lnTo>
                    <a:pt x="3086" y="1"/>
                  </a:lnTo>
                  <a:lnTo>
                    <a:pt x="3148" y="0"/>
                  </a:lnTo>
                  <a:lnTo>
                    <a:pt x="3211" y="0"/>
                  </a:lnTo>
                  <a:lnTo>
                    <a:pt x="3228" y="0"/>
                  </a:lnTo>
                  <a:lnTo>
                    <a:pt x="13508" y="0"/>
                  </a:lnTo>
                  <a:lnTo>
                    <a:pt x="13579" y="1"/>
                  </a:lnTo>
                  <a:lnTo>
                    <a:pt x="13649" y="2"/>
                  </a:lnTo>
                  <a:lnTo>
                    <a:pt x="13717" y="3"/>
                  </a:lnTo>
                  <a:lnTo>
                    <a:pt x="13784" y="7"/>
                  </a:lnTo>
                  <a:lnTo>
                    <a:pt x="13817" y="9"/>
                  </a:lnTo>
                  <a:lnTo>
                    <a:pt x="13849" y="12"/>
                  </a:lnTo>
                  <a:lnTo>
                    <a:pt x="13881" y="15"/>
                  </a:lnTo>
                  <a:lnTo>
                    <a:pt x="13913" y="19"/>
                  </a:lnTo>
                  <a:lnTo>
                    <a:pt x="13944" y="23"/>
                  </a:lnTo>
                  <a:lnTo>
                    <a:pt x="13974" y="28"/>
                  </a:lnTo>
                  <a:lnTo>
                    <a:pt x="14005" y="33"/>
                  </a:lnTo>
                  <a:lnTo>
                    <a:pt x="14035" y="40"/>
                  </a:lnTo>
                  <a:lnTo>
                    <a:pt x="14064" y="48"/>
                  </a:lnTo>
                  <a:lnTo>
                    <a:pt x="14094" y="56"/>
                  </a:lnTo>
                  <a:lnTo>
                    <a:pt x="14123" y="64"/>
                  </a:lnTo>
                  <a:lnTo>
                    <a:pt x="14151" y="74"/>
                  </a:lnTo>
                  <a:lnTo>
                    <a:pt x="14179" y="85"/>
                  </a:lnTo>
                  <a:lnTo>
                    <a:pt x="14206" y="97"/>
                  </a:lnTo>
                  <a:lnTo>
                    <a:pt x="14234" y="109"/>
                  </a:lnTo>
                  <a:lnTo>
                    <a:pt x="14261" y="124"/>
                  </a:lnTo>
                  <a:lnTo>
                    <a:pt x="14287" y="138"/>
                  </a:lnTo>
                  <a:lnTo>
                    <a:pt x="14313" y="155"/>
                  </a:lnTo>
                  <a:lnTo>
                    <a:pt x="14338" y="172"/>
                  </a:lnTo>
                  <a:lnTo>
                    <a:pt x="14364" y="192"/>
                  </a:lnTo>
                  <a:lnTo>
                    <a:pt x="14389" y="211"/>
                  </a:lnTo>
                  <a:lnTo>
                    <a:pt x="14413" y="233"/>
                  </a:lnTo>
                  <a:lnTo>
                    <a:pt x="14437" y="255"/>
                  </a:lnTo>
                  <a:lnTo>
                    <a:pt x="14461" y="280"/>
                  </a:lnTo>
                  <a:lnTo>
                    <a:pt x="14482" y="305"/>
                  </a:lnTo>
                  <a:lnTo>
                    <a:pt x="14504" y="330"/>
                  </a:lnTo>
                  <a:lnTo>
                    <a:pt x="14522" y="356"/>
                  </a:lnTo>
                  <a:lnTo>
                    <a:pt x="14540" y="382"/>
                  </a:lnTo>
                  <a:lnTo>
                    <a:pt x="14556" y="408"/>
                  </a:lnTo>
                  <a:lnTo>
                    <a:pt x="14571" y="433"/>
                  </a:lnTo>
                  <a:lnTo>
                    <a:pt x="14584" y="460"/>
                  </a:lnTo>
                  <a:lnTo>
                    <a:pt x="14597" y="486"/>
                  </a:lnTo>
                  <a:lnTo>
                    <a:pt x="14607" y="513"/>
                  </a:lnTo>
                  <a:lnTo>
                    <a:pt x="14617" y="539"/>
                  </a:lnTo>
                  <a:lnTo>
                    <a:pt x="14625" y="566"/>
                  </a:lnTo>
                  <a:lnTo>
                    <a:pt x="14632" y="594"/>
                  </a:lnTo>
                  <a:lnTo>
                    <a:pt x="14638" y="621"/>
                  </a:lnTo>
                  <a:lnTo>
                    <a:pt x="14643" y="648"/>
                  </a:lnTo>
                  <a:lnTo>
                    <a:pt x="14647" y="676"/>
                  </a:lnTo>
                  <a:lnTo>
                    <a:pt x="14650" y="705"/>
                  </a:lnTo>
                  <a:lnTo>
                    <a:pt x="14652" y="733"/>
                  </a:lnTo>
                  <a:lnTo>
                    <a:pt x="14653" y="761"/>
                  </a:lnTo>
                  <a:lnTo>
                    <a:pt x="14653" y="790"/>
                  </a:lnTo>
                  <a:lnTo>
                    <a:pt x="14653" y="819"/>
                  </a:lnTo>
                  <a:lnTo>
                    <a:pt x="14652" y="848"/>
                  </a:lnTo>
                  <a:lnTo>
                    <a:pt x="14650" y="878"/>
                  </a:lnTo>
                  <a:lnTo>
                    <a:pt x="14648" y="907"/>
                  </a:lnTo>
                  <a:lnTo>
                    <a:pt x="14645" y="937"/>
                  </a:lnTo>
                  <a:lnTo>
                    <a:pt x="14638" y="999"/>
                  </a:lnTo>
                  <a:lnTo>
                    <a:pt x="14628" y="1061"/>
                  </a:lnTo>
                  <a:lnTo>
                    <a:pt x="14618" y="1124"/>
                  </a:lnTo>
                  <a:lnTo>
                    <a:pt x="14607" y="1188"/>
                  </a:lnTo>
                  <a:lnTo>
                    <a:pt x="12807" y="11383"/>
                  </a:lnTo>
                  <a:lnTo>
                    <a:pt x="12796" y="11442"/>
                  </a:lnTo>
                  <a:lnTo>
                    <a:pt x="12785" y="11500"/>
                  </a:lnTo>
                  <a:lnTo>
                    <a:pt x="12774" y="11556"/>
                  </a:lnTo>
                  <a:lnTo>
                    <a:pt x="12761" y="11612"/>
                  </a:lnTo>
                  <a:lnTo>
                    <a:pt x="12746" y="11666"/>
                  </a:lnTo>
                  <a:lnTo>
                    <a:pt x="12730" y="11720"/>
                  </a:lnTo>
                  <a:lnTo>
                    <a:pt x="12721" y="11745"/>
                  </a:lnTo>
                  <a:lnTo>
                    <a:pt x="12712" y="11772"/>
                  </a:lnTo>
                  <a:lnTo>
                    <a:pt x="12702" y="11798"/>
                  </a:lnTo>
                  <a:lnTo>
                    <a:pt x="12690" y="11824"/>
                  </a:lnTo>
                  <a:lnTo>
                    <a:pt x="12679" y="11849"/>
                  </a:lnTo>
                  <a:lnTo>
                    <a:pt x="12666" y="11874"/>
                  </a:lnTo>
                  <a:lnTo>
                    <a:pt x="12652" y="11900"/>
                  </a:lnTo>
                  <a:lnTo>
                    <a:pt x="12639" y="11924"/>
                  </a:lnTo>
                  <a:lnTo>
                    <a:pt x="12623" y="11949"/>
                  </a:lnTo>
                  <a:lnTo>
                    <a:pt x="12607" y="11974"/>
                  </a:lnTo>
                  <a:lnTo>
                    <a:pt x="12589" y="11997"/>
                  </a:lnTo>
                  <a:lnTo>
                    <a:pt x="12572" y="12022"/>
                  </a:lnTo>
                  <a:lnTo>
                    <a:pt x="12552" y="12046"/>
                  </a:lnTo>
                  <a:lnTo>
                    <a:pt x="12532" y="12069"/>
                  </a:lnTo>
                  <a:lnTo>
                    <a:pt x="12510" y="12093"/>
                  </a:lnTo>
                  <a:lnTo>
                    <a:pt x="12486" y="12117"/>
                  </a:lnTo>
                  <a:lnTo>
                    <a:pt x="12463" y="12140"/>
                  </a:lnTo>
                  <a:lnTo>
                    <a:pt x="12437" y="12163"/>
                  </a:lnTo>
                  <a:lnTo>
                    <a:pt x="12410" y="12187"/>
                  </a:lnTo>
                  <a:lnTo>
                    <a:pt x="12381" y="12209"/>
                  </a:lnTo>
                  <a:lnTo>
                    <a:pt x="12352" y="12231"/>
                  </a:lnTo>
                  <a:lnTo>
                    <a:pt x="12324" y="12251"/>
                  </a:lnTo>
                  <a:lnTo>
                    <a:pt x="12296" y="12271"/>
                  </a:lnTo>
                  <a:lnTo>
                    <a:pt x="12267" y="12290"/>
                  </a:lnTo>
                  <a:lnTo>
                    <a:pt x="12238" y="12306"/>
                  </a:lnTo>
                  <a:lnTo>
                    <a:pt x="12210" y="12322"/>
                  </a:lnTo>
                  <a:lnTo>
                    <a:pt x="12181" y="12337"/>
                  </a:lnTo>
                  <a:lnTo>
                    <a:pt x="12154" y="12350"/>
                  </a:lnTo>
                  <a:lnTo>
                    <a:pt x="12125" y="12363"/>
                  </a:lnTo>
                  <a:lnTo>
                    <a:pt x="12097" y="12375"/>
                  </a:lnTo>
                  <a:lnTo>
                    <a:pt x="12068" y="12385"/>
                  </a:lnTo>
                  <a:lnTo>
                    <a:pt x="12039" y="12395"/>
                  </a:lnTo>
                  <a:lnTo>
                    <a:pt x="12012" y="12404"/>
                  </a:lnTo>
                  <a:lnTo>
                    <a:pt x="11983" y="12412"/>
                  </a:lnTo>
                  <a:lnTo>
                    <a:pt x="11954" y="12419"/>
                  </a:lnTo>
                  <a:lnTo>
                    <a:pt x="11925" y="12426"/>
                  </a:lnTo>
                  <a:lnTo>
                    <a:pt x="11896" y="12432"/>
                  </a:lnTo>
                  <a:lnTo>
                    <a:pt x="11867" y="12438"/>
                  </a:lnTo>
                  <a:lnTo>
                    <a:pt x="11839" y="12442"/>
                  </a:lnTo>
                  <a:lnTo>
                    <a:pt x="11810" y="12446"/>
                  </a:lnTo>
                  <a:lnTo>
                    <a:pt x="11750" y="12452"/>
                  </a:lnTo>
                  <a:lnTo>
                    <a:pt x="11690" y="12457"/>
                  </a:lnTo>
                  <a:lnTo>
                    <a:pt x="11630" y="12460"/>
                  </a:lnTo>
                  <a:lnTo>
                    <a:pt x="11569" y="12461"/>
                  </a:lnTo>
                  <a:lnTo>
                    <a:pt x="11507" y="12462"/>
                  </a:lnTo>
                  <a:lnTo>
                    <a:pt x="11443" y="12463"/>
                  </a:lnTo>
                  <a:lnTo>
                    <a:pt x="11427" y="12463"/>
                  </a:lnTo>
                  <a:lnTo>
                    <a:pt x="1145" y="12463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630" y="562"/>
              <a:ext cx="497" cy="184"/>
            </a:xfrm>
            <a:custGeom>
              <a:avLst/>
              <a:gdLst/>
              <a:ahLst/>
              <a:cxnLst>
                <a:cxn ang="0">
                  <a:pos x="3588" y="914"/>
                </a:cxn>
                <a:cxn ang="0">
                  <a:pos x="3771" y="826"/>
                </a:cxn>
                <a:cxn ang="0">
                  <a:pos x="4429" y="800"/>
                </a:cxn>
                <a:cxn ang="0">
                  <a:pos x="4562" y="653"/>
                </a:cxn>
                <a:cxn ang="0">
                  <a:pos x="4583" y="201"/>
                </a:cxn>
                <a:cxn ang="0">
                  <a:pos x="4716" y="54"/>
                </a:cxn>
                <a:cxn ang="0">
                  <a:pos x="5517" y="53"/>
                </a:cxn>
                <a:cxn ang="0">
                  <a:pos x="6705" y="594"/>
                </a:cxn>
                <a:cxn ang="0">
                  <a:pos x="7197" y="1701"/>
                </a:cxn>
                <a:cxn ang="0">
                  <a:pos x="7016" y="2978"/>
                </a:cxn>
                <a:cxn ang="0">
                  <a:pos x="6153" y="3807"/>
                </a:cxn>
                <a:cxn ang="0">
                  <a:pos x="3771" y="3992"/>
                </a:cxn>
                <a:cxn ang="0">
                  <a:pos x="3588" y="3903"/>
                </a:cxn>
                <a:cxn ang="0">
                  <a:pos x="3538" y="1109"/>
                </a:cxn>
                <a:cxn ang="0">
                  <a:pos x="4703" y="3246"/>
                </a:cxn>
                <a:cxn ang="0">
                  <a:pos x="4887" y="3335"/>
                </a:cxn>
                <a:cxn ang="0">
                  <a:pos x="5528" y="3224"/>
                </a:cxn>
                <a:cxn ang="0">
                  <a:pos x="5996" y="2695"/>
                </a:cxn>
                <a:cxn ang="0">
                  <a:pos x="6100" y="1822"/>
                </a:cxn>
                <a:cxn ang="0">
                  <a:pos x="5822" y="1090"/>
                </a:cxn>
                <a:cxn ang="0">
                  <a:pos x="5204" y="755"/>
                </a:cxn>
                <a:cxn ang="0">
                  <a:pos x="4797" y="765"/>
                </a:cxn>
                <a:cxn ang="0">
                  <a:pos x="4664" y="911"/>
                </a:cxn>
                <a:cxn ang="0">
                  <a:pos x="1989" y="3988"/>
                </a:cxn>
                <a:cxn ang="0">
                  <a:pos x="2158" y="3877"/>
                </a:cxn>
                <a:cxn ang="0">
                  <a:pos x="2191" y="931"/>
                </a:cxn>
                <a:cxn ang="0">
                  <a:pos x="2278" y="762"/>
                </a:cxn>
                <a:cxn ang="0">
                  <a:pos x="2506" y="706"/>
                </a:cxn>
                <a:cxn ang="0">
                  <a:pos x="3108" y="660"/>
                </a:cxn>
                <a:cxn ang="0">
                  <a:pos x="3207" y="493"/>
                </a:cxn>
                <a:cxn ang="0">
                  <a:pos x="3184" y="161"/>
                </a:cxn>
                <a:cxn ang="0">
                  <a:pos x="3023" y="41"/>
                </a:cxn>
                <a:cxn ang="0">
                  <a:pos x="187" y="41"/>
                </a:cxn>
                <a:cxn ang="0">
                  <a:pos x="26" y="161"/>
                </a:cxn>
                <a:cxn ang="0">
                  <a:pos x="3" y="493"/>
                </a:cxn>
                <a:cxn ang="0">
                  <a:pos x="102" y="660"/>
                </a:cxn>
                <a:cxn ang="0">
                  <a:pos x="704" y="706"/>
                </a:cxn>
                <a:cxn ang="0">
                  <a:pos x="933" y="762"/>
                </a:cxn>
                <a:cxn ang="0">
                  <a:pos x="1018" y="931"/>
                </a:cxn>
                <a:cxn ang="0">
                  <a:pos x="1052" y="3877"/>
                </a:cxn>
                <a:cxn ang="0">
                  <a:pos x="1222" y="3988"/>
                </a:cxn>
                <a:cxn ang="0">
                  <a:pos x="10751" y="3265"/>
                </a:cxn>
                <a:cxn ang="0">
                  <a:pos x="10896" y="3354"/>
                </a:cxn>
                <a:cxn ang="0">
                  <a:pos x="10914" y="3532"/>
                </a:cxn>
                <a:cxn ang="0">
                  <a:pos x="10802" y="3890"/>
                </a:cxn>
                <a:cxn ang="0">
                  <a:pos x="10584" y="3989"/>
                </a:cxn>
                <a:cxn ang="0">
                  <a:pos x="9445" y="3989"/>
                </a:cxn>
                <a:cxn ang="0">
                  <a:pos x="8312" y="3351"/>
                </a:cxn>
                <a:cxn ang="0">
                  <a:pos x="7869" y="2214"/>
                </a:cxn>
                <a:cxn ang="0">
                  <a:pos x="8103" y="992"/>
                </a:cxn>
                <a:cxn ang="0">
                  <a:pos x="9022" y="165"/>
                </a:cxn>
                <a:cxn ang="0">
                  <a:pos x="10309" y="12"/>
                </a:cxn>
                <a:cxn ang="0">
                  <a:pos x="10587" y="70"/>
                </a:cxn>
                <a:cxn ang="0">
                  <a:pos x="10691" y="192"/>
                </a:cxn>
                <a:cxn ang="0">
                  <a:pos x="10701" y="557"/>
                </a:cxn>
                <a:cxn ang="0">
                  <a:pos x="10608" y="698"/>
                </a:cxn>
                <a:cxn ang="0">
                  <a:pos x="10411" y="725"/>
                </a:cxn>
                <a:cxn ang="0">
                  <a:pos x="9605" y="883"/>
                </a:cxn>
                <a:cxn ang="0">
                  <a:pos x="9100" y="1530"/>
                </a:cxn>
                <a:cxn ang="0">
                  <a:pos x="9102" y="2499"/>
                </a:cxn>
                <a:cxn ang="0">
                  <a:pos x="9541" y="3103"/>
                </a:cxn>
                <a:cxn ang="0">
                  <a:pos x="10267" y="3289"/>
                </a:cxn>
              </a:cxnLst>
              <a:rect l="0" t="0" r="r" b="b"/>
              <a:pathLst>
                <a:path w="10923" h="4032">
                  <a:moveTo>
                    <a:pt x="3538" y="1109"/>
                  </a:moveTo>
                  <a:lnTo>
                    <a:pt x="3538" y="1079"/>
                  </a:lnTo>
                  <a:lnTo>
                    <a:pt x="3540" y="1049"/>
                  </a:lnTo>
                  <a:lnTo>
                    <a:pt x="3541" y="1034"/>
                  </a:lnTo>
                  <a:lnTo>
                    <a:pt x="3543" y="1020"/>
                  </a:lnTo>
                  <a:lnTo>
                    <a:pt x="3546" y="1006"/>
                  </a:lnTo>
                  <a:lnTo>
                    <a:pt x="3549" y="992"/>
                  </a:lnTo>
                  <a:lnTo>
                    <a:pt x="3553" y="979"/>
                  </a:lnTo>
                  <a:lnTo>
                    <a:pt x="3557" y="965"/>
                  </a:lnTo>
                  <a:lnTo>
                    <a:pt x="3563" y="952"/>
                  </a:lnTo>
                  <a:lnTo>
                    <a:pt x="3570" y="940"/>
                  </a:lnTo>
                  <a:lnTo>
                    <a:pt x="3579" y="926"/>
                  </a:lnTo>
                  <a:lnTo>
                    <a:pt x="3588" y="914"/>
                  </a:lnTo>
                  <a:lnTo>
                    <a:pt x="3599" y="902"/>
                  </a:lnTo>
                  <a:lnTo>
                    <a:pt x="3612" y="890"/>
                  </a:lnTo>
                  <a:lnTo>
                    <a:pt x="3625" y="878"/>
                  </a:lnTo>
                  <a:lnTo>
                    <a:pt x="3639" y="869"/>
                  </a:lnTo>
                  <a:lnTo>
                    <a:pt x="3653" y="859"/>
                  </a:lnTo>
                  <a:lnTo>
                    <a:pt x="3667" y="852"/>
                  </a:lnTo>
                  <a:lnTo>
                    <a:pt x="3681" y="846"/>
                  </a:lnTo>
                  <a:lnTo>
                    <a:pt x="3695" y="840"/>
                  </a:lnTo>
                  <a:lnTo>
                    <a:pt x="3710" y="836"/>
                  </a:lnTo>
                  <a:lnTo>
                    <a:pt x="3725" y="832"/>
                  </a:lnTo>
                  <a:lnTo>
                    <a:pt x="3740" y="829"/>
                  </a:lnTo>
                  <a:lnTo>
                    <a:pt x="3756" y="827"/>
                  </a:lnTo>
                  <a:lnTo>
                    <a:pt x="3771" y="826"/>
                  </a:lnTo>
                  <a:lnTo>
                    <a:pt x="3787" y="823"/>
                  </a:lnTo>
                  <a:lnTo>
                    <a:pt x="3820" y="822"/>
                  </a:lnTo>
                  <a:lnTo>
                    <a:pt x="3854" y="822"/>
                  </a:lnTo>
                  <a:lnTo>
                    <a:pt x="4256" y="822"/>
                  </a:lnTo>
                  <a:lnTo>
                    <a:pt x="4290" y="822"/>
                  </a:lnTo>
                  <a:lnTo>
                    <a:pt x="4323" y="821"/>
                  </a:lnTo>
                  <a:lnTo>
                    <a:pt x="4339" y="820"/>
                  </a:lnTo>
                  <a:lnTo>
                    <a:pt x="4354" y="818"/>
                  </a:lnTo>
                  <a:lnTo>
                    <a:pt x="4370" y="816"/>
                  </a:lnTo>
                  <a:lnTo>
                    <a:pt x="4385" y="813"/>
                  </a:lnTo>
                  <a:lnTo>
                    <a:pt x="4399" y="809"/>
                  </a:lnTo>
                  <a:lnTo>
                    <a:pt x="4415" y="805"/>
                  </a:lnTo>
                  <a:lnTo>
                    <a:pt x="4429" y="800"/>
                  </a:lnTo>
                  <a:lnTo>
                    <a:pt x="4443" y="793"/>
                  </a:lnTo>
                  <a:lnTo>
                    <a:pt x="4457" y="785"/>
                  </a:lnTo>
                  <a:lnTo>
                    <a:pt x="4471" y="777"/>
                  </a:lnTo>
                  <a:lnTo>
                    <a:pt x="4484" y="767"/>
                  </a:lnTo>
                  <a:lnTo>
                    <a:pt x="4498" y="756"/>
                  </a:lnTo>
                  <a:lnTo>
                    <a:pt x="4511" y="743"/>
                  </a:lnTo>
                  <a:lnTo>
                    <a:pt x="4521" y="731"/>
                  </a:lnTo>
                  <a:lnTo>
                    <a:pt x="4531" y="719"/>
                  </a:lnTo>
                  <a:lnTo>
                    <a:pt x="4540" y="705"/>
                  </a:lnTo>
                  <a:lnTo>
                    <a:pt x="4547" y="693"/>
                  </a:lnTo>
                  <a:lnTo>
                    <a:pt x="4553" y="680"/>
                  </a:lnTo>
                  <a:lnTo>
                    <a:pt x="4558" y="666"/>
                  </a:lnTo>
                  <a:lnTo>
                    <a:pt x="4562" y="653"/>
                  </a:lnTo>
                  <a:lnTo>
                    <a:pt x="4565" y="639"/>
                  </a:lnTo>
                  <a:lnTo>
                    <a:pt x="4567" y="625"/>
                  </a:lnTo>
                  <a:lnTo>
                    <a:pt x="4569" y="612"/>
                  </a:lnTo>
                  <a:lnTo>
                    <a:pt x="4570" y="597"/>
                  </a:lnTo>
                  <a:lnTo>
                    <a:pt x="4572" y="567"/>
                  </a:lnTo>
                  <a:lnTo>
                    <a:pt x="4572" y="536"/>
                  </a:lnTo>
                  <a:lnTo>
                    <a:pt x="4572" y="317"/>
                  </a:lnTo>
                  <a:lnTo>
                    <a:pt x="4572" y="287"/>
                  </a:lnTo>
                  <a:lnTo>
                    <a:pt x="4575" y="258"/>
                  </a:lnTo>
                  <a:lnTo>
                    <a:pt x="4576" y="243"/>
                  </a:lnTo>
                  <a:lnTo>
                    <a:pt x="4578" y="229"/>
                  </a:lnTo>
                  <a:lnTo>
                    <a:pt x="4580" y="215"/>
                  </a:lnTo>
                  <a:lnTo>
                    <a:pt x="4583" y="201"/>
                  </a:lnTo>
                  <a:lnTo>
                    <a:pt x="4587" y="188"/>
                  </a:lnTo>
                  <a:lnTo>
                    <a:pt x="4592" y="175"/>
                  </a:lnTo>
                  <a:lnTo>
                    <a:pt x="4598" y="161"/>
                  </a:lnTo>
                  <a:lnTo>
                    <a:pt x="4605" y="149"/>
                  </a:lnTo>
                  <a:lnTo>
                    <a:pt x="4614" y="136"/>
                  </a:lnTo>
                  <a:lnTo>
                    <a:pt x="4623" y="123"/>
                  </a:lnTo>
                  <a:lnTo>
                    <a:pt x="4634" y="111"/>
                  </a:lnTo>
                  <a:lnTo>
                    <a:pt x="4647" y="99"/>
                  </a:lnTo>
                  <a:lnTo>
                    <a:pt x="4660" y="87"/>
                  </a:lnTo>
                  <a:lnTo>
                    <a:pt x="4673" y="78"/>
                  </a:lnTo>
                  <a:lnTo>
                    <a:pt x="4688" y="69"/>
                  </a:lnTo>
                  <a:lnTo>
                    <a:pt x="4701" y="61"/>
                  </a:lnTo>
                  <a:lnTo>
                    <a:pt x="4716" y="54"/>
                  </a:lnTo>
                  <a:lnTo>
                    <a:pt x="4730" y="49"/>
                  </a:lnTo>
                  <a:lnTo>
                    <a:pt x="4744" y="45"/>
                  </a:lnTo>
                  <a:lnTo>
                    <a:pt x="4760" y="41"/>
                  </a:lnTo>
                  <a:lnTo>
                    <a:pt x="4774" y="38"/>
                  </a:lnTo>
                  <a:lnTo>
                    <a:pt x="4790" y="36"/>
                  </a:lnTo>
                  <a:lnTo>
                    <a:pt x="4805" y="34"/>
                  </a:lnTo>
                  <a:lnTo>
                    <a:pt x="4822" y="33"/>
                  </a:lnTo>
                  <a:lnTo>
                    <a:pt x="4855" y="32"/>
                  </a:lnTo>
                  <a:lnTo>
                    <a:pt x="4889" y="32"/>
                  </a:lnTo>
                  <a:lnTo>
                    <a:pt x="5141" y="32"/>
                  </a:lnTo>
                  <a:lnTo>
                    <a:pt x="5271" y="34"/>
                  </a:lnTo>
                  <a:lnTo>
                    <a:pt x="5396" y="41"/>
                  </a:lnTo>
                  <a:lnTo>
                    <a:pt x="5517" y="53"/>
                  </a:lnTo>
                  <a:lnTo>
                    <a:pt x="5634" y="70"/>
                  </a:lnTo>
                  <a:lnTo>
                    <a:pt x="5747" y="91"/>
                  </a:lnTo>
                  <a:lnTo>
                    <a:pt x="5855" y="117"/>
                  </a:lnTo>
                  <a:lnTo>
                    <a:pt x="5959" y="147"/>
                  </a:lnTo>
                  <a:lnTo>
                    <a:pt x="6059" y="181"/>
                  </a:lnTo>
                  <a:lnTo>
                    <a:pt x="6153" y="219"/>
                  </a:lnTo>
                  <a:lnTo>
                    <a:pt x="6245" y="261"/>
                  </a:lnTo>
                  <a:lnTo>
                    <a:pt x="6333" y="307"/>
                  </a:lnTo>
                  <a:lnTo>
                    <a:pt x="6415" y="358"/>
                  </a:lnTo>
                  <a:lnTo>
                    <a:pt x="6494" y="411"/>
                  </a:lnTo>
                  <a:lnTo>
                    <a:pt x="6568" y="469"/>
                  </a:lnTo>
                  <a:lnTo>
                    <a:pt x="6638" y="530"/>
                  </a:lnTo>
                  <a:lnTo>
                    <a:pt x="6705" y="594"/>
                  </a:lnTo>
                  <a:lnTo>
                    <a:pt x="6767" y="662"/>
                  </a:lnTo>
                  <a:lnTo>
                    <a:pt x="6825" y="733"/>
                  </a:lnTo>
                  <a:lnTo>
                    <a:pt x="6879" y="807"/>
                  </a:lnTo>
                  <a:lnTo>
                    <a:pt x="6929" y="884"/>
                  </a:lnTo>
                  <a:lnTo>
                    <a:pt x="6975" y="964"/>
                  </a:lnTo>
                  <a:lnTo>
                    <a:pt x="7016" y="1048"/>
                  </a:lnTo>
                  <a:lnTo>
                    <a:pt x="7054" y="1134"/>
                  </a:lnTo>
                  <a:lnTo>
                    <a:pt x="7088" y="1223"/>
                  </a:lnTo>
                  <a:lnTo>
                    <a:pt x="7118" y="1313"/>
                  </a:lnTo>
                  <a:lnTo>
                    <a:pt x="7143" y="1407"/>
                  </a:lnTo>
                  <a:lnTo>
                    <a:pt x="7166" y="1502"/>
                  </a:lnTo>
                  <a:lnTo>
                    <a:pt x="7183" y="1600"/>
                  </a:lnTo>
                  <a:lnTo>
                    <a:pt x="7197" y="1701"/>
                  </a:lnTo>
                  <a:lnTo>
                    <a:pt x="7207" y="1803"/>
                  </a:lnTo>
                  <a:lnTo>
                    <a:pt x="7212" y="1907"/>
                  </a:lnTo>
                  <a:lnTo>
                    <a:pt x="7214" y="2013"/>
                  </a:lnTo>
                  <a:lnTo>
                    <a:pt x="7212" y="2119"/>
                  </a:lnTo>
                  <a:lnTo>
                    <a:pt x="7207" y="2223"/>
                  </a:lnTo>
                  <a:lnTo>
                    <a:pt x="7197" y="2326"/>
                  </a:lnTo>
                  <a:lnTo>
                    <a:pt x="7183" y="2426"/>
                  </a:lnTo>
                  <a:lnTo>
                    <a:pt x="7166" y="2524"/>
                  </a:lnTo>
                  <a:lnTo>
                    <a:pt x="7143" y="2619"/>
                  </a:lnTo>
                  <a:lnTo>
                    <a:pt x="7118" y="2713"/>
                  </a:lnTo>
                  <a:lnTo>
                    <a:pt x="7088" y="2804"/>
                  </a:lnTo>
                  <a:lnTo>
                    <a:pt x="7054" y="2893"/>
                  </a:lnTo>
                  <a:lnTo>
                    <a:pt x="7016" y="2978"/>
                  </a:lnTo>
                  <a:lnTo>
                    <a:pt x="6975" y="3061"/>
                  </a:lnTo>
                  <a:lnTo>
                    <a:pt x="6929" y="3142"/>
                  </a:lnTo>
                  <a:lnTo>
                    <a:pt x="6879" y="3219"/>
                  </a:lnTo>
                  <a:lnTo>
                    <a:pt x="6825" y="3293"/>
                  </a:lnTo>
                  <a:lnTo>
                    <a:pt x="6767" y="3364"/>
                  </a:lnTo>
                  <a:lnTo>
                    <a:pt x="6705" y="3432"/>
                  </a:lnTo>
                  <a:lnTo>
                    <a:pt x="6638" y="3496"/>
                  </a:lnTo>
                  <a:lnTo>
                    <a:pt x="6568" y="3557"/>
                  </a:lnTo>
                  <a:lnTo>
                    <a:pt x="6494" y="3615"/>
                  </a:lnTo>
                  <a:lnTo>
                    <a:pt x="6415" y="3668"/>
                  </a:lnTo>
                  <a:lnTo>
                    <a:pt x="6333" y="3719"/>
                  </a:lnTo>
                  <a:lnTo>
                    <a:pt x="6245" y="3765"/>
                  </a:lnTo>
                  <a:lnTo>
                    <a:pt x="6153" y="3807"/>
                  </a:lnTo>
                  <a:lnTo>
                    <a:pt x="6059" y="3845"/>
                  </a:lnTo>
                  <a:lnTo>
                    <a:pt x="5959" y="3879"/>
                  </a:lnTo>
                  <a:lnTo>
                    <a:pt x="5855" y="3909"/>
                  </a:lnTo>
                  <a:lnTo>
                    <a:pt x="5747" y="3935"/>
                  </a:lnTo>
                  <a:lnTo>
                    <a:pt x="5634" y="3956"/>
                  </a:lnTo>
                  <a:lnTo>
                    <a:pt x="5517" y="3973"/>
                  </a:lnTo>
                  <a:lnTo>
                    <a:pt x="5396" y="3985"/>
                  </a:lnTo>
                  <a:lnTo>
                    <a:pt x="5271" y="3992"/>
                  </a:lnTo>
                  <a:lnTo>
                    <a:pt x="5141" y="3994"/>
                  </a:lnTo>
                  <a:lnTo>
                    <a:pt x="3854" y="3994"/>
                  </a:lnTo>
                  <a:lnTo>
                    <a:pt x="3820" y="3994"/>
                  </a:lnTo>
                  <a:lnTo>
                    <a:pt x="3787" y="3993"/>
                  </a:lnTo>
                  <a:lnTo>
                    <a:pt x="3771" y="3992"/>
                  </a:lnTo>
                  <a:lnTo>
                    <a:pt x="3756" y="3990"/>
                  </a:lnTo>
                  <a:lnTo>
                    <a:pt x="3740" y="3988"/>
                  </a:lnTo>
                  <a:lnTo>
                    <a:pt x="3725" y="3985"/>
                  </a:lnTo>
                  <a:lnTo>
                    <a:pt x="3710" y="3982"/>
                  </a:lnTo>
                  <a:lnTo>
                    <a:pt x="3695" y="3977"/>
                  </a:lnTo>
                  <a:lnTo>
                    <a:pt x="3681" y="3972"/>
                  </a:lnTo>
                  <a:lnTo>
                    <a:pt x="3667" y="3965"/>
                  </a:lnTo>
                  <a:lnTo>
                    <a:pt x="3653" y="3957"/>
                  </a:lnTo>
                  <a:lnTo>
                    <a:pt x="3639" y="3949"/>
                  </a:lnTo>
                  <a:lnTo>
                    <a:pt x="3625" y="3939"/>
                  </a:lnTo>
                  <a:lnTo>
                    <a:pt x="3612" y="3927"/>
                  </a:lnTo>
                  <a:lnTo>
                    <a:pt x="3599" y="3915"/>
                  </a:lnTo>
                  <a:lnTo>
                    <a:pt x="3588" y="3903"/>
                  </a:lnTo>
                  <a:lnTo>
                    <a:pt x="3579" y="3890"/>
                  </a:lnTo>
                  <a:lnTo>
                    <a:pt x="3570" y="3877"/>
                  </a:lnTo>
                  <a:lnTo>
                    <a:pt x="3563" y="3865"/>
                  </a:lnTo>
                  <a:lnTo>
                    <a:pt x="3557" y="3851"/>
                  </a:lnTo>
                  <a:lnTo>
                    <a:pt x="3553" y="3838"/>
                  </a:lnTo>
                  <a:lnTo>
                    <a:pt x="3549" y="3825"/>
                  </a:lnTo>
                  <a:lnTo>
                    <a:pt x="3546" y="3811"/>
                  </a:lnTo>
                  <a:lnTo>
                    <a:pt x="3543" y="3798"/>
                  </a:lnTo>
                  <a:lnTo>
                    <a:pt x="3541" y="3783"/>
                  </a:lnTo>
                  <a:lnTo>
                    <a:pt x="3540" y="3769"/>
                  </a:lnTo>
                  <a:lnTo>
                    <a:pt x="3538" y="3739"/>
                  </a:lnTo>
                  <a:lnTo>
                    <a:pt x="3538" y="3708"/>
                  </a:lnTo>
                  <a:lnTo>
                    <a:pt x="3538" y="1109"/>
                  </a:lnTo>
                  <a:close/>
                  <a:moveTo>
                    <a:pt x="4654" y="3050"/>
                  </a:moveTo>
                  <a:lnTo>
                    <a:pt x="4654" y="3081"/>
                  </a:lnTo>
                  <a:lnTo>
                    <a:pt x="4655" y="3111"/>
                  </a:lnTo>
                  <a:lnTo>
                    <a:pt x="4656" y="3125"/>
                  </a:lnTo>
                  <a:lnTo>
                    <a:pt x="4658" y="3140"/>
                  </a:lnTo>
                  <a:lnTo>
                    <a:pt x="4661" y="3154"/>
                  </a:lnTo>
                  <a:lnTo>
                    <a:pt x="4664" y="3167"/>
                  </a:lnTo>
                  <a:lnTo>
                    <a:pt x="4668" y="3181"/>
                  </a:lnTo>
                  <a:lnTo>
                    <a:pt x="4672" y="3194"/>
                  </a:lnTo>
                  <a:lnTo>
                    <a:pt x="4679" y="3207"/>
                  </a:lnTo>
                  <a:lnTo>
                    <a:pt x="4686" y="3220"/>
                  </a:lnTo>
                  <a:lnTo>
                    <a:pt x="4694" y="3233"/>
                  </a:lnTo>
                  <a:lnTo>
                    <a:pt x="4703" y="3246"/>
                  </a:lnTo>
                  <a:lnTo>
                    <a:pt x="4715" y="3258"/>
                  </a:lnTo>
                  <a:lnTo>
                    <a:pt x="4727" y="3270"/>
                  </a:lnTo>
                  <a:lnTo>
                    <a:pt x="4740" y="3282"/>
                  </a:lnTo>
                  <a:lnTo>
                    <a:pt x="4755" y="3291"/>
                  </a:lnTo>
                  <a:lnTo>
                    <a:pt x="4768" y="3300"/>
                  </a:lnTo>
                  <a:lnTo>
                    <a:pt x="4783" y="3307"/>
                  </a:lnTo>
                  <a:lnTo>
                    <a:pt x="4797" y="3314"/>
                  </a:lnTo>
                  <a:lnTo>
                    <a:pt x="4811" y="3320"/>
                  </a:lnTo>
                  <a:lnTo>
                    <a:pt x="4826" y="3324"/>
                  </a:lnTo>
                  <a:lnTo>
                    <a:pt x="4840" y="3328"/>
                  </a:lnTo>
                  <a:lnTo>
                    <a:pt x="4856" y="3331"/>
                  </a:lnTo>
                  <a:lnTo>
                    <a:pt x="4871" y="3333"/>
                  </a:lnTo>
                  <a:lnTo>
                    <a:pt x="4887" y="3335"/>
                  </a:lnTo>
                  <a:lnTo>
                    <a:pt x="4902" y="3336"/>
                  </a:lnTo>
                  <a:lnTo>
                    <a:pt x="4935" y="3337"/>
                  </a:lnTo>
                  <a:lnTo>
                    <a:pt x="4969" y="3337"/>
                  </a:lnTo>
                  <a:lnTo>
                    <a:pt x="5018" y="3337"/>
                  </a:lnTo>
                  <a:lnTo>
                    <a:pt x="5081" y="3336"/>
                  </a:lnTo>
                  <a:lnTo>
                    <a:pt x="5144" y="3332"/>
                  </a:lnTo>
                  <a:lnTo>
                    <a:pt x="5204" y="3325"/>
                  </a:lnTo>
                  <a:lnTo>
                    <a:pt x="5263" y="3314"/>
                  </a:lnTo>
                  <a:lnTo>
                    <a:pt x="5319" y="3302"/>
                  </a:lnTo>
                  <a:lnTo>
                    <a:pt x="5375" y="3287"/>
                  </a:lnTo>
                  <a:lnTo>
                    <a:pt x="5427" y="3268"/>
                  </a:lnTo>
                  <a:lnTo>
                    <a:pt x="5479" y="3248"/>
                  </a:lnTo>
                  <a:lnTo>
                    <a:pt x="5528" y="3224"/>
                  </a:lnTo>
                  <a:lnTo>
                    <a:pt x="5577" y="3198"/>
                  </a:lnTo>
                  <a:lnTo>
                    <a:pt x="5622" y="3169"/>
                  </a:lnTo>
                  <a:lnTo>
                    <a:pt x="5666" y="3138"/>
                  </a:lnTo>
                  <a:lnTo>
                    <a:pt x="5708" y="3105"/>
                  </a:lnTo>
                  <a:lnTo>
                    <a:pt x="5748" y="3069"/>
                  </a:lnTo>
                  <a:lnTo>
                    <a:pt x="5786" y="3030"/>
                  </a:lnTo>
                  <a:lnTo>
                    <a:pt x="5822" y="2988"/>
                  </a:lnTo>
                  <a:lnTo>
                    <a:pt x="5857" y="2945"/>
                  </a:lnTo>
                  <a:lnTo>
                    <a:pt x="5889" y="2900"/>
                  </a:lnTo>
                  <a:lnTo>
                    <a:pt x="5919" y="2853"/>
                  </a:lnTo>
                  <a:lnTo>
                    <a:pt x="5946" y="2802"/>
                  </a:lnTo>
                  <a:lnTo>
                    <a:pt x="5972" y="2750"/>
                  </a:lnTo>
                  <a:lnTo>
                    <a:pt x="5996" y="2695"/>
                  </a:lnTo>
                  <a:lnTo>
                    <a:pt x="6017" y="2639"/>
                  </a:lnTo>
                  <a:lnTo>
                    <a:pt x="6036" y="2580"/>
                  </a:lnTo>
                  <a:lnTo>
                    <a:pt x="6053" y="2519"/>
                  </a:lnTo>
                  <a:lnTo>
                    <a:pt x="6068" y="2457"/>
                  </a:lnTo>
                  <a:lnTo>
                    <a:pt x="6081" y="2392"/>
                  </a:lnTo>
                  <a:lnTo>
                    <a:pt x="6092" y="2325"/>
                  </a:lnTo>
                  <a:lnTo>
                    <a:pt x="6100" y="2256"/>
                  </a:lnTo>
                  <a:lnTo>
                    <a:pt x="6105" y="2186"/>
                  </a:lnTo>
                  <a:lnTo>
                    <a:pt x="6109" y="2113"/>
                  </a:lnTo>
                  <a:lnTo>
                    <a:pt x="6110" y="2039"/>
                  </a:lnTo>
                  <a:lnTo>
                    <a:pt x="6109" y="1965"/>
                  </a:lnTo>
                  <a:lnTo>
                    <a:pt x="6105" y="1892"/>
                  </a:lnTo>
                  <a:lnTo>
                    <a:pt x="6100" y="1822"/>
                  </a:lnTo>
                  <a:lnTo>
                    <a:pt x="6092" y="1753"/>
                  </a:lnTo>
                  <a:lnTo>
                    <a:pt x="6081" y="1686"/>
                  </a:lnTo>
                  <a:lnTo>
                    <a:pt x="6068" y="1622"/>
                  </a:lnTo>
                  <a:lnTo>
                    <a:pt x="6053" y="1559"/>
                  </a:lnTo>
                  <a:lnTo>
                    <a:pt x="6036" y="1498"/>
                  </a:lnTo>
                  <a:lnTo>
                    <a:pt x="6017" y="1440"/>
                  </a:lnTo>
                  <a:lnTo>
                    <a:pt x="5996" y="1383"/>
                  </a:lnTo>
                  <a:lnTo>
                    <a:pt x="5972" y="1328"/>
                  </a:lnTo>
                  <a:lnTo>
                    <a:pt x="5946" y="1276"/>
                  </a:lnTo>
                  <a:lnTo>
                    <a:pt x="5919" y="1227"/>
                  </a:lnTo>
                  <a:lnTo>
                    <a:pt x="5889" y="1178"/>
                  </a:lnTo>
                  <a:lnTo>
                    <a:pt x="5857" y="1133"/>
                  </a:lnTo>
                  <a:lnTo>
                    <a:pt x="5822" y="1090"/>
                  </a:lnTo>
                  <a:lnTo>
                    <a:pt x="5786" y="1049"/>
                  </a:lnTo>
                  <a:lnTo>
                    <a:pt x="5748" y="1011"/>
                  </a:lnTo>
                  <a:lnTo>
                    <a:pt x="5708" y="975"/>
                  </a:lnTo>
                  <a:lnTo>
                    <a:pt x="5666" y="941"/>
                  </a:lnTo>
                  <a:lnTo>
                    <a:pt x="5622" y="910"/>
                  </a:lnTo>
                  <a:lnTo>
                    <a:pt x="5577" y="881"/>
                  </a:lnTo>
                  <a:lnTo>
                    <a:pt x="5528" y="855"/>
                  </a:lnTo>
                  <a:lnTo>
                    <a:pt x="5479" y="832"/>
                  </a:lnTo>
                  <a:lnTo>
                    <a:pt x="5427" y="810"/>
                  </a:lnTo>
                  <a:lnTo>
                    <a:pt x="5375" y="793"/>
                  </a:lnTo>
                  <a:lnTo>
                    <a:pt x="5319" y="777"/>
                  </a:lnTo>
                  <a:lnTo>
                    <a:pt x="5263" y="764"/>
                  </a:lnTo>
                  <a:lnTo>
                    <a:pt x="5204" y="755"/>
                  </a:lnTo>
                  <a:lnTo>
                    <a:pt x="5144" y="747"/>
                  </a:lnTo>
                  <a:lnTo>
                    <a:pt x="5081" y="742"/>
                  </a:lnTo>
                  <a:lnTo>
                    <a:pt x="5018" y="741"/>
                  </a:lnTo>
                  <a:lnTo>
                    <a:pt x="4969" y="741"/>
                  </a:lnTo>
                  <a:lnTo>
                    <a:pt x="4935" y="741"/>
                  </a:lnTo>
                  <a:lnTo>
                    <a:pt x="4902" y="742"/>
                  </a:lnTo>
                  <a:lnTo>
                    <a:pt x="4887" y="744"/>
                  </a:lnTo>
                  <a:lnTo>
                    <a:pt x="4871" y="745"/>
                  </a:lnTo>
                  <a:lnTo>
                    <a:pt x="4856" y="747"/>
                  </a:lnTo>
                  <a:lnTo>
                    <a:pt x="4840" y="750"/>
                  </a:lnTo>
                  <a:lnTo>
                    <a:pt x="4826" y="755"/>
                  </a:lnTo>
                  <a:lnTo>
                    <a:pt x="4811" y="759"/>
                  </a:lnTo>
                  <a:lnTo>
                    <a:pt x="4797" y="765"/>
                  </a:lnTo>
                  <a:lnTo>
                    <a:pt x="4783" y="771"/>
                  </a:lnTo>
                  <a:lnTo>
                    <a:pt x="4768" y="778"/>
                  </a:lnTo>
                  <a:lnTo>
                    <a:pt x="4755" y="787"/>
                  </a:lnTo>
                  <a:lnTo>
                    <a:pt x="4740" y="798"/>
                  </a:lnTo>
                  <a:lnTo>
                    <a:pt x="4727" y="809"/>
                  </a:lnTo>
                  <a:lnTo>
                    <a:pt x="4715" y="821"/>
                  </a:lnTo>
                  <a:lnTo>
                    <a:pt x="4703" y="834"/>
                  </a:lnTo>
                  <a:lnTo>
                    <a:pt x="4694" y="846"/>
                  </a:lnTo>
                  <a:lnTo>
                    <a:pt x="4686" y="858"/>
                  </a:lnTo>
                  <a:lnTo>
                    <a:pt x="4679" y="871"/>
                  </a:lnTo>
                  <a:lnTo>
                    <a:pt x="4672" y="884"/>
                  </a:lnTo>
                  <a:lnTo>
                    <a:pt x="4668" y="898"/>
                  </a:lnTo>
                  <a:lnTo>
                    <a:pt x="4664" y="911"/>
                  </a:lnTo>
                  <a:lnTo>
                    <a:pt x="4661" y="924"/>
                  </a:lnTo>
                  <a:lnTo>
                    <a:pt x="4658" y="939"/>
                  </a:lnTo>
                  <a:lnTo>
                    <a:pt x="4656" y="953"/>
                  </a:lnTo>
                  <a:lnTo>
                    <a:pt x="4655" y="967"/>
                  </a:lnTo>
                  <a:lnTo>
                    <a:pt x="4654" y="997"/>
                  </a:lnTo>
                  <a:lnTo>
                    <a:pt x="4654" y="1028"/>
                  </a:lnTo>
                  <a:lnTo>
                    <a:pt x="4654" y="3050"/>
                  </a:lnTo>
                  <a:close/>
                  <a:moveTo>
                    <a:pt x="1874" y="3994"/>
                  </a:moveTo>
                  <a:lnTo>
                    <a:pt x="1908" y="3994"/>
                  </a:lnTo>
                  <a:lnTo>
                    <a:pt x="1941" y="3993"/>
                  </a:lnTo>
                  <a:lnTo>
                    <a:pt x="1957" y="3992"/>
                  </a:lnTo>
                  <a:lnTo>
                    <a:pt x="1973" y="3990"/>
                  </a:lnTo>
                  <a:lnTo>
                    <a:pt x="1989" y="3988"/>
                  </a:lnTo>
                  <a:lnTo>
                    <a:pt x="2003" y="3985"/>
                  </a:lnTo>
                  <a:lnTo>
                    <a:pt x="2018" y="3982"/>
                  </a:lnTo>
                  <a:lnTo>
                    <a:pt x="2033" y="3977"/>
                  </a:lnTo>
                  <a:lnTo>
                    <a:pt x="2047" y="3972"/>
                  </a:lnTo>
                  <a:lnTo>
                    <a:pt x="2062" y="3965"/>
                  </a:lnTo>
                  <a:lnTo>
                    <a:pt x="2075" y="3957"/>
                  </a:lnTo>
                  <a:lnTo>
                    <a:pt x="2089" y="3949"/>
                  </a:lnTo>
                  <a:lnTo>
                    <a:pt x="2103" y="3939"/>
                  </a:lnTo>
                  <a:lnTo>
                    <a:pt x="2116" y="3927"/>
                  </a:lnTo>
                  <a:lnTo>
                    <a:pt x="2129" y="3915"/>
                  </a:lnTo>
                  <a:lnTo>
                    <a:pt x="2140" y="3903"/>
                  </a:lnTo>
                  <a:lnTo>
                    <a:pt x="2149" y="3890"/>
                  </a:lnTo>
                  <a:lnTo>
                    <a:pt x="2158" y="3877"/>
                  </a:lnTo>
                  <a:lnTo>
                    <a:pt x="2165" y="3865"/>
                  </a:lnTo>
                  <a:lnTo>
                    <a:pt x="2171" y="3851"/>
                  </a:lnTo>
                  <a:lnTo>
                    <a:pt x="2176" y="3838"/>
                  </a:lnTo>
                  <a:lnTo>
                    <a:pt x="2180" y="3825"/>
                  </a:lnTo>
                  <a:lnTo>
                    <a:pt x="2183" y="3811"/>
                  </a:lnTo>
                  <a:lnTo>
                    <a:pt x="2185" y="3798"/>
                  </a:lnTo>
                  <a:lnTo>
                    <a:pt x="2187" y="3783"/>
                  </a:lnTo>
                  <a:lnTo>
                    <a:pt x="2188" y="3769"/>
                  </a:lnTo>
                  <a:lnTo>
                    <a:pt x="2190" y="3739"/>
                  </a:lnTo>
                  <a:lnTo>
                    <a:pt x="2190" y="3708"/>
                  </a:lnTo>
                  <a:lnTo>
                    <a:pt x="2190" y="992"/>
                  </a:lnTo>
                  <a:lnTo>
                    <a:pt x="2190" y="961"/>
                  </a:lnTo>
                  <a:lnTo>
                    <a:pt x="2191" y="931"/>
                  </a:lnTo>
                  <a:lnTo>
                    <a:pt x="2193" y="917"/>
                  </a:lnTo>
                  <a:lnTo>
                    <a:pt x="2195" y="903"/>
                  </a:lnTo>
                  <a:lnTo>
                    <a:pt x="2198" y="889"/>
                  </a:lnTo>
                  <a:lnTo>
                    <a:pt x="2201" y="875"/>
                  </a:lnTo>
                  <a:lnTo>
                    <a:pt x="2205" y="862"/>
                  </a:lnTo>
                  <a:lnTo>
                    <a:pt x="2210" y="849"/>
                  </a:lnTo>
                  <a:lnTo>
                    <a:pt x="2215" y="836"/>
                  </a:lnTo>
                  <a:lnTo>
                    <a:pt x="2222" y="822"/>
                  </a:lnTo>
                  <a:lnTo>
                    <a:pt x="2231" y="810"/>
                  </a:lnTo>
                  <a:lnTo>
                    <a:pt x="2241" y="798"/>
                  </a:lnTo>
                  <a:lnTo>
                    <a:pt x="2252" y="785"/>
                  </a:lnTo>
                  <a:lnTo>
                    <a:pt x="2265" y="773"/>
                  </a:lnTo>
                  <a:lnTo>
                    <a:pt x="2278" y="762"/>
                  </a:lnTo>
                  <a:lnTo>
                    <a:pt x="2291" y="752"/>
                  </a:lnTo>
                  <a:lnTo>
                    <a:pt x="2305" y="743"/>
                  </a:lnTo>
                  <a:lnTo>
                    <a:pt x="2319" y="735"/>
                  </a:lnTo>
                  <a:lnTo>
                    <a:pt x="2334" y="729"/>
                  </a:lnTo>
                  <a:lnTo>
                    <a:pt x="2348" y="724"/>
                  </a:lnTo>
                  <a:lnTo>
                    <a:pt x="2362" y="719"/>
                  </a:lnTo>
                  <a:lnTo>
                    <a:pt x="2377" y="716"/>
                  </a:lnTo>
                  <a:lnTo>
                    <a:pt x="2392" y="712"/>
                  </a:lnTo>
                  <a:lnTo>
                    <a:pt x="2408" y="710"/>
                  </a:lnTo>
                  <a:lnTo>
                    <a:pt x="2423" y="708"/>
                  </a:lnTo>
                  <a:lnTo>
                    <a:pt x="2440" y="707"/>
                  </a:lnTo>
                  <a:lnTo>
                    <a:pt x="2472" y="706"/>
                  </a:lnTo>
                  <a:lnTo>
                    <a:pt x="2506" y="706"/>
                  </a:lnTo>
                  <a:lnTo>
                    <a:pt x="2894" y="706"/>
                  </a:lnTo>
                  <a:lnTo>
                    <a:pt x="2928" y="705"/>
                  </a:lnTo>
                  <a:lnTo>
                    <a:pt x="2961" y="704"/>
                  </a:lnTo>
                  <a:lnTo>
                    <a:pt x="2976" y="703"/>
                  </a:lnTo>
                  <a:lnTo>
                    <a:pt x="2992" y="701"/>
                  </a:lnTo>
                  <a:lnTo>
                    <a:pt x="3007" y="699"/>
                  </a:lnTo>
                  <a:lnTo>
                    <a:pt x="3023" y="696"/>
                  </a:lnTo>
                  <a:lnTo>
                    <a:pt x="3037" y="693"/>
                  </a:lnTo>
                  <a:lnTo>
                    <a:pt x="3052" y="688"/>
                  </a:lnTo>
                  <a:lnTo>
                    <a:pt x="3067" y="683"/>
                  </a:lnTo>
                  <a:lnTo>
                    <a:pt x="3080" y="676"/>
                  </a:lnTo>
                  <a:lnTo>
                    <a:pt x="3095" y="668"/>
                  </a:lnTo>
                  <a:lnTo>
                    <a:pt x="3108" y="660"/>
                  </a:lnTo>
                  <a:lnTo>
                    <a:pt x="3122" y="650"/>
                  </a:lnTo>
                  <a:lnTo>
                    <a:pt x="3136" y="638"/>
                  </a:lnTo>
                  <a:lnTo>
                    <a:pt x="3148" y="626"/>
                  </a:lnTo>
                  <a:lnTo>
                    <a:pt x="3160" y="614"/>
                  </a:lnTo>
                  <a:lnTo>
                    <a:pt x="3169" y="601"/>
                  </a:lnTo>
                  <a:lnTo>
                    <a:pt x="3177" y="589"/>
                  </a:lnTo>
                  <a:lnTo>
                    <a:pt x="3184" y="576"/>
                  </a:lnTo>
                  <a:lnTo>
                    <a:pt x="3190" y="562"/>
                  </a:lnTo>
                  <a:lnTo>
                    <a:pt x="3196" y="549"/>
                  </a:lnTo>
                  <a:lnTo>
                    <a:pt x="3200" y="536"/>
                  </a:lnTo>
                  <a:lnTo>
                    <a:pt x="3203" y="522"/>
                  </a:lnTo>
                  <a:lnTo>
                    <a:pt x="3205" y="508"/>
                  </a:lnTo>
                  <a:lnTo>
                    <a:pt x="3207" y="493"/>
                  </a:lnTo>
                  <a:lnTo>
                    <a:pt x="3208" y="479"/>
                  </a:lnTo>
                  <a:lnTo>
                    <a:pt x="3209" y="449"/>
                  </a:lnTo>
                  <a:lnTo>
                    <a:pt x="3210" y="418"/>
                  </a:lnTo>
                  <a:lnTo>
                    <a:pt x="3210" y="317"/>
                  </a:lnTo>
                  <a:lnTo>
                    <a:pt x="3209" y="287"/>
                  </a:lnTo>
                  <a:lnTo>
                    <a:pt x="3208" y="258"/>
                  </a:lnTo>
                  <a:lnTo>
                    <a:pt x="3207" y="243"/>
                  </a:lnTo>
                  <a:lnTo>
                    <a:pt x="3205" y="229"/>
                  </a:lnTo>
                  <a:lnTo>
                    <a:pt x="3203" y="215"/>
                  </a:lnTo>
                  <a:lnTo>
                    <a:pt x="3200" y="201"/>
                  </a:lnTo>
                  <a:lnTo>
                    <a:pt x="3196" y="188"/>
                  </a:lnTo>
                  <a:lnTo>
                    <a:pt x="3190" y="175"/>
                  </a:lnTo>
                  <a:lnTo>
                    <a:pt x="3184" y="161"/>
                  </a:lnTo>
                  <a:lnTo>
                    <a:pt x="3177" y="149"/>
                  </a:lnTo>
                  <a:lnTo>
                    <a:pt x="3169" y="136"/>
                  </a:lnTo>
                  <a:lnTo>
                    <a:pt x="3160" y="123"/>
                  </a:lnTo>
                  <a:lnTo>
                    <a:pt x="3148" y="111"/>
                  </a:lnTo>
                  <a:lnTo>
                    <a:pt x="3136" y="99"/>
                  </a:lnTo>
                  <a:lnTo>
                    <a:pt x="3122" y="87"/>
                  </a:lnTo>
                  <a:lnTo>
                    <a:pt x="3108" y="78"/>
                  </a:lnTo>
                  <a:lnTo>
                    <a:pt x="3095" y="69"/>
                  </a:lnTo>
                  <a:lnTo>
                    <a:pt x="3080" y="61"/>
                  </a:lnTo>
                  <a:lnTo>
                    <a:pt x="3067" y="54"/>
                  </a:lnTo>
                  <a:lnTo>
                    <a:pt x="3052" y="49"/>
                  </a:lnTo>
                  <a:lnTo>
                    <a:pt x="3037" y="45"/>
                  </a:lnTo>
                  <a:lnTo>
                    <a:pt x="3023" y="41"/>
                  </a:lnTo>
                  <a:lnTo>
                    <a:pt x="3007" y="38"/>
                  </a:lnTo>
                  <a:lnTo>
                    <a:pt x="2992" y="36"/>
                  </a:lnTo>
                  <a:lnTo>
                    <a:pt x="2976" y="34"/>
                  </a:lnTo>
                  <a:lnTo>
                    <a:pt x="2961" y="33"/>
                  </a:lnTo>
                  <a:lnTo>
                    <a:pt x="2928" y="32"/>
                  </a:lnTo>
                  <a:lnTo>
                    <a:pt x="2894" y="32"/>
                  </a:lnTo>
                  <a:lnTo>
                    <a:pt x="316" y="32"/>
                  </a:lnTo>
                  <a:lnTo>
                    <a:pt x="282" y="32"/>
                  </a:lnTo>
                  <a:lnTo>
                    <a:pt x="249" y="33"/>
                  </a:lnTo>
                  <a:lnTo>
                    <a:pt x="234" y="34"/>
                  </a:lnTo>
                  <a:lnTo>
                    <a:pt x="218" y="36"/>
                  </a:lnTo>
                  <a:lnTo>
                    <a:pt x="203" y="38"/>
                  </a:lnTo>
                  <a:lnTo>
                    <a:pt x="187" y="41"/>
                  </a:lnTo>
                  <a:lnTo>
                    <a:pt x="173" y="45"/>
                  </a:lnTo>
                  <a:lnTo>
                    <a:pt x="158" y="49"/>
                  </a:lnTo>
                  <a:lnTo>
                    <a:pt x="144" y="54"/>
                  </a:lnTo>
                  <a:lnTo>
                    <a:pt x="130" y="61"/>
                  </a:lnTo>
                  <a:lnTo>
                    <a:pt x="116" y="69"/>
                  </a:lnTo>
                  <a:lnTo>
                    <a:pt x="102" y="78"/>
                  </a:lnTo>
                  <a:lnTo>
                    <a:pt x="88" y="87"/>
                  </a:lnTo>
                  <a:lnTo>
                    <a:pt x="75" y="99"/>
                  </a:lnTo>
                  <a:lnTo>
                    <a:pt x="63" y="111"/>
                  </a:lnTo>
                  <a:lnTo>
                    <a:pt x="51" y="123"/>
                  </a:lnTo>
                  <a:lnTo>
                    <a:pt x="41" y="136"/>
                  </a:lnTo>
                  <a:lnTo>
                    <a:pt x="33" y="149"/>
                  </a:lnTo>
                  <a:lnTo>
                    <a:pt x="26" y="161"/>
                  </a:lnTo>
                  <a:lnTo>
                    <a:pt x="19" y="175"/>
                  </a:lnTo>
                  <a:lnTo>
                    <a:pt x="14" y="188"/>
                  </a:lnTo>
                  <a:lnTo>
                    <a:pt x="10" y="201"/>
                  </a:lnTo>
                  <a:lnTo>
                    <a:pt x="7" y="215"/>
                  </a:lnTo>
                  <a:lnTo>
                    <a:pt x="5" y="229"/>
                  </a:lnTo>
                  <a:lnTo>
                    <a:pt x="3" y="243"/>
                  </a:lnTo>
                  <a:lnTo>
                    <a:pt x="2" y="258"/>
                  </a:lnTo>
                  <a:lnTo>
                    <a:pt x="0" y="287"/>
                  </a:lnTo>
                  <a:lnTo>
                    <a:pt x="0" y="317"/>
                  </a:lnTo>
                  <a:lnTo>
                    <a:pt x="0" y="418"/>
                  </a:lnTo>
                  <a:lnTo>
                    <a:pt x="0" y="449"/>
                  </a:lnTo>
                  <a:lnTo>
                    <a:pt x="2" y="479"/>
                  </a:lnTo>
                  <a:lnTo>
                    <a:pt x="3" y="493"/>
                  </a:lnTo>
                  <a:lnTo>
                    <a:pt x="5" y="508"/>
                  </a:lnTo>
                  <a:lnTo>
                    <a:pt x="7" y="522"/>
                  </a:lnTo>
                  <a:lnTo>
                    <a:pt x="10" y="536"/>
                  </a:lnTo>
                  <a:lnTo>
                    <a:pt x="14" y="549"/>
                  </a:lnTo>
                  <a:lnTo>
                    <a:pt x="19" y="562"/>
                  </a:lnTo>
                  <a:lnTo>
                    <a:pt x="26" y="576"/>
                  </a:lnTo>
                  <a:lnTo>
                    <a:pt x="33" y="589"/>
                  </a:lnTo>
                  <a:lnTo>
                    <a:pt x="41" y="601"/>
                  </a:lnTo>
                  <a:lnTo>
                    <a:pt x="51" y="614"/>
                  </a:lnTo>
                  <a:lnTo>
                    <a:pt x="63" y="626"/>
                  </a:lnTo>
                  <a:lnTo>
                    <a:pt x="75" y="638"/>
                  </a:lnTo>
                  <a:lnTo>
                    <a:pt x="88" y="650"/>
                  </a:lnTo>
                  <a:lnTo>
                    <a:pt x="102" y="660"/>
                  </a:lnTo>
                  <a:lnTo>
                    <a:pt x="116" y="668"/>
                  </a:lnTo>
                  <a:lnTo>
                    <a:pt x="130" y="676"/>
                  </a:lnTo>
                  <a:lnTo>
                    <a:pt x="144" y="683"/>
                  </a:lnTo>
                  <a:lnTo>
                    <a:pt x="158" y="688"/>
                  </a:lnTo>
                  <a:lnTo>
                    <a:pt x="173" y="693"/>
                  </a:lnTo>
                  <a:lnTo>
                    <a:pt x="187" y="696"/>
                  </a:lnTo>
                  <a:lnTo>
                    <a:pt x="203" y="699"/>
                  </a:lnTo>
                  <a:lnTo>
                    <a:pt x="218" y="701"/>
                  </a:lnTo>
                  <a:lnTo>
                    <a:pt x="234" y="703"/>
                  </a:lnTo>
                  <a:lnTo>
                    <a:pt x="249" y="704"/>
                  </a:lnTo>
                  <a:lnTo>
                    <a:pt x="282" y="705"/>
                  </a:lnTo>
                  <a:lnTo>
                    <a:pt x="316" y="706"/>
                  </a:lnTo>
                  <a:lnTo>
                    <a:pt x="704" y="706"/>
                  </a:lnTo>
                  <a:lnTo>
                    <a:pt x="738" y="706"/>
                  </a:lnTo>
                  <a:lnTo>
                    <a:pt x="771" y="707"/>
                  </a:lnTo>
                  <a:lnTo>
                    <a:pt x="788" y="708"/>
                  </a:lnTo>
                  <a:lnTo>
                    <a:pt x="803" y="710"/>
                  </a:lnTo>
                  <a:lnTo>
                    <a:pt x="819" y="712"/>
                  </a:lnTo>
                  <a:lnTo>
                    <a:pt x="833" y="716"/>
                  </a:lnTo>
                  <a:lnTo>
                    <a:pt x="848" y="719"/>
                  </a:lnTo>
                  <a:lnTo>
                    <a:pt x="863" y="724"/>
                  </a:lnTo>
                  <a:lnTo>
                    <a:pt x="877" y="729"/>
                  </a:lnTo>
                  <a:lnTo>
                    <a:pt x="892" y="735"/>
                  </a:lnTo>
                  <a:lnTo>
                    <a:pt x="905" y="743"/>
                  </a:lnTo>
                  <a:lnTo>
                    <a:pt x="920" y="752"/>
                  </a:lnTo>
                  <a:lnTo>
                    <a:pt x="933" y="762"/>
                  </a:lnTo>
                  <a:lnTo>
                    <a:pt x="946" y="773"/>
                  </a:lnTo>
                  <a:lnTo>
                    <a:pt x="959" y="785"/>
                  </a:lnTo>
                  <a:lnTo>
                    <a:pt x="970" y="798"/>
                  </a:lnTo>
                  <a:lnTo>
                    <a:pt x="979" y="810"/>
                  </a:lnTo>
                  <a:lnTo>
                    <a:pt x="987" y="822"/>
                  </a:lnTo>
                  <a:lnTo>
                    <a:pt x="995" y="836"/>
                  </a:lnTo>
                  <a:lnTo>
                    <a:pt x="1001" y="849"/>
                  </a:lnTo>
                  <a:lnTo>
                    <a:pt x="1006" y="862"/>
                  </a:lnTo>
                  <a:lnTo>
                    <a:pt x="1010" y="875"/>
                  </a:lnTo>
                  <a:lnTo>
                    <a:pt x="1013" y="889"/>
                  </a:lnTo>
                  <a:lnTo>
                    <a:pt x="1015" y="903"/>
                  </a:lnTo>
                  <a:lnTo>
                    <a:pt x="1017" y="917"/>
                  </a:lnTo>
                  <a:lnTo>
                    <a:pt x="1018" y="931"/>
                  </a:lnTo>
                  <a:lnTo>
                    <a:pt x="1019" y="961"/>
                  </a:lnTo>
                  <a:lnTo>
                    <a:pt x="1019" y="992"/>
                  </a:lnTo>
                  <a:lnTo>
                    <a:pt x="1019" y="3708"/>
                  </a:lnTo>
                  <a:lnTo>
                    <a:pt x="1020" y="3739"/>
                  </a:lnTo>
                  <a:lnTo>
                    <a:pt x="1021" y="3769"/>
                  </a:lnTo>
                  <a:lnTo>
                    <a:pt x="1023" y="3783"/>
                  </a:lnTo>
                  <a:lnTo>
                    <a:pt x="1025" y="3798"/>
                  </a:lnTo>
                  <a:lnTo>
                    <a:pt x="1027" y="3811"/>
                  </a:lnTo>
                  <a:lnTo>
                    <a:pt x="1030" y="3825"/>
                  </a:lnTo>
                  <a:lnTo>
                    <a:pt x="1034" y="3838"/>
                  </a:lnTo>
                  <a:lnTo>
                    <a:pt x="1039" y="3851"/>
                  </a:lnTo>
                  <a:lnTo>
                    <a:pt x="1045" y="3865"/>
                  </a:lnTo>
                  <a:lnTo>
                    <a:pt x="1052" y="3877"/>
                  </a:lnTo>
                  <a:lnTo>
                    <a:pt x="1061" y="3890"/>
                  </a:lnTo>
                  <a:lnTo>
                    <a:pt x="1070" y="3903"/>
                  </a:lnTo>
                  <a:lnTo>
                    <a:pt x="1081" y="3915"/>
                  </a:lnTo>
                  <a:lnTo>
                    <a:pt x="1094" y="3927"/>
                  </a:lnTo>
                  <a:lnTo>
                    <a:pt x="1107" y="3939"/>
                  </a:lnTo>
                  <a:lnTo>
                    <a:pt x="1120" y="3949"/>
                  </a:lnTo>
                  <a:lnTo>
                    <a:pt x="1135" y="3957"/>
                  </a:lnTo>
                  <a:lnTo>
                    <a:pt x="1149" y="3965"/>
                  </a:lnTo>
                  <a:lnTo>
                    <a:pt x="1163" y="3972"/>
                  </a:lnTo>
                  <a:lnTo>
                    <a:pt x="1177" y="3977"/>
                  </a:lnTo>
                  <a:lnTo>
                    <a:pt x="1192" y="3982"/>
                  </a:lnTo>
                  <a:lnTo>
                    <a:pt x="1207" y="3985"/>
                  </a:lnTo>
                  <a:lnTo>
                    <a:pt x="1222" y="3988"/>
                  </a:lnTo>
                  <a:lnTo>
                    <a:pt x="1238" y="3990"/>
                  </a:lnTo>
                  <a:lnTo>
                    <a:pt x="1253" y="3992"/>
                  </a:lnTo>
                  <a:lnTo>
                    <a:pt x="1269" y="3993"/>
                  </a:lnTo>
                  <a:lnTo>
                    <a:pt x="1302" y="3994"/>
                  </a:lnTo>
                  <a:lnTo>
                    <a:pt x="1336" y="3994"/>
                  </a:lnTo>
                  <a:lnTo>
                    <a:pt x="1874" y="3994"/>
                  </a:lnTo>
                  <a:close/>
                  <a:moveTo>
                    <a:pt x="10656" y="3265"/>
                  </a:moveTo>
                  <a:lnTo>
                    <a:pt x="10672" y="3264"/>
                  </a:lnTo>
                  <a:lnTo>
                    <a:pt x="10689" y="3263"/>
                  </a:lnTo>
                  <a:lnTo>
                    <a:pt x="10705" y="3263"/>
                  </a:lnTo>
                  <a:lnTo>
                    <a:pt x="10721" y="3263"/>
                  </a:lnTo>
                  <a:lnTo>
                    <a:pt x="10736" y="3264"/>
                  </a:lnTo>
                  <a:lnTo>
                    <a:pt x="10751" y="3265"/>
                  </a:lnTo>
                  <a:lnTo>
                    <a:pt x="10765" y="3268"/>
                  </a:lnTo>
                  <a:lnTo>
                    <a:pt x="10780" y="3270"/>
                  </a:lnTo>
                  <a:lnTo>
                    <a:pt x="10792" y="3274"/>
                  </a:lnTo>
                  <a:lnTo>
                    <a:pt x="10805" y="3278"/>
                  </a:lnTo>
                  <a:lnTo>
                    <a:pt x="10818" y="3284"/>
                  </a:lnTo>
                  <a:lnTo>
                    <a:pt x="10829" y="3290"/>
                  </a:lnTo>
                  <a:lnTo>
                    <a:pt x="10840" y="3296"/>
                  </a:lnTo>
                  <a:lnTo>
                    <a:pt x="10852" y="3304"/>
                  </a:lnTo>
                  <a:lnTo>
                    <a:pt x="10862" y="3312"/>
                  </a:lnTo>
                  <a:lnTo>
                    <a:pt x="10871" y="3322"/>
                  </a:lnTo>
                  <a:lnTo>
                    <a:pt x="10880" y="3332"/>
                  </a:lnTo>
                  <a:lnTo>
                    <a:pt x="10889" y="3342"/>
                  </a:lnTo>
                  <a:lnTo>
                    <a:pt x="10896" y="3354"/>
                  </a:lnTo>
                  <a:lnTo>
                    <a:pt x="10902" y="3364"/>
                  </a:lnTo>
                  <a:lnTo>
                    <a:pt x="10907" y="3376"/>
                  </a:lnTo>
                  <a:lnTo>
                    <a:pt x="10912" y="3387"/>
                  </a:lnTo>
                  <a:lnTo>
                    <a:pt x="10915" y="3400"/>
                  </a:lnTo>
                  <a:lnTo>
                    <a:pt x="10919" y="3412"/>
                  </a:lnTo>
                  <a:lnTo>
                    <a:pt x="10921" y="3426"/>
                  </a:lnTo>
                  <a:lnTo>
                    <a:pt x="10922" y="3439"/>
                  </a:lnTo>
                  <a:lnTo>
                    <a:pt x="10923" y="3453"/>
                  </a:lnTo>
                  <a:lnTo>
                    <a:pt x="10922" y="3468"/>
                  </a:lnTo>
                  <a:lnTo>
                    <a:pt x="10921" y="3483"/>
                  </a:lnTo>
                  <a:lnTo>
                    <a:pt x="10920" y="3500"/>
                  </a:lnTo>
                  <a:lnTo>
                    <a:pt x="10918" y="3516"/>
                  </a:lnTo>
                  <a:lnTo>
                    <a:pt x="10914" y="3532"/>
                  </a:lnTo>
                  <a:lnTo>
                    <a:pt x="10882" y="3729"/>
                  </a:lnTo>
                  <a:lnTo>
                    <a:pt x="10875" y="3758"/>
                  </a:lnTo>
                  <a:lnTo>
                    <a:pt x="10868" y="3784"/>
                  </a:lnTo>
                  <a:lnTo>
                    <a:pt x="10864" y="3797"/>
                  </a:lnTo>
                  <a:lnTo>
                    <a:pt x="10859" y="3808"/>
                  </a:lnTo>
                  <a:lnTo>
                    <a:pt x="10854" y="3819"/>
                  </a:lnTo>
                  <a:lnTo>
                    <a:pt x="10849" y="3831"/>
                  </a:lnTo>
                  <a:lnTo>
                    <a:pt x="10842" y="3841"/>
                  </a:lnTo>
                  <a:lnTo>
                    <a:pt x="10835" y="3851"/>
                  </a:lnTo>
                  <a:lnTo>
                    <a:pt x="10828" y="3862"/>
                  </a:lnTo>
                  <a:lnTo>
                    <a:pt x="10821" y="3871"/>
                  </a:lnTo>
                  <a:lnTo>
                    <a:pt x="10811" y="3881"/>
                  </a:lnTo>
                  <a:lnTo>
                    <a:pt x="10802" y="3890"/>
                  </a:lnTo>
                  <a:lnTo>
                    <a:pt x="10793" y="3900"/>
                  </a:lnTo>
                  <a:lnTo>
                    <a:pt x="10782" y="3909"/>
                  </a:lnTo>
                  <a:lnTo>
                    <a:pt x="10770" y="3918"/>
                  </a:lnTo>
                  <a:lnTo>
                    <a:pt x="10759" y="3927"/>
                  </a:lnTo>
                  <a:lnTo>
                    <a:pt x="10747" y="3935"/>
                  </a:lnTo>
                  <a:lnTo>
                    <a:pt x="10733" y="3943"/>
                  </a:lnTo>
                  <a:lnTo>
                    <a:pt x="10721" y="3949"/>
                  </a:lnTo>
                  <a:lnTo>
                    <a:pt x="10707" y="3955"/>
                  </a:lnTo>
                  <a:lnTo>
                    <a:pt x="10693" y="3961"/>
                  </a:lnTo>
                  <a:lnTo>
                    <a:pt x="10679" y="3966"/>
                  </a:lnTo>
                  <a:lnTo>
                    <a:pt x="10649" y="3976"/>
                  </a:lnTo>
                  <a:lnTo>
                    <a:pt x="10618" y="3983"/>
                  </a:lnTo>
                  <a:lnTo>
                    <a:pt x="10584" y="3989"/>
                  </a:lnTo>
                  <a:lnTo>
                    <a:pt x="10550" y="3994"/>
                  </a:lnTo>
                  <a:lnTo>
                    <a:pt x="10488" y="4002"/>
                  </a:lnTo>
                  <a:lnTo>
                    <a:pt x="10425" y="4010"/>
                  </a:lnTo>
                  <a:lnTo>
                    <a:pt x="10357" y="4016"/>
                  </a:lnTo>
                  <a:lnTo>
                    <a:pt x="10286" y="4022"/>
                  </a:lnTo>
                  <a:lnTo>
                    <a:pt x="10209" y="4026"/>
                  </a:lnTo>
                  <a:lnTo>
                    <a:pt x="10126" y="4029"/>
                  </a:lnTo>
                  <a:lnTo>
                    <a:pt x="10034" y="4031"/>
                  </a:lnTo>
                  <a:lnTo>
                    <a:pt x="9935" y="4032"/>
                  </a:lnTo>
                  <a:lnTo>
                    <a:pt x="9806" y="4029"/>
                  </a:lnTo>
                  <a:lnTo>
                    <a:pt x="9682" y="4021"/>
                  </a:lnTo>
                  <a:lnTo>
                    <a:pt x="9561" y="4008"/>
                  </a:lnTo>
                  <a:lnTo>
                    <a:pt x="9445" y="3989"/>
                  </a:lnTo>
                  <a:lnTo>
                    <a:pt x="9333" y="3965"/>
                  </a:lnTo>
                  <a:lnTo>
                    <a:pt x="9224" y="3938"/>
                  </a:lnTo>
                  <a:lnTo>
                    <a:pt x="9120" y="3904"/>
                  </a:lnTo>
                  <a:lnTo>
                    <a:pt x="9022" y="3867"/>
                  </a:lnTo>
                  <a:lnTo>
                    <a:pt x="8926" y="3825"/>
                  </a:lnTo>
                  <a:lnTo>
                    <a:pt x="8834" y="3778"/>
                  </a:lnTo>
                  <a:lnTo>
                    <a:pt x="8748" y="3729"/>
                  </a:lnTo>
                  <a:lnTo>
                    <a:pt x="8664" y="3674"/>
                  </a:lnTo>
                  <a:lnTo>
                    <a:pt x="8586" y="3617"/>
                  </a:lnTo>
                  <a:lnTo>
                    <a:pt x="8511" y="3556"/>
                  </a:lnTo>
                  <a:lnTo>
                    <a:pt x="8441" y="3491"/>
                  </a:lnTo>
                  <a:lnTo>
                    <a:pt x="8374" y="3423"/>
                  </a:lnTo>
                  <a:lnTo>
                    <a:pt x="8312" y="3351"/>
                  </a:lnTo>
                  <a:lnTo>
                    <a:pt x="8253" y="3277"/>
                  </a:lnTo>
                  <a:lnTo>
                    <a:pt x="8199" y="3201"/>
                  </a:lnTo>
                  <a:lnTo>
                    <a:pt x="8149" y="3121"/>
                  </a:lnTo>
                  <a:lnTo>
                    <a:pt x="8103" y="3039"/>
                  </a:lnTo>
                  <a:lnTo>
                    <a:pt x="8061" y="2954"/>
                  </a:lnTo>
                  <a:lnTo>
                    <a:pt x="8023" y="2868"/>
                  </a:lnTo>
                  <a:lnTo>
                    <a:pt x="7989" y="2780"/>
                  </a:lnTo>
                  <a:lnTo>
                    <a:pt x="7959" y="2689"/>
                  </a:lnTo>
                  <a:lnTo>
                    <a:pt x="7933" y="2597"/>
                  </a:lnTo>
                  <a:lnTo>
                    <a:pt x="7911" y="2503"/>
                  </a:lnTo>
                  <a:lnTo>
                    <a:pt x="7893" y="2407"/>
                  </a:lnTo>
                  <a:lnTo>
                    <a:pt x="7879" y="2312"/>
                  </a:lnTo>
                  <a:lnTo>
                    <a:pt x="7869" y="2214"/>
                  </a:lnTo>
                  <a:lnTo>
                    <a:pt x="7864" y="2115"/>
                  </a:lnTo>
                  <a:lnTo>
                    <a:pt x="7862" y="2015"/>
                  </a:lnTo>
                  <a:lnTo>
                    <a:pt x="7864" y="1917"/>
                  </a:lnTo>
                  <a:lnTo>
                    <a:pt x="7869" y="1818"/>
                  </a:lnTo>
                  <a:lnTo>
                    <a:pt x="7879" y="1720"/>
                  </a:lnTo>
                  <a:lnTo>
                    <a:pt x="7893" y="1624"/>
                  </a:lnTo>
                  <a:lnTo>
                    <a:pt x="7911" y="1529"/>
                  </a:lnTo>
                  <a:lnTo>
                    <a:pt x="7933" y="1434"/>
                  </a:lnTo>
                  <a:lnTo>
                    <a:pt x="7959" y="1343"/>
                  </a:lnTo>
                  <a:lnTo>
                    <a:pt x="7989" y="1252"/>
                  </a:lnTo>
                  <a:lnTo>
                    <a:pt x="8023" y="1164"/>
                  </a:lnTo>
                  <a:lnTo>
                    <a:pt x="8061" y="1076"/>
                  </a:lnTo>
                  <a:lnTo>
                    <a:pt x="8103" y="992"/>
                  </a:lnTo>
                  <a:lnTo>
                    <a:pt x="8149" y="911"/>
                  </a:lnTo>
                  <a:lnTo>
                    <a:pt x="8200" y="831"/>
                  </a:lnTo>
                  <a:lnTo>
                    <a:pt x="8253" y="755"/>
                  </a:lnTo>
                  <a:lnTo>
                    <a:pt x="8312" y="680"/>
                  </a:lnTo>
                  <a:lnTo>
                    <a:pt x="8374" y="609"/>
                  </a:lnTo>
                  <a:lnTo>
                    <a:pt x="8441" y="541"/>
                  </a:lnTo>
                  <a:lnTo>
                    <a:pt x="8512" y="476"/>
                  </a:lnTo>
                  <a:lnTo>
                    <a:pt x="8586" y="415"/>
                  </a:lnTo>
                  <a:lnTo>
                    <a:pt x="8665" y="358"/>
                  </a:lnTo>
                  <a:lnTo>
                    <a:pt x="8748" y="303"/>
                  </a:lnTo>
                  <a:lnTo>
                    <a:pt x="8835" y="253"/>
                  </a:lnTo>
                  <a:lnTo>
                    <a:pt x="8926" y="206"/>
                  </a:lnTo>
                  <a:lnTo>
                    <a:pt x="9022" y="165"/>
                  </a:lnTo>
                  <a:lnTo>
                    <a:pt x="9120" y="127"/>
                  </a:lnTo>
                  <a:lnTo>
                    <a:pt x="9224" y="94"/>
                  </a:lnTo>
                  <a:lnTo>
                    <a:pt x="9333" y="67"/>
                  </a:lnTo>
                  <a:lnTo>
                    <a:pt x="9445" y="43"/>
                  </a:lnTo>
                  <a:lnTo>
                    <a:pt x="9561" y="24"/>
                  </a:lnTo>
                  <a:lnTo>
                    <a:pt x="9682" y="10"/>
                  </a:lnTo>
                  <a:lnTo>
                    <a:pt x="9806" y="2"/>
                  </a:lnTo>
                  <a:lnTo>
                    <a:pt x="9935" y="0"/>
                  </a:lnTo>
                  <a:lnTo>
                    <a:pt x="10027" y="0"/>
                  </a:lnTo>
                  <a:lnTo>
                    <a:pt x="10110" y="2"/>
                  </a:lnTo>
                  <a:lnTo>
                    <a:pt x="10183" y="5"/>
                  </a:lnTo>
                  <a:lnTo>
                    <a:pt x="10250" y="8"/>
                  </a:lnTo>
                  <a:lnTo>
                    <a:pt x="10309" y="12"/>
                  </a:lnTo>
                  <a:lnTo>
                    <a:pt x="10361" y="17"/>
                  </a:lnTo>
                  <a:lnTo>
                    <a:pt x="10408" y="22"/>
                  </a:lnTo>
                  <a:lnTo>
                    <a:pt x="10450" y="27"/>
                  </a:lnTo>
                  <a:lnTo>
                    <a:pt x="10466" y="30"/>
                  </a:lnTo>
                  <a:lnTo>
                    <a:pt x="10482" y="33"/>
                  </a:lnTo>
                  <a:lnTo>
                    <a:pt x="10496" y="36"/>
                  </a:lnTo>
                  <a:lnTo>
                    <a:pt x="10511" y="40"/>
                  </a:lnTo>
                  <a:lnTo>
                    <a:pt x="10524" y="44"/>
                  </a:lnTo>
                  <a:lnTo>
                    <a:pt x="10539" y="48"/>
                  </a:lnTo>
                  <a:lnTo>
                    <a:pt x="10551" y="53"/>
                  </a:lnTo>
                  <a:lnTo>
                    <a:pt x="10563" y="58"/>
                  </a:lnTo>
                  <a:lnTo>
                    <a:pt x="10576" y="64"/>
                  </a:lnTo>
                  <a:lnTo>
                    <a:pt x="10587" y="70"/>
                  </a:lnTo>
                  <a:lnTo>
                    <a:pt x="10597" y="77"/>
                  </a:lnTo>
                  <a:lnTo>
                    <a:pt x="10608" y="83"/>
                  </a:lnTo>
                  <a:lnTo>
                    <a:pt x="10618" y="90"/>
                  </a:lnTo>
                  <a:lnTo>
                    <a:pt x="10627" y="97"/>
                  </a:lnTo>
                  <a:lnTo>
                    <a:pt x="10635" y="105"/>
                  </a:lnTo>
                  <a:lnTo>
                    <a:pt x="10644" y="112"/>
                  </a:lnTo>
                  <a:lnTo>
                    <a:pt x="10652" y="122"/>
                  </a:lnTo>
                  <a:lnTo>
                    <a:pt x="10660" y="132"/>
                  </a:lnTo>
                  <a:lnTo>
                    <a:pt x="10668" y="144"/>
                  </a:lnTo>
                  <a:lnTo>
                    <a:pt x="10675" y="155"/>
                  </a:lnTo>
                  <a:lnTo>
                    <a:pt x="10681" y="166"/>
                  </a:lnTo>
                  <a:lnTo>
                    <a:pt x="10686" y="179"/>
                  </a:lnTo>
                  <a:lnTo>
                    <a:pt x="10691" y="192"/>
                  </a:lnTo>
                  <a:lnTo>
                    <a:pt x="10695" y="204"/>
                  </a:lnTo>
                  <a:lnTo>
                    <a:pt x="10698" y="218"/>
                  </a:lnTo>
                  <a:lnTo>
                    <a:pt x="10701" y="232"/>
                  </a:lnTo>
                  <a:lnTo>
                    <a:pt x="10703" y="247"/>
                  </a:lnTo>
                  <a:lnTo>
                    <a:pt x="10705" y="262"/>
                  </a:lnTo>
                  <a:lnTo>
                    <a:pt x="10708" y="293"/>
                  </a:lnTo>
                  <a:lnTo>
                    <a:pt x="10708" y="326"/>
                  </a:lnTo>
                  <a:lnTo>
                    <a:pt x="10708" y="449"/>
                  </a:lnTo>
                  <a:lnTo>
                    <a:pt x="10708" y="483"/>
                  </a:lnTo>
                  <a:lnTo>
                    <a:pt x="10707" y="515"/>
                  </a:lnTo>
                  <a:lnTo>
                    <a:pt x="10705" y="529"/>
                  </a:lnTo>
                  <a:lnTo>
                    <a:pt x="10704" y="544"/>
                  </a:lnTo>
                  <a:lnTo>
                    <a:pt x="10701" y="557"/>
                  </a:lnTo>
                  <a:lnTo>
                    <a:pt x="10699" y="570"/>
                  </a:lnTo>
                  <a:lnTo>
                    <a:pt x="10695" y="584"/>
                  </a:lnTo>
                  <a:lnTo>
                    <a:pt x="10691" y="596"/>
                  </a:lnTo>
                  <a:lnTo>
                    <a:pt x="10686" y="608"/>
                  </a:lnTo>
                  <a:lnTo>
                    <a:pt x="10681" y="620"/>
                  </a:lnTo>
                  <a:lnTo>
                    <a:pt x="10675" y="631"/>
                  </a:lnTo>
                  <a:lnTo>
                    <a:pt x="10666" y="641"/>
                  </a:lnTo>
                  <a:lnTo>
                    <a:pt x="10658" y="653"/>
                  </a:lnTo>
                  <a:lnTo>
                    <a:pt x="10649" y="663"/>
                  </a:lnTo>
                  <a:lnTo>
                    <a:pt x="10638" y="673"/>
                  </a:lnTo>
                  <a:lnTo>
                    <a:pt x="10628" y="683"/>
                  </a:lnTo>
                  <a:lnTo>
                    <a:pt x="10618" y="691"/>
                  </a:lnTo>
                  <a:lnTo>
                    <a:pt x="10608" y="698"/>
                  </a:lnTo>
                  <a:lnTo>
                    <a:pt x="10596" y="704"/>
                  </a:lnTo>
                  <a:lnTo>
                    <a:pt x="10585" y="710"/>
                  </a:lnTo>
                  <a:lnTo>
                    <a:pt x="10574" y="714"/>
                  </a:lnTo>
                  <a:lnTo>
                    <a:pt x="10561" y="719"/>
                  </a:lnTo>
                  <a:lnTo>
                    <a:pt x="10549" y="722"/>
                  </a:lnTo>
                  <a:lnTo>
                    <a:pt x="10536" y="725"/>
                  </a:lnTo>
                  <a:lnTo>
                    <a:pt x="10523" y="727"/>
                  </a:lnTo>
                  <a:lnTo>
                    <a:pt x="10509" y="728"/>
                  </a:lnTo>
                  <a:lnTo>
                    <a:pt x="10494" y="729"/>
                  </a:lnTo>
                  <a:lnTo>
                    <a:pt x="10479" y="729"/>
                  </a:lnTo>
                  <a:lnTo>
                    <a:pt x="10463" y="729"/>
                  </a:lnTo>
                  <a:lnTo>
                    <a:pt x="10447" y="728"/>
                  </a:lnTo>
                  <a:lnTo>
                    <a:pt x="10411" y="725"/>
                  </a:lnTo>
                  <a:lnTo>
                    <a:pt x="10344" y="722"/>
                  </a:lnTo>
                  <a:lnTo>
                    <a:pt x="10277" y="720"/>
                  </a:lnTo>
                  <a:lnTo>
                    <a:pt x="10211" y="722"/>
                  </a:lnTo>
                  <a:lnTo>
                    <a:pt x="10145" y="726"/>
                  </a:lnTo>
                  <a:lnTo>
                    <a:pt x="10080" y="732"/>
                  </a:lnTo>
                  <a:lnTo>
                    <a:pt x="10016" y="741"/>
                  </a:lnTo>
                  <a:lnTo>
                    <a:pt x="9955" y="754"/>
                  </a:lnTo>
                  <a:lnTo>
                    <a:pt x="9893" y="768"/>
                  </a:lnTo>
                  <a:lnTo>
                    <a:pt x="9832" y="785"/>
                  </a:lnTo>
                  <a:lnTo>
                    <a:pt x="9773" y="806"/>
                  </a:lnTo>
                  <a:lnTo>
                    <a:pt x="9716" y="829"/>
                  </a:lnTo>
                  <a:lnTo>
                    <a:pt x="9659" y="854"/>
                  </a:lnTo>
                  <a:lnTo>
                    <a:pt x="9605" y="883"/>
                  </a:lnTo>
                  <a:lnTo>
                    <a:pt x="9552" y="914"/>
                  </a:lnTo>
                  <a:lnTo>
                    <a:pt x="9501" y="949"/>
                  </a:lnTo>
                  <a:lnTo>
                    <a:pt x="9453" y="986"/>
                  </a:lnTo>
                  <a:lnTo>
                    <a:pt x="9407" y="1027"/>
                  </a:lnTo>
                  <a:lnTo>
                    <a:pt x="9361" y="1070"/>
                  </a:lnTo>
                  <a:lnTo>
                    <a:pt x="9320" y="1117"/>
                  </a:lnTo>
                  <a:lnTo>
                    <a:pt x="9280" y="1166"/>
                  </a:lnTo>
                  <a:lnTo>
                    <a:pt x="9243" y="1218"/>
                  </a:lnTo>
                  <a:lnTo>
                    <a:pt x="9209" y="1275"/>
                  </a:lnTo>
                  <a:lnTo>
                    <a:pt x="9177" y="1334"/>
                  </a:lnTo>
                  <a:lnTo>
                    <a:pt x="9148" y="1396"/>
                  </a:lnTo>
                  <a:lnTo>
                    <a:pt x="9122" y="1461"/>
                  </a:lnTo>
                  <a:lnTo>
                    <a:pt x="9100" y="1530"/>
                  </a:lnTo>
                  <a:lnTo>
                    <a:pt x="9080" y="1602"/>
                  </a:lnTo>
                  <a:lnTo>
                    <a:pt x="9064" y="1678"/>
                  </a:lnTo>
                  <a:lnTo>
                    <a:pt x="9050" y="1756"/>
                  </a:lnTo>
                  <a:lnTo>
                    <a:pt x="9041" y="1839"/>
                  </a:lnTo>
                  <a:lnTo>
                    <a:pt x="9036" y="1925"/>
                  </a:lnTo>
                  <a:lnTo>
                    <a:pt x="9034" y="2013"/>
                  </a:lnTo>
                  <a:lnTo>
                    <a:pt x="9035" y="2090"/>
                  </a:lnTo>
                  <a:lnTo>
                    <a:pt x="9040" y="2164"/>
                  </a:lnTo>
                  <a:lnTo>
                    <a:pt x="9046" y="2236"/>
                  </a:lnTo>
                  <a:lnTo>
                    <a:pt x="9057" y="2304"/>
                  </a:lnTo>
                  <a:lnTo>
                    <a:pt x="9069" y="2371"/>
                  </a:lnTo>
                  <a:lnTo>
                    <a:pt x="9084" y="2436"/>
                  </a:lnTo>
                  <a:lnTo>
                    <a:pt x="9102" y="2499"/>
                  </a:lnTo>
                  <a:lnTo>
                    <a:pt x="9122" y="2560"/>
                  </a:lnTo>
                  <a:lnTo>
                    <a:pt x="9145" y="2618"/>
                  </a:lnTo>
                  <a:lnTo>
                    <a:pt x="9170" y="2674"/>
                  </a:lnTo>
                  <a:lnTo>
                    <a:pt x="9198" y="2727"/>
                  </a:lnTo>
                  <a:lnTo>
                    <a:pt x="9226" y="2779"/>
                  </a:lnTo>
                  <a:lnTo>
                    <a:pt x="9259" y="2827"/>
                  </a:lnTo>
                  <a:lnTo>
                    <a:pt x="9293" y="2873"/>
                  </a:lnTo>
                  <a:lnTo>
                    <a:pt x="9329" y="2917"/>
                  </a:lnTo>
                  <a:lnTo>
                    <a:pt x="9368" y="2960"/>
                  </a:lnTo>
                  <a:lnTo>
                    <a:pt x="9408" y="2999"/>
                  </a:lnTo>
                  <a:lnTo>
                    <a:pt x="9450" y="3036"/>
                  </a:lnTo>
                  <a:lnTo>
                    <a:pt x="9494" y="3070"/>
                  </a:lnTo>
                  <a:lnTo>
                    <a:pt x="9541" y="3103"/>
                  </a:lnTo>
                  <a:lnTo>
                    <a:pt x="9588" y="3131"/>
                  </a:lnTo>
                  <a:lnTo>
                    <a:pt x="9637" y="3159"/>
                  </a:lnTo>
                  <a:lnTo>
                    <a:pt x="9689" y="3184"/>
                  </a:lnTo>
                  <a:lnTo>
                    <a:pt x="9741" y="3205"/>
                  </a:lnTo>
                  <a:lnTo>
                    <a:pt x="9796" y="3225"/>
                  </a:lnTo>
                  <a:lnTo>
                    <a:pt x="9852" y="3241"/>
                  </a:lnTo>
                  <a:lnTo>
                    <a:pt x="9909" y="3256"/>
                  </a:lnTo>
                  <a:lnTo>
                    <a:pt x="9968" y="3268"/>
                  </a:lnTo>
                  <a:lnTo>
                    <a:pt x="10028" y="3277"/>
                  </a:lnTo>
                  <a:lnTo>
                    <a:pt x="10089" y="3284"/>
                  </a:lnTo>
                  <a:lnTo>
                    <a:pt x="10151" y="3288"/>
                  </a:lnTo>
                  <a:lnTo>
                    <a:pt x="10215" y="3289"/>
                  </a:lnTo>
                  <a:lnTo>
                    <a:pt x="10267" y="3289"/>
                  </a:lnTo>
                  <a:lnTo>
                    <a:pt x="10319" y="3288"/>
                  </a:lnTo>
                  <a:lnTo>
                    <a:pt x="10372" y="3286"/>
                  </a:lnTo>
                  <a:lnTo>
                    <a:pt x="10423" y="3284"/>
                  </a:lnTo>
                  <a:lnTo>
                    <a:pt x="10474" y="3281"/>
                  </a:lnTo>
                  <a:lnTo>
                    <a:pt x="10522" y="3276"/>
                  </a:lnTo>
                  <a:lnTo>
                    <a:pt x="10567" y="3273"/>
                  </a:lnTo>
                  <a:lnTo>
                    <a:pt x="10609" y="3270"/>
                  </a:lnTo>
                  <a:lnTo>
                    <a:pt x="10656" y="32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5894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204B1-5332-4199-B5D1-D8BEA3E48DFA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1C62539-3839-4A69-B622-CECAFEE61C44}" type="datetime2">
              <a:rPr lang="da-DK" noProof="0"/>
              <a:pPr/>
              <a:t>28. februar 2013</a:t>
            </a:fld>
            <a:endParaRPr lang="da-DK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425600"/>
            <a:ext cx="4032000" cy="4032000"/>
          </a:xfrm>
          <a:prstGeom prst="ellipse">
            <a:avLst/>
          </a:prstGeom>
          <a:solidFill>
            <a:schemeClr val="tx2"/>
          </a:solidFill>
        </p:spPr>
        <p:txBody>
          <a:bodyPr tIns="540000" bIns="54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54800" y="1425600"/>
            <a:ext cx="4032000" cy="4032000"/>
          </a:xfrm>
          <a:prstGeom prst="ellipse">
            <a:avLst/>
          </a:prstGeom>
          <a:solidFill>
            <a:schemeClr val="tx2"/>
          </a:solidFill>
        </p:spPr>
        <p:txBody>
          <a:bodyPr tIns="540000" bIns="54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grpSp>
        <p:nvGrpSpPr>
          <p:cNvPr id="12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4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16" name="Text Box 10"/>
          <p:cNvSpPr txBox="1">
            <a:spLocks noChangeArrowheads="1"/>
          </p:cNvSpPr>
          <p:nvPr userDrawn="1"/>
        </p:nvSpPr>
        <p:spPr bwMode="auto">
          <a:xfrm>
            <a:off x="-1995488" y="1520788"/>
            <a:ext cx="1814513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>
                <a:solidFill>
                  <a:schemeClr val="bg1"/>
                </a:solidFill>
              </a:rPr>
              <a:t>Tekst i cirkel</a:t>
            </a:r>
            <a:r>
              <a:rPr lang="da-DK" sz="1000" dirty="0">
                <a:solidFill>
                  <a:schemeClr val="bg1"/>
                </a:solidFill>
              </a:rPr>
              <a:t>:</a:t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err="1">
                <a:solidFill>
                  <a:schemeClr val="bg1"/>
                </a:solidFill>
              </a:rPr>
              <a:t>Verdana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  <a:r>
              <a:rPr lang="da-DK" sz="1000" dirty="0" err="1">
                <a:solidFill>
                  <a:schemeClr val="bg1"/>
                </a:solidFill>
              </a:rPr>
              <a:t>bold/regular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  <a:r>
              <a:rPr lang="da-DK" sz="1000" dirty="0" smtClean="0">
                <a:solidFill>
                  <a:schemeClr val="bg1"/>
                </a:solidFill>
              </a:rPr>
              <a:t>19 </a:t>
            </a:r>
            <a:r>
              <a:rPr lang="da-DK" sz="1000" dirty="0" err="1">
                <a:solidFill>
                  <a:schemeClr val="bg1"/>
                </a:solidFill>
              </a:rPr>
              <a:t>pkt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 userDrawn="1"/>
        </p:nvSpPr>
        <p:spPr bwMode="auto">
          <a:xfrm>
            <a:off x="-2215250" y="1938338"/>
            <a:ext cx="2034275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cirklernes</a:t>
            </a:r>
            <a:r>
              <a:rPr lang="da-DK" sz="1000" b="1" baseline="0" dirty="0" smtClean="0">
                <a:solidFill>
                  <a:schemeClr val="bg1"/>
                </a:solidFill>
              </a:rPr>
              <a:t> </a:t>
            </a:r>
            <a:r>
              <a:rPr lang="da-DK" sz="1000" b="1" dirty="0" smtClean="0">
                <a:solidFill>
                  <a:schemeClr val="bg1"/>
                </a:solidFill>
              </a:rPr>
              <a:t>farve:</a:t>
            </a:r>
            <a:r>
              <a:rPr lang="da-DK" sz="1000" dirty="0">
                <a:solidFill>
                  <a:schemeClr val="bg1"/>
                </a:solidFill>
              </a:rPr>
              <a:t/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Højreklik på en af de 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16 farver</a:t>
            </a: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3. Vælg ’Applicér på valgt slide’</a:t>
            </a: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16000" y="0"/>
            <a:ext cx="1919543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Tilføj titel i sidehoved / sidefod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204B1-5332-4199-B5D1-D8BEA3E48DFA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1C62539-3839-4A69-B622-CECAFEE61C44}" type="datetime2">
              <a:rPr lang="da-DK" noProof="0"/>
              <a:pPr/>
              <a:t>28. februar 2013</a:t>
            </a:fld>
            <a:endParaRPr lang="da-DK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0000" y="2556000"/>
            <a:ext cx="2628000" cy="26280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92400" y="2556000"/>
            <a:ext cx="2628000" cy="26280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121200" y="2556000"/>
            <a:ext cx="2628000" cy="2628000"/>
          </a:xfrm>
          <a:prstGeom prst="ellipse">
            <a:avLst/>
          </a:prstGeom>
          <a:solidFill>
            <a:schemeClr val="tx2"/>
          </a:solidFill>
        </p:spPr>
        <p:txBody>
          <a:bodyPr tIns="360000" bIns="36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grpSp>
        <p:nvGrpSpPr>
          <p:cNvPr id="13" name="Group 53"/>
          <p:cNvGrpSpPr>
            <a:grpSpLocks/>
          </p:cNvGrpSpPr>
          <p:nvPr userDrawn="1"/>
        </p:nvGrpSpPr>
        <p:grpSpPr bwMode="auto">
          <a:xfrm>
            <a:off x="8181975" y="6318250"/>
            <a:ext cx="420688" cy="360363"/>
            <a:chOff x="3755" y="3573"/>
            <a:chExt cx="265" cy="227"/>
          </a:xfrm>
        </p:grpSpPr>
        <p:sp>
          <p:nvSpPr>
            <p:cNvPr id="14" name="Freeform 54"/>
            <p:cNvSpPr>
              <a:spLocks/>
            </p:cNvSpPr>
            <p:nvPr userDrawn="1"/>
          </p:nvSpPr>
          <p:spPr bwMode="auto">
            <a:xfrm>
              <a:off x="3755" y="3573"/>
              <a:ext cx="265" cy="227"/>
            </a:xfrm>
            <a:custGeom>
              <a:avLst/>
              <a:gdLst/>
              <a:ahLst/>
              <a:cxnLst>
                <a:cxn ang="0">
                  <a:pos x="1021" y="12241"/>
                </a:cxn>
                <a:cxn ang="0">
                  <a:pos x="797" y="12232"/>
                </a:cxn>
                <a:cxn ang="0">
                  <a:pos x="678" y="12218"/>
                </a:cxn>
                <a:cxn ang="0">
                  <a:pos x="564" y="12192"/>
                </a:cxn>
                <a:cxn ang="0">
                  <a:pos x="456" y="12156"/>
                </a:cxn>
                <a:cxn ang="0">
                  <a:pos x="355" y="12103"/>
                </a:cxn>
                <a:cxn ang="0">
                  <a:pos x="259" y="12033"/>
                </a:cxn>
                <a:cxn ang="0">
                  <a:pos x="164" y="11938"/>
                </a:cxn>
                <a:cxn ang="0">
                  <a:pos x="82" y="11818"/>
                </a:cxn>
                <a:cxn ang="0">
                  <a:pos x="31" y="11695"/>
                </a:cxn>
                <a:cxn ang="0">
                  <a:pos x="5" y="11566"/>
                </a:cxn>
                <a:cxn ang="0">
                  <a:pos x="1" y="11420"/>
                </a:cxn>
                <a:cxn ang="0">
                  <a:pos x="21" y="11227"/>
                </a:cxn>
                <a:cxn ang="0">
                  <a:pos x="1810" y="1061"/>
                </a:cxn>
                <a:cxn ang="0">
                  <a:pos x="1855" y="836"/>
                </a:cxn>
                <a:cxn ang="0">
                  <a:pos x="1886" y="730"/>
                </a:cxn>
                <a:cxn ang="0">
                  <a:pos x="1925" y="629"/>
                </a:cxn>
                <a:cxn ang="0">
                  <a:pos x="1976" y="529"/>
                </a:cxn>
                <a:cxn ang="0">
                  <a:pos x="2042" y="433"/>
                </a:cxn>
                <a:cxn ang="0">
                  <a:pos x="2125" y="340"/>
                </a:cxn>
                <a:cxn ang="0">
                  <a:pos x="2228" y="249"/>
                </a:cxn>
                <a:cxn ang="0">
                  <a:pos x="2338" y="172"/>
                </a:cxn>
                <a:cxn ang="0">
                  <a:pos x="2448" y="112"/>
                </a:cxn>
                <a:cxn ang="0">
                  <a:pos x="2557" y="68"/>
                </a:cxn>
                <a:cxn ang="0">
                  <a:pos x="2667" y="38"/>
                </a:cxn>
                <a:cxn ang="0">
                  <a:pos x="2780" y="18"/>
                </a:cxn>
                <a:cxn ang="0">
                  <a:pos x="3011" y="1"/>
                </a:cxn>
                <a:cxn ang="0">
                  <a:pos x="3163" y="0"/>
                </a:cxn>
                <a:cxn ang="0">
                  <a:pos x="13442" y="3"/>
                </a:cxn>
                <a:cxn ang="0">
                  <a:pos x="13603" y="15"/>
                </a:cxn>
                <a:cxn ang="0">
                  <a:pos x="13725" y="33"/>
                </a:cxn>
                <a:cxn ang="0">
                  <a:pos x="13839" y="63"/>
                </a:cxn>
                <a:cxn ang="0">
                  <a:pos x="13949" y="107"/>
                </a:cxn>
                <a:cxn ang="0">
                  <a:pos x="14051" y="169"/>
                </a:cxn>
                <a:cxn ang="0">
                  <a:pos x="14147" y="251"/>
                </a:cxn>
                <a:cxn ang="0">
                  <a:pos x="14239" y="360"/>
                </a:cxn>
                <a:cxn ang="0">
                  <a:pos x="14304" y="477"/>
                </a:cxn>
                <a:cxn ang="0">
                  <a:pos x="14342" y="597"/>
                </a:cxn>
                <a:cxn ang="0">
                  <a:pos x="14359" y="722"/>
                </a:cxn>
                <a:cxn ang="0">
                  <a:pos x="14355" y="885"/>
                </a:cxn>
                <a:cxn ang="0">
                  <a:pos x="14331" y="1071"/>
                </a:cxn>
                <a:cxn ang="0">
                  <a:pos x="12540" y="11239"/>
                </a:cxn>
                <a:cxn ang="0">
                  <a:pos x="12499" y="11432"/>
                </a:cxn>
                <a:cxn ang="0">
                  <a:pos x="12466" y="11537"/>
                </a:cxn>
                <a:cxn ang="0">
                  <a:pos x="12425" y="11638"/>
                </a:cxn>
                <a:cxn ang="0">
                  <a:pos x="12370" y="11736"/>
                </a:cxn>
                <a:cxn ang="0">
                  <a:pos x="12301" y="11831"/>
                </a:cxn>
                <a:cxn ang="0">
                  <a:pos x="12213" y="11925"/>
                </a:cxn>
                <a:cxn ang="0">
                  <a:pos x="12106" y="12014"/>
                </a:cxn>
                <a:cxn ang="0">
                  <a:pos x="11995" y="12087"/>
                </a:cxn>
                <a:cxn ang="0">
                  <a:pos x="11886" y="12142"/>
                </a:cxn>
                <a:cxn ang="0">
                  <a:pos x="11777" y="12182"/>
                </a:cxn>
                <a:cxn ang="0">
                  <a:pos x="11666" y="12210"/>
                </a:cxn>
                <a:cxn ang="0">
                  <a:pos x="11526" y="12230"/>
                </a:cxn>
                <a:cxn ang="0">
                  <a:pos x="11291" y="12241"/>
                </a:cxn>
                <a:cxn ang="0">
                  <a:pos x="1123" y="12241"/>
                </a:cxn>
              </a:cxnLst>
              <a:rect l="0" t="0" r="r" b="b"/>
              <a:pathLst>
                <a:path w="14360" h="12241">
                  <a:moveTo>
                    <a:pt x="1123" y="12241"/>
                  </a:moveTo>
                  <a:lnTo>
                    <a:pt x="1105" y="12241"/>
                  </a:lnTo>
                  <a:lnTo>
                    <a:pt x="1088" y="12241"/>
                  </a:lnTo>
                  <a:lnTo>
                    <a:pt x="1021" y="12241"/>
                  </a:lnTo>
                  <a:lnTo>
                    <a:pt x="955" y="12240"/>
                  </a:lnTo>
                  <a:lnTo>
                    <a:pt x="891" y="12238"/>
                  </a:lnTo>
                  <a:lnTo>
                    <a:pt x="829" y="12234"/>
                  </a:lnTo>
                  <a:lnTo>
                    <a:pt x="797" y="12232"/>
                  </a:lnTo>
                  <a:lnTo>
                    <a:pt x="767" y="12229"/>
                  </a:lnTo>
                  <a:lnTo>
                    <a:pt x="737" y="12226"/>
                  </a:lnTo>
                  <a:lnTo>
                    <a:pt x="707" y="12222"/>
                  </a:lnTo>
                  <a:lnTo>
                    <a:pt x="678" y="12218"/>
                  </a:lnTo>
                  <a:lnTo>
                    <a:pt x="649" y="12212"/>
                  </a:lnTo>
                  <a:lnTo>
                    <a:pt x="620" y="12206"/>
                  </a:lnTo>
                  <a:lnTo>
                    <a:pt x="592" y="12200"/>
                  </a:lnTo>
                  <a:lnTo>
                    <a:pt x="564" y="12192"/>
                  </a:lnTo>
                  <a:lnTo>
                    <a:pt x="537" y="12185"/>
                  </a:lnTo>
                  <a:lnTo>
                    <a:pt x="510" y="12176"/>
                  </a:lnTo>
                  <a:lnTo>
                    <a:pt x="482" y="12166"/>
                  </a:lnTo>
                  <a:lnTo>
                    <a:pt x="456" y="12156"/>
                  </a:lnTo>
                  <a:lnTo>
                    <a:pt x="431" y="12144"/>
                  </a:lnTo>
                  <a:lnTo>
                    <a:pt x="404" y="12131"/>
                  </a:lnTo>
                  <a:lnTo>
                    <a:pt x="379" y="12118"/>
                  </a:lnTo>
                  <a:lnTo>
                    <a:pt x="355" y="12103"/>
                  </a:lnTo>
                  <a:lnTo>
                    <a:pt x="329" y="12088"/>
                  </a:lnTo>
                  <a:lnTo>
                    <a:pt x="305" y="12071"/>
                  </a:lnTo>
                  <a:lnTo>
                    <a:pt x="282" y="12052"/>
                  </a:lnTo>
                  <a:lnTo>
                    <a:pt x="259" y="12033"/>
                  </a:lnTo>
                  <a:lnTo>
                    <a:pt x="235" y="12013"/>
                  </a:lnTo>
                  <a:lnTo>
                    <a:pt x="213" y="11991"/>
                  </a:lnTo>
                  <a:lnTo>
                    <a:pt x="191" y="11967"/>
                  </a:lnTo>
                  <a:lnTo>
                    <a:pt x="164" y="11938"/>
                  </a:lnTo>
                  <a:lnTo>
                    <a:pt x="141" y="11909"/>
                  </a:lnTo>
                  <a:lnTo>
                    <a:pt x="119" y="11878"/>
                  </a:lnTo>
                  <a:lnTo>
                    <a:pt x="100" y="11849"/>
                  </a:lnTo>
                  <a:lnTo>
                    <a:pt x="82" y="11818"/>
                  </a:lnTo>
                  <a:lnTo>
                    <a:pt x="66" y="11788"/>
                  </a:lnTo>
                  <a:lnTo>
                    <a:pt x="53" y="11756"/>
                  </a:lnTo>
                  <a:lnTo>
                    <a:pt x="41" y="11726"/>
                  </a:lnTo>
                  <a:lnTo>
                    <a:pt x="31" y="11695"/>
                  </a:lnTo>
                  <a:lnTo>
                    <a:pt x="23" y="11663"/>
                  </a:lnTo>
                  <a:lnTo>
                    <a:pt x="16" y="11631"/>
                  </a:lnTo>
                  <a:lnTo>
                    <a:pt x="9" y="11598"/>
                  </a:lnTo>
                  <a:lnTo>
                    <a:pt x="5" y="11566"/>
                  </a:lnTo>
                  <a:lnTo>
                    <a:pt x="2" y="11534"/>
                  </a:lnTo>
                  <a:lnTo>
                    <a:pt x="1" y="11500"/>
                  </a:lnTo>
                  <a:lnTo>
                    <a:pt x="0" y="11467"/>
                  </a:lnTo>
                  <a:lnTo>
                    <a:pt x="1" y="11420"/>
                  </a:lnTo>
                  <a:lnTo>
                    <a:pt x="4" y="11373"/>
                  </a:lnTo>
                  <a:lnTo>
                    <a:pt x="8" y="11325"/>
                  </a:lnTo>
                  <a:lnTo>
                    <a:pt x="14" y="11277"/>
                  </a:lnTo>
                  <a:lnTo>
                    <a:pt x="21" y="11227"/>
                  </a:lnTo>
                  <a:lnTo>
                    <a:pt x="29" y="11177"/>
                  </a:lnTo>
                  <a:lnTo>
                    <a:pt x="37" y="11126"/>
                  </a:lnTo>
                  <a:lnTo>
                    <a:pt x="46" y="11074"/>
                  </a:lnTo>
                  <a:lnTo>
                    <a:pt x="1810" y="1061"/>
                  </a:lnTo>
                  <a:lnTo>
                    <a:pt x="1821" y="1004"/>
                  </a:lnTo>
                  <a:lnTo>
                    <a:pt x="1831" y="947"/>
                  </a:lnTo>
                  <a:lnTo>
                    <a:pt x="1843" y="891"/>
                  </a:lnTo>
                  <a:lnTo>
                    <a:pt x="1855" y="836"/>
                  </a:lnTo>
                  <a:lnTo>
                    <a:pt x="1862" y="810"/>
                  </a:lnTo>
                  <a:lnTo>
                    <a:pt x="1869" y="783"/>
                  </a:lnTo>
                  <a:lnTo>
                    <a:pt x="1878" y="756"/>
                  </a:lnTo>
                  <a:lnTo>
                    <a:pt x="1886" y="730"/>
                  </a:lnTo>
                  <a:lnTo>
                    <a:pt x="1895" y="705"/>
                  </a:lnTo>
                  <a:lnTo>
                    <a:pt x="1904" y="679"/>
                  </a:lnTo>
                  <a:lnTo>
                    <a:pt x="1914" y="653"/>
                  </a:lnTo>
                  <a:lnTo>
                    <a:pt x="1925" y="629"/>
                  </a:lnTo>
                  <a:lnTo>
                    <a:pt x="1936" y="603"/>
                  </a:lnTo>
                  <a:lnTo>
                    <a:pt x="1948" y="578"/>
                  </a:lnTo>
                  <a:lnTo>
                    <a:pt x="1962" y="554"/>
                  </a:lnTo>
                  <a:lnTo>
                    <a:pt x="1976" y="529"/>
                  </a:lnTo>
                  <a:lnTo>
                    <a:pt x="1991" y="505"/>
                  </a:lnTo>
                  <a:lnTo>
                    <a:pt x="2006" y="481"/>
                  </a:lnTo>
                  <a:lnTo>
                    <a:pt x="2023" y="457"/>
                  </a:lnTo>
                  <a:lnTo>
                    <a:pt x="2042" y="433"/>
                  </a:lnTo>
                  <a:lnTo>
                    <a:pt x="2061" y="410"/>
                  </a:lnTo>
                  <a:lnTo>
                    <a:pt x="2080" y="386"/>
                  </a:lnTo>
                  <a:lnTo>
                    <a:pt x="2101" y="363"/>
                  </a:lnTo>
                  <a:lnTo>
                    <a:pt x="2125" y="340"/>
                  </a:lnTo>
                  <a:lnTo>
                    <a:pt x="2148" y="317"/>
                  </a:lnTo>
                  <a:lnTo>
                    <a:pt x="2173" y="294"/>
                  </a:lnTo>
                  <a:lnTo>
                    <a:pt x="2200" y="271"/>
                  </a:lnTo>
                  <a:lnTo>
                    <a:pt x="2228" y="249"/>
                  </a:lnTo>
                  <a:lnTo>
                    <a:pt x="2255" y="227"/>
                  </a:lnTo>
                  <a:lnTo>
                    <a:pt x="2283" y="208"/>
                  </a:lnTo>
                  <a:lnTo>
                    <a:pt x="2311" y="189"/>
                  </a:lnTo>
                  <a:lnTo>
                    <a:pt x="2338" y="172"/>
                  </a:lnTo>
                  <a:lnTo>
                    <a:pt x="2366" y="155"/>
                  </a:lnTo>
                  <a:lnTo>
                    <a:pt x="2393" y="140"/>
                  </a:lnTo>
                  <a:lnTo>
                    <a:pt x="2420" y="125"/>
                  </a:lnTo>
                  <a:lnTo>
                    <a:pt x="2448" y="112"/>
                  </a:lnTo>
                  <a:lnTo>
                    <a:pt x="2475" y="100"/>
                  </a:lnTo>
                  <a:lnTo>
                    <a:pt x="2502" y="88"/>
                  </a:lnTo>
                  <a:lnTo>
                    <a:pt x="2530" y="78"/>
                  </a:lnTo>
                  <a:lnTo>
                    <a:pt x="2557" y="68"/>
                  </a:lnTo>
                  <a:lnTo>
                    <a:pt x="2584" y="59"/>
                  </a:lnTo>
                  <a:lnTo>
                    <a:pt x="2613" y="51"/>
                  </a:lnTo>
                  <a:lnTo>
                    <a:pt x="2640" y="44"/>
                  </a:lnTo>
                  <a:lnTo>
                    <a:pt x="2667" y="38"/>
                  </a:lnTo>
                  <a:lnTo>
                    <a:pt x="2696" y="32"/>
                  </a:lnTo>
                  <a:lnTo>
                    <a:pt x="2723" y="27"/>
                  </a:lnTo>
                  <a:lnTo>
                    <a:pt x="2751" y="22"/>
                  </a:lnTo>
                  <a:lnTo>
                    <a:pt x="2780" y="18"/>
                  </a:lnTo>
                  <a:lnTo>
                    <a:pt x="2836" y="11"/>
                  </a:lnTo>
                  <a:lnTo>
                    <a:pt x="2893" y="6"/>
                  </a:lnTo>
                  <a:lnTo>
                    <a:pt x="2952" y="3"/>
                  </a:lnTo>
                  <a:lnTo>
                    <a:pt x="3011" y="1"/>
                  </a:lnTo>
                  <a:lnTo>
                    <a:pt x="3070" y="0"/>
                  </a:lnTo>
                  <a:lnTo>
                    <a:pt x="3131" y="0"/>
                  </a:lnTo>
                  <a:lnTo>
                    <a:pt x="3147" y="0"/>
                  </a:lnTo>
                  <a:lnTo>
                    <a:pt x="3163" y="0"/>
                  </a:lnTo>
                  <a:lnTo>
                    <a:pt x="13238" y="0"/>
                  </a:lnTo>
                  <a:lnTo>
                    <a:pt x="13308" y="0"/>
                  </a:lnTo>
                  <a:lnTo>
                    <a:pt x="13376" y="1"/>
                  </a:lnTo>
                  <a:lnTo>
                    <a:pt x="13442" y="3"/>
                  </a:lnTo>
                  <a:lnTo>
                    <a:pt x="13508" y="6"/>
                  </a:lnTo>
                  <a:lnTo>
                    <a:pt x="13540" y="8"/>
                  </a:lnTo>
                  <a:lnTo>
                    <a:pt x="13572" y="11"/>
                  </a:lnTo>
                  <a:lnTo>
                    <a:pt x="13603" y="15"/>
                  </a:lnTo>
                  <a:lnTo>
                    <a:pt x="13634" y="18"/>
                  </a:lnTo>
                  <a:lnTo>
                    <a:pt x="13664" y="22"/>
                  </a:lnTo>
                  <a:lnTo>
                    <a:pt x="13694" y="27"/>
                  </a:lnTo>
                  <a:lnTo>
                    <a:pt x="13725" y="33"/>
                  </a:lnTo>
                  <a:lnTo>
                    <a:pt x="13754" y="39"/>
                  </a:lnTo>
                  <a:lnTo>
                    <a:pt x="13783" y="46"/>
                  </a:lnTo>
                  <a:lnTo>
                    <a:pt x="13812" y="54"/>
                  </a:lnTo>
                  <a:lnTo>
                    <a:pt x="13839" y="63"/>
                  </a:lnTo>
                  <a:lnTo>
                    <a:pt x="13868" y="72"/>
                  </a:lnTo>
                  <a:lnTo>
                    <a:pt x="13895" y="83"/>
                  </a:lnTo>
                  <a:lnTo>
                    <a:pt x="13922" y="95"/>
                  </a:lnTo>
                  <a:lnTo>
                    <a:pt x="13949" y="107"/>
                  </a:lnTo>
                  <a:lnTo>
                    <a:pt x="13975" y="121"/>
                  </a:lnTo>
                  <a:lnTo>
                    <a:pt x="14001" y="136"/>
                  </a:lnTo>
                  <a:lnTo>
                    <a:pt x="14027" y="151"/>
                  </a:lnTo>
                  <a:lnTo>
                    <a:pt x="14051" y="169"/>
                  </a:lnTo>
                  <a:lnTo>
                    <a:pt x="14076" y="188"/>
                  </a:lnTo>
                  <a:lnTo>
                    <a:pt x="14100" y="207"/>
                  </a:lnTo>
                  <a:lnTo>
                    <a:pt x="14124" y="228"/>
                  </a:lnTo>
                  <a:lnTo>
                    <a:pt x="14147" y="251"/>
                  </a:lnTo>
                  <a:lnTo>
                    <a:pt x="14170" y="275"/>
                  </a:lnTo>
                  <a:lnTo>
                    <a:pt x="14196" y="302"/>
                  </a:lnTo>
                  <a:lnTo>
                    <a:pt x="14218" y="331"/>
                  </a:lnTo>
                  <a:lnTo>
                    <a:pt x="14239" y="360"/>
                  </a:lnTo>
                  <a:lnTo>
                    <a:pt x="14258" y="388"/>
                  </a:lnTo>
                  <a:lnTo>
                    <a:pt x="14276" y="418"/>
                  </a:lnTo>
                  <a:lnTo>
                    <a:pt x="14291" y="447"/>
                  </a:lnTo>
                  <a:lnTo>
                    <a:pt x="14304" y="477"/>
                  </a:lnTo>
                  <a:lnTo>
                    <a:pt x="14316" y="506"/>
                  </a:lnTo>
                  <a:lnTo>
                    <a:pt x="14326" y="536"/>
                  </a:lnTo>
                  <a:lnTo>
                    <a:pt x="14335" y="567"/>
                  </a:lnTo>
                  <a:lnTo>
                    <a:pt x="14342" y="597"/>
                  </a:lnTo>
                  <a:lnTo>
                    <a:pt x="14349" y="628"/>
                  </a:lnTo>
                  <a:lnTo>
                    <a:pt x="14353" y="659"/>
                  </a:lnTo>
                  <a:lnTo>
                    <a:pt x="14357" y="690"/>
                  </a:lnTo>
                  <a:lnTo>
                    <a:pt x="14359" y="722"/>
                  </a:lnTo>
                  <a:lnTo>
                    <a:pt x="14360" y="754"/>
                  </a:lnTo>
                  <a:lnTo>
                    <a:pt x="14360" y="797"/>
                  </a:lnTo>
                  <a:lnTo>
                    <a:pt x="14358" y="840"/>
                  </a:lnTo>
                  <a:lnTo>
                    <a:pt x="14355" y="885"/>
                  </a:lnTo>
                  <a:lnTo>
                    <a:pt x="14351" y="931"/>
                  </a:lnTo>
                  <a:lnTo>
                    <a:pt x="14344" y="976"/>
                  </a:lnTo>
                  <a:lnTo>
                    <a:pt x="14338" y="1023"/>
                  </a:lnTo>
                  <a:lnTo>
                    <a:pt x="14331" y="1071"/>
                  </a:lnTo>
                  <a:lnTo>
                    <a:pt x="14323" y="1118"/>
                  </a:lnTo>
                  <a:lnTo>
                    <a:pt x="14314" y="1167"/>
                  </a:lnTo>
                  <a:lnTo>
                    <a:pt x="12550" y="11181"/>
                  </a:lnTo>
                  <a:lnTo>
                    <a:pt x="12540" y="11239"/>
                  </a:lnTo>
                  <a:lnTo>
                    <a:pt x="12529" y="11295"/>
                  </a:lnTo>
                  <a:lnTo>
                    <a:pt x="12518" y="11350"/>
                  </a:lnTo>
                  <a:lnTo>
                    <a:pt x="12506" y="11405"/>
                  </a:lnTo>
                  <a:lnTo>
                    <a:pt x="12499" y="11432"/>
                  </a:lnTo>
                  <a:lnTo>
                    <a:pt x="12492" y="11459"/>
                  </a:lnTo>
                  <a:lnTo>
                    <a:pt x="12483" y="11485"/>
                  </a:lnTo>
                  <a:lnTo>
                    <a:pt x="12475" y="11511"/>
                  </a:lnTo>
                  <a:lnTo>
                    <a:pt x="12466" y="11537"/>
                  </a:lnTo>
                  <a:lnTo>
                    <a:pt x="12457" y="11563"/>
                  </a:lnTo>
                  <a:lnTo>
                    <a:pt x="12447" y="11588"/>
                  </a:lnTo>
                  <a:lnTo>
                    <a:pt x="12436" y="11614"/>
                  </a:lnTo>
                  <a:lnTo>
                    <a:pt x="12425" y="11638"/>
                  </a:lnTo>
                  <a:lnTo>
                    <a:pt x="12413" y="11663"/>
                  </a:lnTo>
                  <a:lnTo>
                    <a:pt x="12399" y="11688"/>
                  </a:lnTo>
                  <a:lnTo>
                    <a:pt x="12385" y="11712"/>
                  </a:lnTo>
                  <a:lnTo>
                    <a:pt x="12370" y="11736"/>
                  </a:lnTo>
                  <a:lnTo>
                    <a:pt x="12355" y="11761"/>
                  </a:lnTo>
                  <a:lnTo>
                    <a:pt x="12338" y="11785"/>
                  </a:lnTo>
                  <a:lnTo>
                    <a:pt x="12319" y="11808"/>
                  </a:lnTo>
                  <a:lnTo>
                    <a:pt x="12301" y="11831"/>
                  </a:lnTo>
                  <a:lnTo>
                    <a:pt x="12281" y="11855"/>
                  </a:lnTo>
                  <a:lnTo>
                    <a:pt x="12260" y="11878"/>
                  </a:lnTo>
                  <a:lnTo>
                    <a:pt x="12237" y="11901"/>
                  </a:lnTo>
                  <a:lnTo>
                    <a:pt x="12213" y="11925"/>
                  </a:lnTo>
                  <a:lnTo>
                    <a:pt x="12188" y="11947"/>
                  </a:lnTo>
                  <a:lnTo>
                    <a:pt x="12162" y="11970"/>
                  </a:lnTo>
                  <a:lnTo>
                    <a:pt x="12134" y="11993"/>
                  </a:lnTo>
                  <a:lnTo>
                    <a:pt x="12106" y="12014"/>
                  </a:lnTo>
                  <a:lnTo>
                    <a:pt x="12078" y="12034"/>
                  </a:lnTo>
                  <a:lnTo>
                    <a:pt x="12051" y="12052"/>
                  </a:lnTo>
                  <a:lnTo>
                    <a:pt x="12024" y="12070"/>
                  </a:lnTo>
                  <a:lnTo>
                    <a:pt x="11995" y="12087"/>
                  </a:lnTo>
                  <a:lnTo>
                    <a:pt x="11968" y="12102"/>
                  </a:lnTo>
                  <a:lnTo>
                    <a:pt x="11941" y="12116"/>
                  </a:lnTo>
                  <a:lnTo>
                    <a:pt x="11913" y="12129"/>
                  </a:lnTo>
                  <a:lnTo>
                    <a:pt x="11886" y="12142"/>
                  </a:lnTo>
                  <a:lnTo>
                    <a:pt x="11859" y="12153"/>
                  </a:lnTo>
                  <a:lnTo>
                    <a:pt x="11831" y="12164"/>
                  </a:lnTo>
                  <a:lnTo>
                    <a:pt x="11804" y="12173"/>
                  </a:lnTo>
                  <a:lnTo>
                    <a:pt x="11777" y="12182"/>
                  </a:lnTo>
                  <a:lnTo>
                    <a:pt x="11749" y="12190"/>
                  </a:lnTo>
                  <a:lnTo>
                    <a:pt x="11722" y="12197"/>
                  </a:lnTo>
                  <a:lnTo>
                    <a:pt x="11694" y="12203"/>
                  </a:lnTo>
                  <a:lnTo>
                    <a:pt x="11666" y="12210"/>
                  </a:lnTo>
                  <a:lnTo>
                    <a:pt x="11638" y="12215"/>
                  </a:lnTo>
                  <a:lnTo>
                    <a:pt x="11610" y="12220"/>
                  </a:lnTo>
                  <a:lnTo>
                    <a:pt x="11582" y="12224"/>
                  </a:lnTo>
                  <a:lnTo>
                    <a:pt x="11526" y="12230"/>
                  </a:lnTo>
                  <a:lnTo>
                    <a:pt x="11468" y="12235"/>
                  </a:lnTo>
                  <a:lnTo>
                    <a:pt x="11410" y="12238"/>
                  </a:lnTo>
                  <a:lnTo>
                    <a:pt x="11351" y="12240"/>
                  </a:lnTo>
                  <a:lnTo>
                    <a:pt x="11291" y="12241"/>
                  </a:lnTo>
                  <a:lnTo>
                    <a:pt x="11230" y="12241"/>
                  </a:lnTo>
                  <a:lnTo>
                    <a:pt x="11214" y="12241"/>
                  </a:lnTo>
                  <a:lnTo>
                    <a:pt x="11198" y="12241"/>
                  </a:lnTo>
                  <a:lnTo>
                    <a:pt x="1123" y="12241"/>
                  </a:lnTo>
                  <a:close/>
                </a:path>
              </a:pathLst>
            </a:custGeom>
            <a:solidFill>
              <a:srgbClr val="006B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" name="Freeform 55"/>
            <p:cNvSpPr>
              <a:spLocks noEditPoints="1"/>
            </p:cNvSpPr>
            <p:nvPr userDrawn="1"/>
          </p:nvSpPr>
          <p:spPr bwMode="auto">
            <a:xfrm>
              <a:off x="3789" y="3652"/>
              <a:ext cx="198" cy="74"/>
            </a:xfrm>
            <a:custGeom>
              <a:avLst/>
              <a:gdLst/>
              <a:ahLst/>
              <a:cxnLst>
                <a:cxn ang="0">
                  <a:pos x="3517" y="899"/>
                </a:cxn>
                <a:cxn ang="0">
                  <a:pos x="3696" y="811"/>
                </a:cxn>
                <a:cxn ang="0">
                  <a:pos x="4341" y="785"/>
                </a:cxn>
                <a:cxn ang="0">
                  <a:pos x="4470" y="642"/>
                </a:cxn>
                <a:cxn ang="0">
                  <a:pos x="4492" y="198"/>
                </a:cxn>
                <a:cxn ang="0">
                  <a:pos x="4621" y="54"/>
                </a:cxn>
                <a:cxn ang="0">
                  <a:pos x="5407" y="53"/>
                </a:cxn>
                <a:cxn ang="0">
                  <a:pos x="6571" y="584"/>
                </a:cxn>
                <a:cxn ang="0">
                  <a:pos x="7053" y="1671"/>
                </a:cxn>
                <a:cxn ang="0">
                  <a:pos x="6876" y="2926"/>
                </a:cxn>
                <a:cxn ang="0">
                  <a:pos x="6031" y="3740"/>
                </a:cxn>
                <a:cxn ang="0">
                  <a:pos x="3696" y="3922"/>
                </a:cxn>
                <a:cxn ang="0">
                  <a:pos x="3517" y="3834"/>
                </a:cxn>
                <a:cxn ang="0">
                  <a:pos x="3468" y="1090"/>
                </a:cxn>
                <a:cxn ang="0">
                  <a:pos x="4610" y="3188"/>
                </a:cxn>
                <a:cxn ang="0">
                  <a:pos x="4789" y="3276"/>
                </a:cxn>
                <a:cxn ang="0">
                  <a:pos x="5418" y="3167"/>
                </a:cxn>
                <a:cxn ang="0">
                  <a:pos x="5876" y="2648"/>
                </a:cxn>
                <a:cxn ang="0">
                  <a:pos x="5978" y="1790"/>
                </a:cxn>
                <a:cxn ang="0">
                  <a:pos x="5706" y="1071"/>
                </a:cxn>
                <a:cxn ang="0">
                  <a:pos x="5100" y="741"/>
                </a:cxn>
                <a:cxn ang="0">
                  <a:pos x="4701" y="751"/>
                </a:cxn>
                <a:cxn ang="0">
                  <a:pos x="4571" y="895"/>
                </a:cxn>
                <a:cxn ang="0">
                  <a:pos x="1948" y="3918"/>
                </a:cxn>
                <a:cxn ang="0">
                  <a:pos x="2114" y="3810"/>
                </a:cxn>
                <a:cxn ang="0">
                  <a:pos x="2148" y="915"/>
                </a:cxn>
                <a:cxn ang="0">
                  <a:pos x="2232" y="749"/>
                </a:cxn>
                <a:cxn ang="0">
                  <a:pos x="2457" y="693"/>
                </a:cxn>
                <a:cxn ang="0">
                  <a:pos x="3046" y="649"/>
                </a:cxn>
                <a:cxn ang="0">
                  <a:pos x="3143" y="485"/>
                </a:cxn>
                <a:cxn ang="0">
                  <a:pos x="3121" y="159"/>
                </a:cxn>
                <a:cxn ang="0">
                  <a:pos x="2962" y="41"/>
                </a:cxn>
                <a:cxn ang="0">
                  <a:pos x="183" y="41"/>
                </a:cxn>
                <a:cxn ang="0">
                  <a:pos x="26" y="159"/>
                </a:cxn>
                <a:cxn ang="0">
                  <a:pos x="3" y="485"/>
                </a:cxn>
                <a:cxn ang="0">
                  <a:pos x="100" y="649"/>
                </a:cxn>
                <a:cxn ang="0">
                  <a:pos x="691" y="693"/>
                </a:cxn>
                <a:cxn ang="0">
                  <a:pos x="914" y="749"/>
                </a:cxn>
                <a:cxn ang="0">
                  <a:pos x="999" y="915"/>
                </a:cxn>
                <a:cxn ang="0">
                  <a:pos x="1031" y="3810"/>
                </a:cxn>
                <a:cxn ang="0">
                  <a:pos x="1198" y="3918"/>
                </a:cxn>
                <a:cxn ang="0">
                  <a:pos x="10536" y="3208"/>
                </a:cxn>
                <a:cxn ang="0">
                  <a:pos x="10678" y="3294"/>
                </a:cxn>
                <a:cxn ang="0">
                  <a:pos x="10696" y="3470"/>
                </a:cxn>
                <a:cxn ang="0">
                  <a:pos x="10587" y="3822"/>
                </a:cxn>
                <a:cxn ang="0">
                  <a:pos x="10372" y="3919"/>
                </a:cxn>
                <a:cxn ang="0">
                  <a:pos x="9255" y="3919"/>
                </a:cxn>
                <a:cxn ang="0">
                  <a:pos x="8146" y="3293"/>
                </a:cxn>
                <a:cxn ang="0">
                  <a:pos x="7712" y="2175"/>
                </a:cxn>
                <a:cxn ang="0">
                  <a:pos x="7941" y="976"/>
                </a:cxn>
                <a:cxn ang="0">
                  <a:pos x="8840" y="162"/>
                </a:cxn>
                <a:cxn ang="0">
                  <a:pos x="10102" y="12"/>
                </a:cxn>
                <a:cxn ang="0">
                  <a:pos x="10374" y="69"/>
                </a:cxn>
                <a:cxn ang="0">
                  <a:pos x="10477" y="189"/>
                </a:cxn>
                <a:cxn ang="0">
                  <a:pos x="10488" y="548"/>
                </a:cxn>
                <a:cxn ang="0">
                  <a:pos x="10396" y="686"/>
                </a:cxn>
                <a:cxn ang="0">
                  <a:pos x="10202" y="711"/>
                </a:cxn>
                <a:cxn ang="0">
                  <a:pos x="9412" y="868"/>
                </a:cxn>
                <a:cxn ang="0">
                  <a:pos x="8917" y="1504"/>
                </a:cxn>
                <a:cxn ang="0">
                  <a:pos x="8919" y="2455"/>
                </a:cxn>
                <a:cxn ang="0">
                  <a:pos x="9350" y="3048"/>
                </a:cxn>
                <a:cxn ang="0">
                  <a:pos x="10061" y="3231"/>
                </a:cxn>
              </a:cxnLst>
              <a:rect l="0" t="0" r="r" b="b"/>
              <a:pathLst>
                <a:path w="10703" h="3961">
                  <a:moveTo>
                    <a:pt x="3468" y="1090"/>
                  </a:moveTo>
                  <a:lnTo>
                    <a:pt x="3468" y="1060"/>
                  </a:lnTo>
                  <a:lnTo>
                    <a:pt x="3469" y="1031"/>
                  </a:lnTo>
                  <a:lnTo>
                    <a:pt x="3470" y="1017"/>
                  </a:lnTo>
                  <a:lnTo>
                    <a:pt x="3472" y="1002"/>
                  </a:lnTo>
                  <a:lnTo>
                    <a:pt x="3474" y="989"/>
                  </a:lnTo>
                  <a:lnTo>
                    <a:pt x="3478" y="975"/>
                  </a:lnTo>
                  <a:lnTo>
                    <a:pt x="3481" y="962"/>
                  </a:lnTo>
                  <a:lnTo>
                    <a:pt x="3486" y="949"/>
                  </a:lnTo>
                  <a:lnTo>
                    <a:pt x="3492" y="936"/>
                  </a:lnTo>
                  <a:lnTo>
                    <a:pt x="3499" y="923"/>
                  </a:lnTo>
                  <a:lnTo>
                    <a:pt x="3508" y="911"/>
                  </a:lnTo>
                  <a:lnTo>
                    <a:pt x="3517" y="899"/>
                  </a:lnTo>
                  <a:lnTo>
                    <a:pt x="3528" y="886"/>
                  </a:lnTo>
                  <a:lnTo>
                    <a:pt x="3540" y="875"/>
                  </a:lnTo>
                  <a:lnTo>
                    <a:pt x="3553" y="864"/>
                  </a:lnTo>
                  <a:lnTo>
                    <a:pt x="3566" y="853"/>
                  </a:lnTo>
                  <a:lnTo>
                    <a:pt x="3580" y="845"/>
                  </a:lnTo>
                  <a:lnTo>
                    <a:pt x="3594" y="837"/>
                  </a:lnTo>
                  <a:lnTo>
                    <a:pt x="3608" y="831"/>
                  </a:lnTo>
                  <a:lnTo>
                    <a:pt x="3622" y="826"/>
                  </a:lnTo>
                  <a:lnTo>
                    <a:pt x="3636" y="822"/>
                  </a:lnTo>
                  <a:lnTo>
                    <a:pt x="3650" y="818"/>
                  </a:lnTo>
                  <a:lnTo>
                    <a:pt x="3665" y="815"/>
                  </a:lnTo>
                  <a:lnTo>
                    <a:pt x="3681" y="813"/>
                  </a:lnTo>
                  <a:lnTo>
                    <a:pt x="3696" y="811"/>
                  </a:lnTo>
                  <a:lnTo>
                    <a:pt x="3711" y="810"/>
                  </a:lnTo>
                  <a:lnTo>
                    <a:pt x="3743" y="809"/>
                  </a:lnTo>
                  <a:lnTo>
                    <a:pt x="3777" y="809"/>
                  </a:lnTo>
                  <a:lnTo>
                    <a:pt x="4172" y="809"/>
                  </a:lnTo>
                  <a:lnTo>
                    <a:pt x="4205" y="809"/>
                  </a:lnTo>
                  <a:lnTo>
                    <a:pt x="4237" y="807"/>
                  </a:lnTo>
                  <a:lnTo>
                    <a:pt x="4252" y="806"/>
                  </a:lnTo>
                  <a:lnTo>
                    <a:pt x="4268" y="805"/>
                  </a:lnTo>
                  <a:lnTo>
                    <a:pt x="4283" y="802"/>
                  </a:lnTo>
                  <a:lnTo>
                    <a:pt x="4297" y="799"/>
                  </a:lnTo>
                  <a:lnTo>
                    <a:pt x="4312" y="796"/>
                  </a:lnTo>
                  <a:lnTo>
                    <a:pt x="4327" y="791"/>
                  </a:lnTo>
                  <a:lnTo>
                    <a:pt x="4341" y="785"/>
                  </a:lnTo>
                  <a:lnTo>
                    <a:pt x="4354" y="779"/>
                  </a:lnTo>
                  <a:lnTo>
                    <a:pt x="4368" y="772"/>
                  </a:lnTo>
                  <a:lnTo>
                    <a:pt x="4381" y="763"/>
                  </a:lnTo>
                  <a:lnTo>
                    <a:pt x="4394" y="753"/>
                  </a:lnTo>
                  <a:lnTo>
                    <a:pt x="4408" y="742"/>
                  </a:lnTo>
                  <a:lnTo>
                    <a:pt x="4421" y="730"/>
                  </a:lnTo>
                  <a:lnTo>
                    <a:pt x="4431" y="719"/>
                  </a:lnTo>
                  <a:lnTo>
                    <a:pt x="4441" y="705"/>
                  </a:lnTo>
                  <a:lnTo>
                    <a:pt x="4449" y="693"/>
                  </a:lnTo>
                  <a:lnTo>
                    <a:pt x="4455" y="681"/>
                  </a:lnTo>
                  <a:lnTo>
                    <a:pt x="4461" y="668"/>
                  </a:lnTo>
                  <a:lnTo>
                    <a:pt x="4466" y="655"/>
                  </a:lnTo>
                  <a:lnTo>
                    <a:pt x="4470" y="642"/>
                  </a:lnTo>
                  <a:lnTo>
                    <a:pt x="4473" y="628"/>
                  </a:lnTo>
                  <a:lnTo>
                    <a:pt x="4476" y="614"/>
                  </a:lnTo>
                  <a:lnTo>
                    <a:pt x="4478" y="601"/>
                  </a:lnTo>
                  <a:lnTo>
                    <a:pt x="4480" y="587"/>
                  </a:lnTo>
                  <a:lnTo>
                    <a:pt x="4481" y="557"/>
                  </a:lnTo>
                  <a:lnTo>
                    <a:pt x="4482" y="527"/>
                  </a:lnTo>
                  <a:lnTo>
                    <a:pt x="4482" y="312"/>
                  </a:lnTo>
                  <a:lnTo>
                    <a:pt x="4482" y="282"/>
                  </a:lnTo>
                  <a:lnTo>
                    <a:pt x="4483" y="253"/>
                  </a:lnTo>
                  <a:lnTo>
                    <a:pt x="4485" y="239"/>
                  </a:lnTo>
                  <a:lnTo>
                    <a:pt x="4486" y="225"/>
                  </a:lnTo>
                  <a:lnTo>
                    <a:pt x="4488" y="212"/>
                  </a:lnTo>
                  <a:lnTo>
                    <a:pt x="4492" y="198"/>
                  </a:lnTo>
                  <a:lnTo>
                    <a:pt x="4495" y="184"/>
                  </a:lnTo>
                  <a:lnTo>
                    <a:pt x="4500" y="171"/>
                  </a:lnTo>
                  <a:lnTo>
                    <a:pt x="4506" y="159"/>
                  </a:lnTo>
                  <a:lnTo>
                    <a:pt x="4513" y="146"/>
                  </a:lnTo>
                  <a:lnTo>
                    <a:pt x="4521" y="134"/>
                  </a:lnTo>
                  <a:lnTo>
                    <a:pt x="4530" y="122"/>
                  </a:lnTo>
                  <a:lnTo>
                    <a:pt x="4541" y="109"/>
                  </a:lnTo>
                  <a:lnTo>
                    <a:pt x="4553" y="97"/>
                  </a:lnTo>
                  <a:lnTo>
                    <a:pt x="4568" y="86"/>
                  </a:lnTo>
                  <a:lnTo>
                    <a:pt x="4581" y="76"/>
                  </a:lnTo>
                  <a:lnTo>
                    <a:pt x="4594" y="68"/>
                  </a:lnTo>
                  <a:lnTo>
                    <a:pt x="4608" y="61"/>
                  </a:lnTo>
                  <a:lnTo>
                    <a:pt x="4621" y="54"/>
                  </a:lnTo>
                  <a:lnTo>
                    <a:pt x="4635" y="49"/>
                  </a:lnTo>
                  <a:lnTo>
                    <a:pt x="4650" y="45"/>
                  </a:lnTo>
                  <a:lnTo>
                    <a:pt x="4665" y="41"/>
                  </a:lnTo>
                  <a:lnTo>
                    <a:pt x="4679" y="38"/>
                  </a:lnTo>
                  <a:lnTo>
                    <a:pt x="4694" y="36"/>
                  </a:lnTo>
                  <a:lnTo>
                    <a:pt x="4709" y="33"/>
                  </a:lnTo>
                  <a:lnTo>
                    <a:pt x="4726" y="32"/>
                  </a:lnTo>
                  <a:lnTo>
                    <a:pt x="4757" y="31"/>
                  </a:lnTo>
                  <a:lnTo>
                    <a:pt x="4790" y="31"/>
                  </a:lnTo>
                  <a:lnTo>
                    <a:pt x="5038" y="31"/>
                  </a:lnTo>
                  <a:lnTo>
                    <a:pt x="5166" y="33"/>
                  </a:lnTo>
                  <a:lnTo>
                    <a:pt x="5288" y="41"/>
                  </a:lnTo>
                  <a:lnTo>
                    <a:pt x="5407" y="53"/>
                  </a:lnTo>
                  <a:lnTo>
                    <a:pt x="5521" y="69"/>
                  </a:lnTo>
                  <a:lnTo>
                    <a:pt x="5632" y="89"/>
                  </a:lnTo>
                  <a:lnTo>
                    <a:pt x="5738" y="115"/>
                  </a:lnTo>
                  <a:lnTo>
                    <a:pt x="5839" y="144"/>
                  </a:lnTo>
                  <a:lnTo>
                    <a:pt x="5938" y="177"/>
                  </a:lnTo>
                  <a:lnTo>
                    <a:pt x="6031" y="215"/>
                  </a:lnTo>
                  <a:lnTo>
                    <a:pt x="6121" y="256"/>
                  </a:lnTo>
                  <a:lnTo>
                    <a:pt x="6206" y="302"/>
                  </a:lnTo>
                  <a:lnTo>
                    <a:pt x="6287" y="352"/>
                  </a:lnTo>
                  <a:lnTo>
                    <a:pt x="6364" y="404"/>
                  </a:lnTo>
                  <a:lnTo>
                    <a:pt x="6437" y="461"/>
                  </a:lnTo>
                  <a:lnTo>
                    <a:pt x="6506" y="521"/>
                  </a:lnTo>
                  <a:lnTo>
                    <a:pt x="6571" y="584"/>
                  </a:lnTo>
                  <a:lnTo>
                    <a:pt x="6632" y="651"/>
                  </a:lnTo>
                  <a:lnTo>
                    <a:pt x="6689" y="721"/>
                  </a:lnTo>
                  <a:lnTo>
                    <a:pt x="6741" y="794"/>
                  </a:lnTo>
                  <a:lnTo>
                    <a:pt x="6791" y="870"/>
                  </a:lnTo>
                  <a:lnTo>
                    <a:pt x="6836" y="948"/>
                  </a:lnTo>
                  <a:lnTo>
                    <a:pt x="6876" y="1030"/>
                  </a:lnTo>
                  <a:lnTo>
                    <a:pt x="6914" y="1114"/>
                  </a:lnTo>
                  <a:lnTo>
                    <a:pt x="6946" y="1201"/>
                  </a:lnTo>
                  <a:lnTo>
                    <a:pt x="6975" y="1290"/>
                  </a:lnTo>
                  <a:lnTo>
                    <a:pt x="7001" y="1382"/>
                  </a:lnTo>
                  <a:lnTo>
                    <a:pt x="7022" y="1476"/>
                  </a:lnTo>
                  <a:lnTo>
                    <a:pt x="7039" y="1572"/>
                  </a:lnTo>
                  <a:lnTo>
                    <a:pt x="7053" y="1671"/>
                  </a:lnTo>
                  <a:lnTo>
                    <a:pt x="7062" y="1772"/>
                  </a:lnTo>
                  <a:lnTo>
                    <a:pt x="7068" y="1874"/>
                  </a:lnTo>
                  <a:lnTo>
                    <a:pt x="7070" y="1978"/>
                  </a:lnTo>
                  <a:lnTo>
                    <a:pt x="7068" y="2082"/>
                  </a:lnTo>
                  <a:lnTo>
                    <a:pt x="7062" y="2184"/>
                  </a:lnTo>
                  <a:lnTo>
                    <a:pt x="7053" y="2284"/>
                  </a:lnTo>
                  <a:lnTo>
                    <a:pt x="7039" y="2384"/>
                  </a:lnTo>
                  <a:lnTo>
                    <a:pt x="7022" y="2480"/>
                  </a:lnTo>
                  <a:lnTo>
                    <a:pt x="7001" y="2573"/>
                  </a:lnTo>
                  <a:lnTo>
                    <a:pt x="6975" y="2665"/>
                  </a:lnTo>
                  <a:lnTo>
                    <a:pt x="6946" y="2755"/>
                  </a:lnTo>
                  <a:lnTo>
                    <a:pt x="6914" y="2842"/>
                  </a:lnTo>
                  <a:lnTo>
                    <a:pt x="6876" y="2926"/>
                  </a:lnTo>
                  <a:lnTo>
                    <a:pt x="6836" y="3007"/>
                  </a:lnTo>
                  <a:lnTo>
                    <a:pt x="6791" y="3086"/>
                  </a:lnTo>
                  <a:lnTo>
                    <a:pt x="6741" y="3162"/>
                  </a:lnTo>
                  <a:lnTo>
                    <a:pt x="6689" y="3235"/>
                  </a:lnTo>
                  <a:lnTo>
                    <a:pt x="6632" y="3305"/>
                  </a:lnTo>
                  <a:lnTo>
                    <a:pt x="6571" y="3371"/>
                  </a:lnTo>
                  <a:lnTo>
                    <a:pt x="6506" y="3435"/>
                  </a:lnTo>
                  <a:lnTo>
                    <a:pt x="6437" y="3494"/>
                  </a:lnTo>
                  <a:lnTo>
                    <a:pt x="6364" y="3551"/>
                  </a:lnTo>
                  <a:lnTo>
                    <a:pt x="6287" y="3604"/>
                  </a:lnTo>
                  <a:lnTo>
                    <a:pt x="6206" y="3654"/>
                  </a:lnTo>
                  <a:lnTo>
                    <a:pt x="6121" y="3698"/>
                  </a:lnTo>
                  <a:lnTo>
                    <a:pt x="6031" y="3740"/>
                  </a:lnTo>
                  <a:lnTo>
                    <a:pt x="5938" y="3777"/>
                  </a:lnTo>
                  <a:lnTo>
                    <a:pt x="5839" y="3812"/>
                  </a:lnTo>
                  <a:lnTo>
                    <a:pt x="5738" y="3841"/>
                  </a:lnTo>
                  <a:lnTo>
                    <a:pt x="5632" y="3865"/>
                  </a:lnTo>
                  <a:lnTo>
                    <a:pt x="5521" y="3887"/>
                  </a:lnTo>
                  <a:lnTo>
                    <a:pt x="5407" y="3903"/>
                  </a:lnTo>
                  <a:lnTo>
                    <a:pt x="5288" y="3915"/>
                  </a:lnTo>
                  <a:lnTo>
                    <a:pt x="5166" y="3922"/>
                  </a:lnTo>
                  <a:lnTo>
                    <a:pt x="5038" y="3924"/>
                  </a:lnTo>
                  <a:lnTo>
                    <a:pt x="3777" y="3924"/>
                  </a:lnTo>
                  <a:lnTo>
                    <a:pt x="3743" y="3924"/>
                  </a:lnTo>
                  <a:lnTo>
                    <a:pt x="3711" y="3923"/>
                  </a:lnTo>
                  <a:lnTo>
                    <a:pt x="3696" y="3922"/>
                  </a:lnTo>
                  <a:lnTo>
                    <a:pt x="3681" y="3920"/>
                  </a:lnTo>
                  <a:lnTo>
                    <a:pt x="3665" y="3918"/>
                  </a:lnTo>
                  <a:lnTo>
                    <a:pt x="3650" y="3915"/>
                  </a:lnTo>
                  <a:lnTo>
                    <a:pt x="3636" y="3912"/>
                  </a:lnTo>
                  <a:lnTo>
                    <a:pt x="3622" y="3907"/>
                  </a:lnTo>
                  <a:lnTo>
                    <a:pt x="3608" y="3902"/>
                  </a:lnTo>
                  <a:lnTo>
                    <a:pt x="3594" y="3895"/>
                  </a:lnTo>
                  <a:lnTo>
                    <a:pt x="3580" y="3888"/>
                  </a:lnTo>
                  <a:lnTo>
                    <a:pt x="3566" y="3880"/>
                  </a:lnTo>
                  <a:lnTo>
                    <a:pt x="3553" y="3869"/>
                  </a:lnTo>
                  <a:lnTo>
                    <a:pt x="3540" y="3857"/>
                  </a:lnTo>
                  <a:lnTo>
                    <a:pt x="3528" y="3846"/>
                  </a:lnTo>
                  <a:lnTo>
                    <a:pt x="3517" y="3834"/>
                  </a:lnTo>
                  <a:lnTo>
                    <a:pt x="3508" y="3822"/>
                  </a:lnTo>
                  <a:lnTo>
                    <a:pt x="3499" y="3810"/>
                  </a:lnTo>
                  <a:lnTo>
                    <a:pt x="3492" y="3796"/>
                  </a:lnTo>
                  <a:lnTo>
                    <a:pt x="3486" y="3784"/>
                  </a:lnTo>
                  <a:lnTo>
                    <a:pt x="3481" y="3771"/>
                  </a:lnTo>
                  <a:lnTo>
                    <a:pt x="3478" y="3758"/>
                  </a:lnTo>
                  <a:lnTo>
                    <a:pt x="3474" y="3745"/>
                  </a:lnTo>
                  <a:lnTo>
                    <a:pt x="3472" y="3731"/>
                  </a:lnTo>
                  <a:lnTo>
                    <a:pt x="3470" y="3716"/>
                  </a:lnTo>
                  <a:lnTo>
                    <a:pt x="3469" y="3702"/>
                  </a:lnTo>
                  <a:lnTo>
                    <a:pt x="3468" y="3673"/>
                  </a:lnTo>
                  <a:lnTo>
                    <a:pt x="3468" y="3643"/>
                  </a:lnTo>
                  <a:lnTo>
                    <a:pt x="3468" y="1090"/>
                  </a:lnTo>
                  <a:close/>
                  <a:moveTo>
                    <a:pt x="4561" y="2997"/>
                  </a:moveTo>
                  <a:lnTo>
                    <a:pt x="4561" y="3027"/>
                  </a:lnTo>
                  <a:lnTo>
                    <a:pt x="4563" y="3057"/>
                  </a:lnTo>
                  <a:lnTo>
                    <a:pt x="4564" y="3071"/>
                  </a:lnTo>
                  <a:lnTo>
                    <a:pt x="4565" y="3085"/>
                  </a:lnTo>
                  <a:lnTo>
                    <a:pt x="4568" y="3098"/>
                  </a:lnTo>
                  <a:lnTo>
                    <a:pt x="4571" y="3111"/>
                  </a:lnTo>
                  <a:lnTo>
                    <a:pt x="4575" y="3125"/>
                  </a:lnTo>
                  <a:lnTo>
                    <a:pt x="4580" y="3138"/>
                  </a:lnTo>
                  <a:lnTo>
                    <a:pt x="4585" y="3151"/>
                  </a:lnTo>
                  <a:lnTo>
                    <a:pt x="4592" y="3163"/>
                  </a:lnTo>
                  <a:lnTo>
                    <a:pt x="4600" y="3176"/>
                  </a:lnTo>
                  <a:lnTo>
                    <a:pt x="4610" y="3188"/>
                  </a:lnTo>
                  <a:lnTo>
                    <a:pt x="4620" y="3200"/>
                  </a:lnTo>
                  <a:lnTo>
                    <a:pt x="4633" y="3212"/>
                  </a:lnTo>
                  <a:lnTo>
                    <a:pt x="4647" y="3223"/>
                  </a:lnTo>
                  <a:lnTo>
                    <a:pt x="4660" y="3233"/>
                  </a:lnTo>
                  <a:lnTo>
                    <a:pt x="4673" y="3242"/>
                  </a:lnTo>
                  <a:lnTo>
                    <a:pt x="4687" y="3249"/>
                  </a:lnTo>
                  <a:lnTo>
                    <a:pt x="4701" y="3255"/>
                  </a:lnTo>
                  <a:lnTo>
                    <a:pt x="4715" y="3261"/>
                  </a:lnTo>
                  <a:lnTo>
                    <a:pt x="4730" y="3265"/>
                  </a:lnTo>
                  <a:lnTo>
                    <a:pt x="4744" y="3269"/>
                  </a:lnTo>
                  <a:lnTo>
                    <a:pt x="4759" y="3273"/>
                  </a:lnTo>
                  <a:lnTo>
                    <a:pt x="4774" y="3275"/>
                  </a:lnTo>
                  <a:lnTo>
                    <a:pt x="4789" y="3276"/>
                  </a:lnTo>
                  <a:lnTo>
                    <a:pt x="4805" y="3278"/>
                  </a:lnTo>
                  <a:lnTo>
                    <a:pt x="4837" y="3279"/>
                  </a:lnTo>
                  <a:lnTo>
                    <a:pt x="4870" y="3279"/>
                  </a:lnTo>
                  <a:lnTo>
                    <a:pt x="4918" y="3279"/>
                  </a:lnTo>
                  <a:lnTo>
                    <a:pt x="4981" y="3277"/>
                  </a:lnTo>
                  <a:lnTo>
                    <a:pt x="5041" y="3273"/>
                  </a:lnTo>
                  <a:lnTo>
                    <a:pt x="5100" y="3265"/>
                  </a:lnTo>
                  <a:lnTo>
                    <a:pt x="5158" y="3256"/>
                  </a:lnTo>
                  <a:lnTo>
                    <a:pt x="5214" y="3243"/>
                  </a:lnTo>
                  <a:lnTo>
                    <a:pt x="5267" y="3228"/>
                  </a:lnTo>
                  <a:lnTo>
                    <a:pt x="5319" y="3211"/>
                  </a:lnTo>
                  <a:lnTo>
                    <a:pt x="5369" y="3190"/>
                  </a:lnTo>
                  <a:lnTo>
                    <a:pt x="5418" y="3167"/>
                  </a:lnTo>
                  <a:lnTo>
                    <a:pt x="5465" y="3142"/>
                  </a:lnTo>
                  <a:lnTo>
                    <a:pt x="5510" y="3113"/>
                  </a:lnTo>
                  <a:lnTo>
                    <a:pt x="5553" y="3083"/>
                  </a:lnTo>
                  <a:lnTo>
                    <a:pt x="5594" y="3050"/>
                  </a:lnTo>
                  <a:lnTo>
                    <a:pt x="5634" y="3014"/>
                  </a:lnTo>
                  <a:lnTo>
                    <a:pt x="5670" y="2977"/>
                  </a:lnTo>
                  <a:lnTo>
                    <a:pt x="5706" y="2936"/>
                  </a:lnTo>
                  <a:lnTo>
                    <a:pt x="5739" y="2893"/>
                  </a:lnTo>
                  <a:lnTo>
                    <a:pt x="5770" y="2849"/>
                  </a:lnTo>
                  <a:lnTo>
                    <a:pt x="5800" y="2802"/>
                  </a:lnTo>
                  <a:lnTo>
                    <a:pt x="5827" y="2753"/>
                  </a:lnTo>
                  <a:lnTo>
                    <a:pt x="5852" y="2702"/>
                  </a:lnTo>
                  <a:lnTo>
                    <a:pt x="5876" y="2648"/>
                  </a:lnTo>
                  <a:lnTo>
                    <a:pt x="5897" y="2592"/>
                  </a:lnTo>
                  <a:lnTo>
                    <a:pt x="5915" y="2535"/>
                  </a:lnTo>
                  <a:lnTo>
                    <a:pt x="5932" y="2475"/>
                  </a:lnTo>
                  <a:lnTo>
                    <a:pt x="5947" y="2413"/>
                  </a:lnTo>
                  <a:lnTo>
                    <a:pt x="5960" y="2350"/>
                  </a:lnTo>
                  <a:lnTo>
                    <a:pt x="5970" y="2284"/>
                  </a:lnTo>
                  <a:lnTo>
                    <a:pt x="5978" y="2216"/>
                  </a:lnTo>
                  <a:lnTo>
                    <a:pt x="5983" y="2148"/>
                  </a:lnTo>
                  <a:lnTo>
                    <a:pt x="5987" y="2077"/>
                  </a:lnTo>
                  <a:lnTo>
                    <a:pt x="5988" y="2004"/>
                  </a:lnTo>
                  <a:lnTo>
                    <a:pt x="5987" y="1931"/>
                  </a:lnTo>
                  <a:lnTo>
                    <a:pt x="5983" y="1860"/>
                  </a:lnTo>
                  <a:lnTo>
                    <a:pt x="5978" y="1790"/>
                  </a:lnTo>
                  <a:lnTo>
                    <a:pt x="5970" y="1723"/>
                  </a:lnTo>
                  <a:lnTo>
                    <a:pt x="5960" y="1657"/>
                  </a:lnTo>
                  <a:lnTo>
                    <a:pt x="5947" y="1593"/>
                  </a:lnTo>
                  <a:lnTo>
                    <a:pt x="5932" y="1532"/>
                  </a:lnTo>
                  <a:lnTo>
                    <a:pt x="5915" y="1473"/>
                  </a:lnTo>
                  <a:lnTo>
                    <a:pt x="5897" y="1415"/>
                  </a:lnTo>
                  <a:lnTo>
                    <a:pt x="5876" y="1359"/>
                  </a:lnTo>
                  <a:lnTo>
                    <a:pt x="5852" y="1305"/>
                  </a:lnTo>
                  <a:lnTo>
                    <a:pt x="5827" y="1255"/>
                  </a:lnTo>
                  <a:lnTo>
                    <a:pt x="5800" y="1205"/>
                  </a:lnTo>
                  <a:lnTo>
                    <a:pt x="5770" y="1158"/>
                  </a:lnTo>
                  <a:lnTo>
                    <a:pt x="5739" y="1114"/>
                  </a:lnTo>
                  <a:lnTo>
                    <a:pt x="5706" y="1071"/>
                  </a:lnTo>
                  <a:lnTo>
                    <a:pt x="5670" y="1031"/>
                  </a:lnTo>
                  <a:lnTo>
                    <a:pt x="5634" y="993"/>
                  </a:lnTo>
                  <a:lnTo>
                    <a:pt x="5594" y="958"/>
                  </a:lnTo>
                  <a:lnTo>
                    <a:pt x="5553" y="924"/>
                  </a:lnTo>
                  <a:lnTo>
                    <a:pt x="5510" y="894"/>
                  </a:lnTo>
                  <a:lnTo>
                    <a:pt x="5465" y="866"/>
                  </a:lnTo>
                  <a:lnTo>
                    <a:pt x="5418" y="840"/>
                  </a:lnTo>
                  <a:lnTo>
                    <a:pt x="5369" y="817"/>
                  </a:lnTo>
                  <a:lnTo>
                    <a:pt x="5319" y="797"/>
                  </a:lnTo>
                  <a:lnTo>
                    <a:pt x="5267" y="778"/>
                  </a:lnTo>
                  <a:lnTo>
                    <a:pt x="5214" y="763"/>
                  </a:lnTo>
                  <a:lnTo>
                    <a:pt x="5158" y="751"/>
                  </a:lnTo>
                  <a:lnTo>
                    <a:pt x="5100" y="741"/>
                  </a:lnTo>
                  <a:lnTo>
                    <a:pt x="5041" y="734"/>
                  </a:lnTo>
                  <a:lnTo>
                    <a:pt x="4981" y="730"/>
                  </a:lnTo>
                  <a:lnTo>
                    <a:pt x="4918" y="729"/>
                  </a:lnTo>
                  <a:lnTo>
                    <a:pt x="4870" y="729"/>
                  </a:lnTo>
                  <a:lnTo>
                    <a:pt x="4837" y="729"/>
                  </a:lnTo>
                  <a:lnTo>
                    <a:pt x="4805" y="730"/>
                  </a:lnTo>
                  <a:lnTo>
                    <a:pt x="4789" y="731"/>
                  </a:lnTo>
                  <a:lnTo>
                    <a:pt x="4774" y="733"/>
                  </a:lnTo>
                  <a:lnTo>
                    <a:pt x="4759" y="735"/>
                  </a:lnTo>
                  <a:lnTo>
                    <a:pt x="4744" y="738"/>
                  </a:lnTo>
                  <a:lnTo>
                    <a:pt x="4730" y="741"/>
                  </a:lnTo>
                  <a:lnTo>
                    <a:pt x="4715" y="746"/>
                  </a:lnTo>
                  <a:lnTo>
                    <a:pt x="4701" y="751"/>
                  </a:lnTo>
                  <a:lnTo>
                    <a:pt x="4687" y="757"/>
                  </a:lnTo>
                  <a:lnTo>
                    <a:pt x="4673" y="765"/>
                  </a:lnTo>
                  <a:lnTo>
                    <a:pt x="4660" y="773"/>
                  </a:lnTo>
                  <a:lnTo>
                    <a:pt x="4647" y="783"/>
                  </a:lnTo>
                  <a:lnTo>
                    <a:pt x="4633" y="795"/>
                  </a:lnTo>
                  <a:lnTo>
                    <a:pt x="4620" y="807"/>
                  </a:lnTo>
                  <a:lnTo>
                    <a:pt x="4610" y="819"/>
                  </a:lnTo>
                  <a:lnTo>
                    <a:pt x="4600" y="831"/>
                  </a:lnTo>
                  <a:lnTo>
                    <a:pt x="4592" y="843"/>
                  </a:lnTo>
                  <a:lnTo>
                    <a:pt x="4585" y="856"/>
                  </a:lnTo>
                  <a:lnTo>
                    <a:pt x="4580" y="869"/>
                  </a:lnTo>
                  <a:lnTo>
                    <a:pt x="4575" y="882"/>
                  </a:lnTo>
                  <a:lnTo>
                    <a:pt x="4571" y="895"/>
                  </a:lnTo>
                  <a:lnTo>
                    <a:pt x="4568" y="908"/>
                  </a:lnTo>
                  <a:lnTo>
                    <a:pt x="4565" y="922"/>
                  </a:lnTo>
                  <a:lnTo>
                    <a:pt x="4564" y="936"/>
                  </a:lnTo>
                  <a:lnTo>
                    <a:pt x="4563" y="951"/>
                  </a:lnTo>
                  <a:lnTo>
                    <a:pt x="4561" y="980"/>
                  </a:lnTo>
                  <a:lnTo>
                    <a:pt x="4561" y="1010"/>
                  </a:lnTo>
                  <a:lnTo>
                    <a:pt x="4561" y="2997"/>
                  </a:lnTo>
                  <a:close/>
                  <a:moveTo>
                    <a:pt x="1836" y="3924"/>
                  </a:moveTo>
                  <a:lnTo>
                    <a:pt x="1870" y="3924"/>
                  </a:lnTo>
                  <a:lnTo>
                    <a:pt x="1902" y="3923"/>
                  </a:lnTo>
                  <a:lnTo>
                    <a:pt x="1918" y="3922"/>
                  </a:lnTo>
                  <a:lnTo>
                    <a:pt x="1933" y="3920"/>
                  </a:lnTo>
                  <a:lnTo>
                    <a:pt x="1948" y="3918"/>
                  </a:lnTo>
                  <a:lnTo>
                    <a:pt x="1963" y="3915"/>
                  </a:lnTo>
                  <a:lnTo>
                    <a:pt x="1978" y="3912"/>
                  </a:lnTo>
                  <a:lnTo>
                    <a:pt x="1992" y="3907"/>
                  </a:lnTo>
                  <a:lnTo>
                    <a:pt x="2006" y="3902"/>
                  </a:lnTo>
                  <a:lnTo>
                    <a:pt x="2020" y="3895"/>
                  </a:lnTo>
                  <a:lnTo>
                    <a:pt x="2034" y="3888"/>
                  </a:lnTo>
                  <a:lnTo>
                    <a:pt x="2047" y="3880"/>
                  </a:lnTo>
                  <a:lnTo>
                    <a:pt x="2061" y="3869"/>
                  </a:lnTo>
                  <a:lnTo>
                    <a:pt x="2074" y="3857"/>
                  </a:lnTo>
                  <a:lnTo>
                    <a:pt x="2086" y="3846"/>
                  </a:lnTo>
                  <a:lnTo>
                    <a:pt x="2097" y="3834"/>
                  </a:lnTo>
                  <a:lnTo>
                    <a:pt x="2106" y="3822"/>
                  </a:lnTo>
                  <a:lnTo>
                    <a:pt x="2114" y="3810"/>
                  </a:lnTo>
                  <a:lnTo>
                    <a:pt x="2121" y="3796"/>
                  </a:lnTo>
                  <a:lnTo>
                    <a:pt x="2127" y="3784"/>
                  </a:lnTo>
                  <a:lnTo>
                    <a:pt x="2133" y="3771"/>
                  </a:lnTo>
                  <a:lnTo>
                    <a:pt x="2137" y="3758"/>
                  </a:lnTo>
                  <a:lnTo>
                    <a:pt x="2140" y="3745"/>
                  </a:lnTo>
                  <a:lnTo>
                    <a:pt x="2142" y="3731"/>
                  </a:lnTo>
                  <a:lnTo>
                    <a:pt x="2144" y="3716"/>
                  </a:lnTo>
                  <a:lnTo>
                    <a:pt x="2145" y="3702"/>
                  </a:lnTo>
                  <a:lnTo>
                    <a:pt x="2146" y="3673"/>
                  </a:lnTo>
                  <a:lnTo>
                    <a:pt x="2147" y="3643"/>
                  </a:lnTo>
                  <a:lnTo>
                    <a:pt x="2147" y="975"/>
                  </a:lnTo>
                  <a:lnTo>
                    <a:pt x="2147" y="945"/>
                  </a:lnTo>
                  <a:lnTo>
                    <a:pt x="2148" y="915"/>
                  </a:lnTo>
                  <a:lnTo>
                    <a:pt x="2149" y="901"/>
                  </a:lnTo>
                  <a:lnTo>
                    <a:pt x="2151" y="887"/>
                  </a:lnTo>
                  <a:lnTo>
                    <a:pt x="2153" y="874"/>
                  </a:lnTo>
                  <a:lnTo>
                    <a:pt x="2157" y="860"/>
                  </a:lnTo>
                  <a:lnTo>
                    <a:pt x="2160" y="847"/>
                  </a:lnTo>
                  <a:lnTo>
                    <a:pt x="2165" y="834"/>
                  </a:lnTo>
                  <a:lnTo>
                    <a:pt x="2171" y="821"/>
                  </a:lnTo>
                  <a:lnTo>
                    <a:pt x="2178" y="809"/>
                  </a:lnTo>
                  <a:lnTo>
                    <a:pt x="2186" y="797"/>
                  </a:lnTo>
                  <a:lnTo>
                    <a:pt x="2195" y="783"/>
                  </a:lnTo>
                  <a:lnTo>
                    <a:pt x="2206" y="772"/>
                  </a:lnTo>
                  <a:lnTo>
                    <a:pt x="2219" y="760"/>
                  </a:lnTo>
                  <a:lnTo>
                    <a:pt x="2232" y="749"/>
                  </a:lnTo>
                  <a:lnTo>
                    <a:pt x="2245" y="739"/>
                  </a:lnTo>
                  <a:lnTo>
                    <a:pt x="2259" y="730"/>
                  </a:lnTo>
                  <a:lnTo>
                    <a:pt x="2272" y="723"/>
                  </a:lnTo>
                  <a:lnTo>
                    <a:pt x="2286" y="717"/>
                  </a:lnTo>
                  <a:lnTo>
                    <a:pt x="2301" y="710"/>
                  </a:lnTo>
                  <a:lnTo>
                    <a:pt x="2315" y="706"/>
                  </a:lnTo>
                  <a:lnTo>
                    <a:pt x="2330" y="702"/>
                  </a:lnTo>
                  <a:lnTo>
                    <a:pt x="2344" y="700"/>
                  </a:lnTo>
                  <a:lnTo>
                    <a:pt x="2359" y="697"/>
                  </a:lnTo>
                  <a:lnTo>
                    <a:pt x="2376" y="696"/>
                  </a:lnTo>
                  <a:lnTo>
                    <a:pt x="2391" y="695"/>
                  </a:lnTo>
                  <a:lnTo>
                    <a:pt x="2423" y="694"/>
                  </a:lnTo>
                  <a:lnTo>
                    <a:pt x="2457" y="693"/>
                  </a:lnTo>
                  <a:lnTo>
                    <a:pt x="2836" y="693"/>
                  </a:lnTo>
                  <a:lnTo>
                    <a:pt x="2870" y="693"/>
                  </a:lnTo>
                  <a:lnTo>
                    <a:pt x="2902" y="692"/>
                  </a:lnTo>
                  <a:lnTo>
                    <a:pt x="2917" y="691"/>
                  </a:lnTo>
                  <a:lnTo>
                    <a:pt x="2932" y="689"/>
                  </a:lnTo>
                  <a:lnTo>
                    <a:pt x="2948" y="687"/>
                  </a:lnTo>
                  <a:lnTo>
                    <a:pt x="2962" y="684"/>
                  </a:lnTo>
                  <a:lnTo>
                    <a:pt x="2977" y="681"/>
                  </a:lnTo>
                  <a:lnTo>
                    <a:pt x="2991" y="676"/>
                  </a:lnTo>
                  <a:lnTo>
                    <a:pt x="3005" y="671"/>
                  </a:lnTo>
                  <a:lnTo>
                    <a:pt x="3018" y="665"/>
                  </a:lnTo>
                  <a:lnTo>
                    <a:pt x="3033" y="658"/>
                  </a:lnTo>
                  <a:lnTo>
                    <a:pt x="3046" y="649"/>
                  </a:lnTo>
                  <a:lnTo>
                    <a:pt x="3060" y="640"/>
                  </a:lnTo>
                  <a:lnTo>
                    <a:pt x="3073" y="628"/>
                  </a:lnTo>
                  <a:lnTo>
                    <a:pt x="3085" y="616"/>
                  </a:lnTo>
                  <a:lnTo>
                    <a:pt x="3096" y="603"/>
                  </a:lnTo>
                  <a:lnTo>
                    <a:pt x="3106" y="591"/>
                  </a:lnTo>
                  <a:lnTo>
                    <a:pt x="3114" y="579"/>
                  </a:lnTo>
                  <a:lnTo>
                    <a:pt x="3121" y="566"/>
                  </a:lnTo>
                  <a:lnTo>
                    <a:pt x="3127" y="553"/>
                  </a:lnTo>
                  <a:lnTo>
                    <a:pt x="3131" y="540"/>
                  </a:lnTo>
                  <a:lnTo>
                    <a:pt x="3135" y="527"/>
                  </a:lnTo>
                  <a:lnTo>
                    <a:pt x="3138" y="513"/>
                  </a:lnTo>
                  <a:lnTo>
                    <a:pt x="3141" y="500"/>
                  </a:lnTo>
                  <a:lnTo>
                    <a:pt x="3143" y="485"/>
                  </a:lnTo>
                  <a:lnTo>
                    <a:pt x="3144" y="471"/>
                  </a:lnTo>
                  <a:lnTo>
                    <a:pt x="3145" y="442"/>
                  </a:lnTo>
                  <a:lnTo>
                    <a:pt x="3145" y="412"/>
                  </a:lnTo>
                  <a:lnTo>
                    <a:pt x="3145" y="312"/>
                  </a:lnTo>
                  <a:lnTo>
                    <a:pt x="3145" y="282"/>
                  </a:lnTo>
                  <a:lnTo>
                    <a:pt x="3144" y="253"/>
                  </a:lnTo>
                  <a:lnTo>
                    <a:pt x="3143" y="239"/>
                  </a:lnTo>
                  <a:lnTo>
                    <a:pt x="3141" y="225"/>
                  </a:lnTo>
                  <a:lnTo>
                    <a:pt x="3138" y="212"/>
                  </a:lnTo>
                  <a:lnTo>
                    <a:pt x="3135" y="198"/>
                  </a:lnTo>
                  <a:lnTo>
                    <a:pt x="3131" y="184"/>
                  </a:lnTo>
                  <a:lnTo>
                    <a:pt x="3127" y="171"/>
                  </a:lnTo>
                  <a:lnTo>
                    <a:pt x="3121" y="159"/>
                  </a:lnTo>
                  <a:lnTo>
                    <a:pt x="3114" y="146"/>
                  </a:lnTo>
                  <a:lnTo>
                    <a:pt x="3106" y="134"/>
                  </a:lnTo>
                  <a:lnTo>
                    <a:pt x="3096" y="122"/>
                  </a:lnTo>
                  <a:lnTo>
                    <a:pt x="3085" y="109"/>
                  </a:lnTo>
                  <a:lnTo>
                    <a:pt x="3073" y="97"/>
                  </a:lnTo>
                  <a:lnTo>
                    <a:pt x="3060" y="86"/>
                  </a:lnTo>
                  <a:lnTo>
                    <a:pt x="3046" y="76"/>
                  </a:lnTo>
                  <a:lnTo>
                    <a:pt x="3033" y="68"/>
                  </a:lnTo>
                  <a:lnTo>
                    <a:pt x="3018" y="61"/>
                  </a:lnTo>
                  <a:lnTo>
                    <a:pt x="3005" y="54"/>
                  </a:lnTo>
                  <a:lnTo>
                    <a:pt x="2991" y="49"/>
                  </a:lnTo>
                  <a:lnTo>
                    <a:pt x="2977" y="45"/>
                  </a:lnTo>
                  <a:lnTo>
                    <a:pt x="2962" y="41"/>
                  </a:lnTo>
                  <a:lnTo>
                    <a:pt x="2948" y="38"/>
                  </a:lnTo>
                  <a:lnTo>
                    <a:pt x="2932" y="36"/>
                  </a:lnTo>
                  <a:lnTo>
                    <a:pt x="2917" y="33"/>
                  </a:lnTo>
                  <a:lnTo>
                    <a:pt x="2902" y="32"/>
                  </a:lnTo>
                  <a:lnTo>
                    <a:pt x="2870" y="31"/>
                  </a:lnTo>
                  <a:lnTo>
                    <a:pt x="2836" y="31"/>
                  </a:lnTo>
                  <a:lnTo>
                    <a:pt x="310" y="31"/>
                  </a:lnTo>
                  <a:lnTo>
                    <a:pt x="277" y="31"/>
                  </a:lnTo>
                  <a:lnTo>
                    <a:pt x="245" y="32"/>
                  </a:lnTo>
                  <a:lnTo>
                    <a:pt x="229" y="33"/>
                  </a:lnTo>
                  <a:lnTo>
                    <a:pt x="214" y="36"/>
                  </a:lnTo>
                  <a:lnTo>
                    <a:pt x="199" y="38"/>
                  </a:lnTo>
                  <a:lnTo>
                    <a:pt x="183" y="41"/>
                  </a:lnTo>
                  <a:lnTo>
                    <a:pt x="169" y="45"/>
                  </a:lnTo>
                  <a:lnTo>
                    <a:pt x="155" y="49"/>
                  </a:lnTo>
                  <a:lnTo>
                    <a:pt x="141" y="54"/>
                  </a:lnTo>
                  <a:lnTo>
                    <a:pt x="127" y="61"/>
                  </a:lnTo>
                  <a:lnTo>
                    <a:pt x="114" y="68"/>
                  </a:lnTo>
                  <a:lnTo>
                    <a:pt x="100" y="76"/>
                  </a:lnTo>
                  <a:lnTo>
                    <a:pt x="86" y="86"/>
                  </a:lnTo>
                  <a:lnTo>
                    <a:pt x="73" y="97"/>
                  </a:lnTo>
                  <a:lnTo>
                    <a:pt x="61" y="109"/>
                  </a:lnTo>
                  <a:lnTo>
                    <a:pt x="50" y="122"/>
                  </a:lnTo>
                  <a:lnTo>
                    <a:pt x="41" y="134"/>
                  </a:lnTo>
                  <a:lnTo>
                    <a:pt x="33" y="146"/>
                  </a:lnTo>
                  <a:lnTo>
                    <a:pt x="26" y="159"/>
                  </a:lnTo>
                  <a:lnTo>
                    <a:pt x="19" y="171"/>
                  </a:lnTo>
                  <a:lnTo>
                    <a:pt x="14" y="184"/>
                  </a:lnTo>
                  <a:lnTo>
                    <a:pt x="10" y="198"/>
                  </a:lnTo>
                  <a:lnTo>
                    <a:pt x="7" y="212"/>
                  </a:lnTo>
                  <a:lnTo>
                    <a:pt x="5" y="225"/>
                  </a:lnTo>
                  <a:lnTo>
                    <a:pt x="3" y="239"/>
                  </a:lnTo>
                  <a:lnTo>
                    <a:pt x="2" y="253"/>
                  </a:lnTo>
                  <a:lnTo>
                    <a:pt x="0" y="282"/>
                  </a:lnTo>
                  <a:lnTo>
                    <a:pt x="0" y="312"/>
                  </a:lnTo>
                  <a:lnTo>
                    <a:pt x="0" y="412"/>
                  </a:lnTo>
                  <a:lnTo>
                    <a:pt x="0" y="442"/>
                  </a:lnTo>
                  <a:lnTo>
                    <a:pt x="2" y="471"/>
                  </a:lnTo>
                  <a:lnTo>
                    <a:pt x="3" y="485"/>
                  </a:lnTo>
                  <a:lnTo>
                    <a:pt x="5" y="500"/>
                  </a:lnTo>
                  <a:lnTo>
                    <a:pt x="7" y="513"/>
                  </a:lnTo>
                  <a:lnTo>
                    <a:pt x="10" y="527"/>
                  </a:lnTo>
                  <a:lnTo>
                    <a:pt x="14" y="540"/>
                  </a:lnTo>
                  <a:lnTo>
                    <a:pt x="19" y="553"/>
                  </a:lnTo>
                  <a:lnTo>
                    <a:pt x="26" y="566"/>
                  </a:lnTo>
                  <a:lnTo>
                    <a:pt x="33" y="579"/>
                  </a:lnTo>
                  <a:lnTo>
                    <a:pt x="41" y="591"/>
                  </a:lnTo>
                  <a:lnTo>
                    <a:pt x="50" y="603"/>
                  </a:lnTo>
                  <a:lnTo>
                    <a:pt x="61" y="616"/>
                  </a:lnTo>
                  <a:lnTo>
                    <a:pt x="73" y="628"/>
                  </a:lnTo>
                  <a:lnTo>
                    <a:pt x="86" y="640"/>
                  </a:lnTo>
                  <a:lnTo>
                    <a:pt x="100" y="649"/>
                  </a:lnTo>
                  <a:lnTo>
                    <a:pt x="114" y="658"/>
                  </a:lnTo>
                  <a:lnTo>
                    <a:pt x="127" y="665"/>
                  </a:lnTo>
                  <a:lnTo>
                    <a:pt x="141" y="671"/>
                  </a:lnTo>
                  <a:lnTo>
                    <a:pt x="155" y="676"/>
                  </a:lnTo>
                  <a:lnTo>
                    <a:pt x="169" y="681"/>
                  </a:lnTo>
                  <a:lnTo>
                    <a:pt x="183" y="684"/>
                  </a:lnTo>
                  <a:lnTo>
                    <a:pt x="199" y="687"/>
                  </a:lnTo>
                  <a:lnTo>
                    <a:pt x="214" y="689"/>
                  </a:lnTo>
                  <a:lnTo>
                    <a:pt x="229" y="691"/>
                  </a:lnTo>
                  <a:lnTo>
                    <a:pt x="245" y="692"/>
                  </a:lnTo>
                  <a:lnTo>
                    <a:pt x="277" y="693"/>
                  </a:lnTo>
                  <a:lnTo>
                    <a:pt x="310" y="693"/>
                  </a:lnTo>
                  <a:lnTo>
                    <a:pt x="691" y="693"/>
                  </a:lnTo>
                  <a:lnTo>
                    <a:pt x="724" y="694"/>
                  </a:lnTo>
                  <a:lnTo>
                    <a:pt x="756" y="695"/>
                  </a:lnTo>
                  <a:lnTo>
                    <a:pt x="772" y="696"/>
                  </a:lnTo>
                  <a:lnTo>
                    <a:pt x="787" y="697"/>
                  </a:lnTo>
                  <a:lnTo>
                    <a:pt x="802" y="700"/>
                  </a:lnTo>
                  <a:lnTo>
                    <a:pt x="817" y="702"/>
                  </a:lnTo>
                  <a:lnTo>
                    <a:pt x="831" y="706"/>
                  </a:lnTo>
                  <a:lnTo>
                    <a:pt x="846" y="710"/>
                  </a:lnTo>
                  <a:lnTo>
                    <a:pt x="860" y="717"/>
                  </a:lnTo>
                  <a:lnTo>
                    <a:pt x="874" y="723"/>
                  </a:lnTo>
                  <a:lnTo>
                    <a:pt x="888" y="730"/>
                  </a:lnTo>
                  <a:lnTo>
                    <a:pt x="901" y="739"/>
                  </a:lnTo>
                  <a:lnTo>
                    <a:pt x="914" y="749"/>
                  </a:lnTo>
                  <a:lnTo>
                    <a:pt x="928" y="760"/>
                  </a:lnTo>
                  <a:lnTo>
                    <a:pt x="940" y="772"/>
                  </a:lnTo>
                  <a:lnTo>
                    <a:pt x="951" y="783"/>
                  </a:lnTo>
                  <a:lnTo>
                    <a:pt x="960" y="797"/>
                  </a:lnTo>
                  <a:lnTo>
                    <a:pt x="968" y="809"/>
                  </a:lnTo>
                  <a:lnTo>
                    <a:pt x="975" y="821"/>
                  </a:lnTo>
                  <a:lnTo>
                    <a:pt x="981" y="834"/>
                  </a:lnTo>
                  <a:lnTo>
                    <a:pt x="986" y="847"/>
                  </a:lnTo>
                  <a:lnTo>
                    <a:pt x="989" y="860"/>
                  </a:lnTo>
                  <a:lnTo>
                    <a:pt x="993" y="874"/>
                  </a:lnTo>
                  <a:lnTo>
                    <a:pt x="995" y="887"/>
                  </a:lnTo>
                  <a:lnTo>
                    <a:pt x="998" y="901"/>
                  </a:lnTo>
                  <a:lnTo>
                    <a:pt x="999" y="915"/>
                  </a:lnTo>
                  <a:lnTo>
                    <a:pt x="1000" y="945"/>
                  </a:lnTo>
                  <a:lnTo>
                    <a:pt x="1000" y="975"/>
                  </a:lnTo>
                  <a:lnTo>
                    <a:pt x="1000" y="3643"/>
                  </a:lnTo>
                  <a:lnTo>
                    <a:pt x="1001" y="3673"/>
                  </a:lnTo>
                  <a:lnTo>
                    <a:pt x="1002" y="3702"/>
                  </a:lnTo>
                  <a:lnTo>
                    <a:pt x="1003" y="3716"/>
                  </a:lnTo>
                  <a:lnTo>
                    <a:pt x="1005" y="3731"/>
                  </a:lnTo>
                  <a:lnTo>
                    <a:pt x="1007" y="3745"/>
                  </a:lnTo>
                  <a:lnTo>
                    <a:pt x="1010" y="3758"/>
                  </a:lnTo>
                  <a:lnTo>
                    <a:pt x="1014" y="3771"/>
                  </a:lnTo>
                  <a:lnTo>
                    <a:pt x="1019" y="3784"/>
                  </a:lnTo>
                  <a:lnTo>
                    <a:pt x="1024" y="3796"/>
                  </a:lnTo>
                  <a:lnTo>
                    <a:pt x="1031" y="3810"/>
                  </a:lnTo>
                  <a:lnTo>
                    <a:pt x="1039" y="3822"/>
                  </a:lnTo>
                  <a:lnTo>
                    <a:pt x="1049" y="3834"/>
                  </a:lnTo>
                  <a:lnTo>
                    <a:pt x="1059" y="3846"/>
                  </a:lnTo>
                  <a:lnTo>
                    <a:pt x="1072" y="3857"/>
                  </a:lnTo>
                  <a:lnTo>
                    <a:pt x="1086" y="3869"/>
                  </a:lnTo>
                  <a:lnTo>
                    <a:pt x="1099" y="3880"/>
                  </a:lnTo>
                  <a:lnTo>
                    <a:pt x="1113" y="3888"/>
                  </a:lnTo>
                  <a:lnTo>
                    <a:pt x="1126" y="3895"/>
                  </a:lnTo>
                  <a:lnTo>
                    <a:pt x="1140" y="3902"/>
                  </a:lnTo>
                  <a:lnTo>
                    <a:pt x="1154" y="3907"/>
                  </a:lnTo>
                  <a:lnTo>
                    <a:pt x="1169" y="3912"/>
                  </a:lnTo>
                  <a:lnTo>
                    <a:pt x="1183" y="3915"/>
                  </a:lnTo>
                  <a:lnTo>
                    <a:pt x="1198" y="3918"/>
                  </a:lnTo>
                  <a:lnTo>
                    <a:pt x="1213" y="3920"/>
                  </a:lnTo>
                  <a:lnTo>
                    <a:pt x="1228" y="3922"/>
                  </a:lnTo>
                  <a:lnTo>
                    <a:pt x="1244" y="3923"/>
                  </a:lnTo>
                  <a:lnTo>
                    <a:pt x="1276" y="3924"/>
                  </a:lnTo>
                  <a:lnTo>
                    <a:pt x="1309" y="3924"/>
                  </a:lnTo>
                  <a:lnTo>
                    <a:pt x="1836" y="3924"/>
                  </a:lnTo>
                  <a:close/>
                  <a:moveTo>
                    <a:pt x="10442" y="3208"/>
                  </a:moveTo>
                  <a:lnTo>
                    <a:pt x="10459" y="3207"/>
                  </a:lnTo>
                  <a:lnTo>
                    <a:pt x="10476" y="3206"/>
                  </a:lnTo>
                  <a:lnTo>
                    <a:pt x="10492" y="3206"/>
                  </a:lnTo>
                  <a:lnTo>
                    <a:pt x="10507" y="3206"/>
                  </a:lnTo>
                  <a:lnTo>
                    <a:pt x="10521" y="3207"/>
                  </a:lnTo>
                  <a:lnTo>
                    <a:pt x="10536" y="3208"/>
                  </a:lnTo>
                  <a:lnTo>
                    <a:pt x="10549" y="3211"/>
                  </a:lnTo>
                  <a:lnTo>
                    <a:pt x="10564" y="3213"/>
                  </a:lnTo>
                  <a:lnTo>
                    <a:pt x="10577" y="3217"/>
                  </a:lnTo>
                  <a:lnTo>
                    <a:pt x="10589" y="3221"/>
                  </a:lnTo>
                  <a:lnTo>
                    <a:pt x="10601" y="3226"/>
                  </a:lnTo>
                  <a:lnTo>
                    <a:pt x="10612" y="3232"/>
                  </a:lnTo>
                  <a:lnTo>
                    <a:pt x="10623" y="3238"/>
                  </a:lnTo>
                  <a:lnTo>
                    <a:pt x="10634" y="3246"/>
                  </a:lnTo>
                  <a:lnTo>
                    <a:pt x="10645" y="3254"/>
                  </a:lnTo>
                  <a:lnTo>
                    <a:pt x="10654" y="3263"/>
                  </a:lnTo>
                  <a:lnTo>
                    <a:pt x="10663" y="3274"/>
                  </a:lnTo>
                  <a:lnTo>
                    <a:pt x="10671" y="3284"/>
                  </a:lnTo>
                  <a:lnTo>
                    <a:pt x="10678" y="3294"/>
                  </a:lnTo>
                  <a:lnTo>
                    <a:pt x="10684" y="3305"/>
                  </a:lnTo>
                  <a:lnTo>
                    <a:pt x="10689" y="3316"/>
                  </a:lnTo>
                  <a:lnTo>
                    <a:pt x="10693" y="3328"/>
                  </a:lnTo>
                  <a:lnTo>
                    <a:pt x="10697" y="3339"/>
                  </a:lnTo>
                  <a:lnTo>
                    <a:pt x="10700" y="3353"/>
                  </a:lnTo>
                  <a:lnTo>
                    <a:pt x="10702" y="3365"/>
                  </a:lnTo>
                  <a:lnTo>
                    <a:pt x="10703" y="3379"/>
                  </a:lnTo>
                  <a:lnTo>
                    <a:pt x="10703" y="3392"/>
                  </a:lnTo>
                  <a:lnTo>
                    <a:pt x="10703" y="3406"/>
                  </a:lnTo>
                  <a:lnTo>
                    <a:pt x="10702" y="3421"/>
                  </a:lnTo>
                  <a:lnTo>
                    <a:pt x="10701" y="3437"/>
                  </a:lnTo>
                  <a:lnTo>
                    <a:pt x="10698" y="3453"/>
                  </a:lnTo>
                  <a:lnTo>
                    <a:pt x="10696" y="3470"/>
                  </a:lnTo>
                  <a:lnTo>
                    <a:pt x="10663" y="3663"/>
                  </a:lnTo>
                  <a:lnTo>
                    <a:pt x="10657" y="3692"/>
                  </a:lnTo>
                  <a:lnTo>
                    <a:pt x="10650" y="3717"/>
                  </a:lnTo>
                  <a:lnTo>
                    <a:pt x="10646" y="3730"/>
                  </a:lnTo>
                  <a:lnTo>
                    <a:pt x="10642" y="3742"/>
                  </a:lnTo>
                  <a:lnTo>
                    <a:pt x="10637" y="3752"/>
                  </a:lnTo>
                  <a:lnTo>
                    <a:pt x="10631" y="3763"/>
                  </a:lnTo>
                  <a:lnTo>
                    <a:pt x="10625" y="3773"/>
                  </a:lnTo>
                  <a:lnTo>
                    <a:pt x="10618" y="3783"/>
                  </a:lnTo>
                  <a:lnTo>
                    <a:pt x="10611" y="3793"/>
                  </a:lnTo>
                  <a:lnTo>
                    <a:pt x="10604" y="3803"/>
                  </a:lnTo>
                  <a:lnTo>
                    <a:pt x="10596" y="3813"/>
                  </a:lnTo>
                  <a:lnTo>
                    <a:pt x="10587" y="3822"/>
                  </a:lnTo>
                  <a:lnTo>
                    <a:pt x="10577" y="3831"/>
                  </a:lnTo>
                  <a:lnTo>
                    <a:pt x="10567" y="3840"/>
                  </a:lnTo>
                  <a:lnTo>
                    <a:pt x="10555" y="3849"/>
                  </a:lnTo>
                  <a:lnTo>
                    <a:pt x="10543" y="3857"/>
                  </a:lnTo>
                  <a:lnTo>
                    <a:pt x="10531" y="3865"/>
                  </a:lnTo>
                  <a:lnTo>
                    <a:pt x="10519" y="3872"/>
                  </a:lnTo>
                  <a:lnTo>
                    <a:pt x="10506" y="3880"/>
                  </a:lnTo>
                  <a:lnTo>
                    <a:pt x="10493" y="3886"/>
                  </a:lnTo>
                  <a:lnTo>
                    <a:pt x="10480" y="3891"/>
                  </a:lnTo>
                  <a:lnTo>
                    <a:pt x="10465" y="3896"/>
                  </a:lnTo>
                  <a:lnTo>
                    <a:pt x="10436" y="3905"/>
                  </a:lnTo>
                  <a:lnTo>
                    <a:pt x="10405" y="3913"/>
                  </a:lnTo>
                  <a:lnTo>
                    <a:pt x="10372" y="3919"/>
                  </a:lnTo>
                  <a:lnTo>
                    <a:pt x="10338" y="3924"/>
                  </a:lnTo>
                  <a:lnTo>
                    <a:pt x="10278" y="3932"/>
                  </a:lnTo>
                  <a:lnTo>
                    <a:pt x="10216" y="3939"/>
                  </a:lnTo>
                  <a:lnTo>
                    <a:pt x="10151" y="3945"/>
                  </a:lnTo>
                  <a:lnTo>
                    <a:pt x="10080" y="3951"/>
                  </a:lnTo>
                  <a:lnTo>
                    <a:pt x="10005" y="3956"/>
                  </a:lnTo>
                  <a:lnTo>
                    <a:pt x="9923" y="3959"/>
                  </a:lnTo>
                  <a:lnTo>
                    <a:pt x="9834" y="3961"/>
                  </a:lnTo>
                  <a:lnTo>
                    <a:pt x="9736" y="3961"/>
                  </a:lnTo>
                  <a:lnTo>
                    <a:pt x="9610" y="3959"/>
                  </a:lnTo>
                  <a:lnTo>
                    <a:pt x="9487" y="3951"/>
                  </a:lnTo>
                  <a:lnTo>
                    <a:pt x="9369" y="3937"/>
                  </a:lnTo>
                  <a:lnTo>
                    <a:pt x="9255" y="3919"/>
                  </a:lnTo>
                  <a:lnTo>
                    <a:pt x="9145" y="3896"/>
                  </a:lnTo>
                  <a:lnTo>
                    <a:pt x="9040" y="3867"/>
                  </a:lnTo>
                  <a:lnTo>
                    <a:pt x="8938" y="3835"/>
                  </a:lnTo>
                  <a:lnTo>
                    <a:pt x="8840" y="3799"/>
                  </a:lnTo>
                  <a:lnTo>
                    <a:pt x="8747" y="3757"/>
                  </a:lnTo>
                  <a:lnTo>
                    <a:pt x="8658" y="3712"/>
                  </a:lnTo>
                  <a:lnTo>
                    <a:pt x="8572" y="3663"/>
                  </a:lnTo>
                  <a:lnTo>
                    <a:pt x="8491" y="3610"/>
                  </a:lnTo>
                  <a:lnTo>
                    <a:pt x="8414" y="3553"/>
                  </a:lnTo>
                  <a:lnTo>
                    <a:pt x="8340" y="3493"/>
                  </a:lnTo>
                  <a:lnTo>
                    <a:pt x="8271" y="3430"/>
                  </a:lnTo>
                  <a:lnTo>
                    <a:pt x="8207" y="3363"/>
                  </a:lnTo>
                  <a:lnTo>
                    <a:pt x="8146" y="3293"/>
                  </a:lnTo>
                  <a:lnTo>
                    <a:pt x="8088" y="3220"/>
                  </a:lnTo>
                  <a:lnTo>
                    <a:pt x="8035" y="3145"/>
                  </a:lnTo>
                  <a:lnTo>
                    <a:pt x="7986" y="3067"/>
                  </a:lnTo>
                  <a:lnTo>
                    <a:pt x="7941" y="2986"/>
                  </a:lnTo>
                  <a:lnTo>
                    <a:pt x="7900" y="2903"/>
                  </a:lnTo>
                  <a:lnTo>
                    <a:pt x="7862" y="2817"/>
                  </a:lnTo>
                  <a:lnTo>
                    <a:pt x="7829" y="2731"/>
                  </a:lnTo>
                  <a:lnTo>
                    <a:pt x="7799" y="2642"/>
                  </a:lnTo>
                  <a:lnTo>
                    <a:pt x="7774" y="2551"/>
                  </a:lnTo>
                  <a:lnTo>
                    <a:pt x="7753" y="2459"/>
                  </a:lnTo>
                  <a:lnTo>
                    <a:pt x="7736" y="2365"/>
                  </a:lnTo>
                  <a:lnTo>
                    <a:pt x="7722" y="2271"/>
                  </a:lnTo>
                  <a:lnTo>
                    <a:pt x="7712" y="2175"/>
                  </a:lnTo>
                  <a:lnTo>
                    <a:pt x="7706" y="2078"/>
                  </a:lnTo>
                  <a:lnTo>
                    <a:pt x="7704" y="1980"/>
                  </a:lnTo>
                  <a:lnTo>
                    <a:pt x="7706" y="1883"/>
                  </a:lnTo>
                  <a:lnTo>
                    <a:pt x="7712" y="1786"/>
                  </a:lnTo>
                  <a:lnTo>
                    <a:pt x="7722" y="1690"/>
                  </a:lnTo>
                  <a:lnTo>
                    <a:pt x="7736" y="1595"/>
                  </a:lnTo>
                  <a:lnTo>
                    <a:pt x="7753" y="1502"/>
                  </a:lnTo>
                  <a:lnTo>
                    <a:pt x="7774" y="1410"/>
                  </a:lnTo>
                  <a:lnTo>
                    <a:pt x="7801" y="1320"/>
                  </a:lnTo>
                  <a:lnTo>
                    <a:pt x="7830" y="1230"/>
                  </a:lnTo>
                  <a:lnTo>
                    <a:pt x="7862" y="1143"/>
                  </a:lnTo>
                  <a:lnTo>
                    <a:pt x="7900" y="1058"/>
                  </a:lnTo>
                  <a:lnTo>
                    <a:pt x="7941" y="976"/>
                  </a:lnTo>
                  <a:lnTo>
                    <a:pt x="7986" y="895"/>
                  </a:lnTo>
                  <a:lnTo>
                    <a:pt x="8035" y="817"/>
                  </a:lnTo>
                  <a:lnTo>
                    <a:pt x="8088" y="741"/>
                  </a:lnTo>
                  <a:lnTo>
                    <a:pt x="8146" y="669"/>
                  </a:lnTo>
                  <a:lnTo>
                    <a:pt x="8207" y="599"/>
                  </a:lnTo>
                  <a:lnTo>
                    <a:pt x="8272" y="532"/>
                  </a:lnTo>
                  <a:lnTo>
                    <a:pt x="8341" y="468"/>
                  </a:lnTo>
                  <a:lnTo>
                    <a:pt x="8414" y="408"/>
                  </a:lnTo>
                  <a:lnTo>
                    <a:pt x="8491" y="352"/>
                  </a:lnTo>
                  <a:lnTo>
                    <a:pt x="8573" y="298"/>
                  </a:lnTo>
                  <a:lnTo>
                    <a:pt x="8658" y="249"/>
                  </a:lnTo>
                  <a:lnTo>
                    <a:pt x="8747" y="204"/>
                  </a:lnTo>
                  <a:lnTo>
                    <a:pt x="8840" y="162"/>
                  </a:lnTo>
                  <a:lnTo>
                    <a:pt x="8939" y="126"/>
                  </a:lnTo>
                  <a:lnTo>
                    <a:pt x="9040" y="93"/>
                  </a:lnTo>
                  <a:lnTo>
                    <a:pt x="9146" y="65"/>
                  </a:lnTo>
                  <a:lnTo>
                    <a:pt x="9255" y="43"/>
                  </a:lnTo>
                  <a:lnTo>
                    <a:pt x="9370" y="24"/>
                  </a:lnTo>
                  <a:lnTo>
                    <a:pt x="9487" y="11"/>
                  </a:lnTo>
                  <a:lnTo>
                    <a:pt x="9610" y="3"/>
                  </a:lnTo>
                  <a:lnTo>
                    <a:pt x="9736" y="0"/>
                  </a:lnTo>
                  <a:lnTo>
                    <a:pt x="9827" y="1"/>
                  </a:lnTo>
                  <a:lnTo>
                    <a:pt x="9908" y="2"/>
                  </a:lnTo>
                  <a:lnTo>
                    <a:pt x="9980" y="5"/>
                  </a:lnTo>
                  <a:lnTo>
                    <a:pt x="10044" y="8"/>
                  </a:lnTo>
                  <a:lnTo>
                    <a:pt x="10102" y="12"/>
                  </a:lnTo>
                  <a:lnTo>
                    <a:pt x="10154" y="17"/>
                  </a:lnTo>
                  <a:lnTo>
                    <a:pt x="10200" y="21"/>
                  </a:lnTo>
                  <a:lnTo>
                    <a:pt x="10242" y="27"/>
                  </a:lnTo>
                  <a:lnTo>
                    <a:pt x="10257" y="29"/>
                  </a:lnTo>
                  <a:lnTo>
                    <a:pt x="10272" y="32"/>
                  </a:lnTo>
                  <a:lnTo>
                    <a:pt x="10286" y="36"/>
                  </a:lnTo>
                  <a:lnTo>
                    <a:pt x="10300" y="40"/>
                  </a:lnTo>
                  <a:lnTo>
                    <a:pt x="10314" y="44"/>
                  </a:lnTo>
                  <a:lnTo>
                    <a:pt x="10327" y="48"/>
                  </a:lnTo>
                  <a:lnTo>
                    <a:pt x="10340" y="53"/>
                  </a:lnTo>
                  <a:lnTo>
                    <a:pt x="10352" y="58"/>
                  </a:lnTo>
                  <a:lnTo>
                    <a:pt x="10363" y="64"/>
                  </a:lnTo>
                  <a:lnTo>
                    <a:pt x="10374" y="69"/>
                  </a:lnTo>
                  <a:lnTo>
                    <a:pt x="10385" y="75"/>
                  </a:lnTo>
                  <a:lnTo>
                    <a:pt x="10396" y="82"/>
                  </a:lnTo>
                  <a:lnTo>
                    <a:pt x="10405" y="89"/>
                  </a:lnTo>
                  <a:lnTo>
                    <a:pt x="10414" y="95"/>
                  </a:lnTo>
                  <a:lnTo>
                    <a:pt x="10422" y="103"/>
                  </a:lnTo>
                  <a:lnTo>
                    <a:pt x="10430" y="111"/>
                  </a:lnTo>
                  <a:lnTo>
                    <a:pt x="10439" y="121"/>
                  </a:lnTo>
                  <a:lnTo>
                    <a:pt x="10447" y="131"/>
                  </a:lnTo>
                  <a:lnTo>
                    <a:pt x="10454" y="142"/>
                  </a:lnTo>
                  <a:lnTo>
                    <a:pt x="10461" y="153"/>
                  </a:lnTo>
                  <a:lnTo>
                    <a:pt x="10467" y="164"/>
                  </a:lnTo>
                  <a:lnTo>
                    <a:pt x="10472" y="176"/>
                  </a:lnTo>
                  <a:lnTo>
                    <a:pt x="10477" y="189"/>
                  </a:lnTo>
                  <a:lnTo>
                    <a:pt x="10481" y="202"/>
                  </a:lnTo>
                  <a:lnTo>
                    <a:pt x="10485" y="215"/>
                  </a:lnTo>
                  <a:lnTo>
                    <a:pt x="10488" y="228"/>
                  </a:lnTo>
                  <a:lnTo>
                    <a:pt x="10490" y="242"/>
                  </a:lnTo>
                  <a:lnTo>
                    <a:pt x="10492" y="257"/>
                  </a:lnTo>
                  <a:lnTo>
                    <a:pt x="10494" y="288"/>
                  </a:lnTo>
                  <a:lnTo>
                    <a:pt x="10495" y="320"/>
                  </a:lnTo>
                  <a:lnTo>
                    <a:pt x="10495" y="442"/>
                  </a:lnTo>
                  <a:lnTo>
                    <a:pt x="10494" y="475"/>
                  </a:lnTo>
                  <a:lnTo>
                    <a:pt x="10493" y="506"/>
                  </a:lnTo>
                  <a:lnTo>
                    <a:pt x="10492" y="521"/>
                  </a:lnTo>
                  <a:lnTo>
                    <a:pt x="10490" y="534"/>
                  </a:lnTo>
                  <a:lnTo>
                    <a:pt x="10488" y="548"/>
                  </a:lnTo>
                  <a:lnTo>
                    <a:pt x="10485" y="562"/>
                  </a:lnTo>
                  <a:lnTo>
                    <a:pt x="10482" y="574"/>
                  </a:lnTo>
                  <a:lnTo>
                    <a:pt x="10478" y="586"/>
                  </a:lnTo>
                  <a:lnTo>
                    <a:pt x="10472" y="597"/>
                  </a:lnTo>
                  <a:lnTo>
                    <a:pt x="10466" y="609"/>
                  </a:lnTo>
                  <a:lnTo>
                    <a:pt x="10460" y="620"/>
                  </a:lnTo>
                  <a:lnTo>
                    <a:pt x="10453" y="630"/>
                  </a:lnTo>
                  <a:lnTo>
                    <a:pt x="10445" y="642"/>
                  </a:lnTo>
                  <a:lnTo>
                    <a:pt x="10436" y="652"/>
                  </a:lnTo>
                  <a:lnTo>
                    <a:pt x="10426" y="662"/>
                  </a:lnTo>
                  <a:lnTo>
                    <a:pt x="10416" y="671"/>
                  </a:lnTo>
                  <a:lnTo>
                    <a:pt x="10406" y="679"/>
                  </a:lnTo>
                  <a:lnTo>
                    <a:pt x="10396" y="686"/>
                  </a:lnTo>
                  <a:lnTo>
                    <a:pt x="10384" y="692"/>
                  </a:lnTo>
                  <a:lnTo>
                    <a:pt x="10373" y="697"/>
                  </a:lnTo>
                  <a:lnTo>
                    <a:pt x="10362" y="702"/>
                  </a:lnTo>
                  <a:lnTo>
                    <a:pt x="10350" y="706"/>
                  </a:lnTo>
                  <a:lnTo>
                    <a:pt x="10338" y="709"/>
                  </a:lnTo>
                  <a:lnTo>
                    <a:pt x="10325" y="713"/>
                  </a:lnTo>
                  <a:lnTo>
                    <a:pt x="10312" y="715"/>
                  </a:lnTo>
                  <a:lnTo>
                    <a:pt x="10298" y="716"/>
                  </a:lnTo>
                  <a:lnTo>
                    <a:pt x="10284" y="717"/>
                  </a:lnTo>
                  <a:lnTo>
                    <a:pt x="10269" y="717"/>
                  </a:lnTo>
                  <a:lnTo>
                    <a:pt x="10254" y="716"/>
                  </a:lnTo>
                  <a:lnTo>
                    <a:pt x="10238" y="715"/>
                  </a:lnTo>
                  <a:lnTo>
                    <a:pt x="10202" y="711"/>
                  </a:lnTo>
                  <a:lnTo>
                    <a:pt x="10136" y="708"/>
                  </a:lnTo>
                  <a:lnTo>
                    <a:pt x="10071" y="707"/>
                  </a:lnTo>
                  <a:lnTo>
                    <a:pt x="10006" y="708"/>
                  </a:lnTo>
                  <a:lnTo>
                    <a:pt x="9942" y="713"/>
                  </a:lnTo>
                  <a:lnTo>
                    <a:pt x="9878" y="720"/>
                  </a:lnTo>
                  <a:lnTo>
                    <a:pt x="9816" y="729"/>
                  </a:lnTo>
                  <a:lnTo>
                    <a:pt x="9755" y="740"/>
                  </a:lnTo>
                  <a:lnTo>
                    <a:pt x="9694" y="755"/>
                  </a:lnTo>
                  <a:lnTo>
                    <a:pt x="9635" y="772"/>
                  </a:lnTo>
                  <a:lnTo>
                    <a:pt x="9577" y="792"/>
                  </a:lnTo>
                  <a:lnTo>
                    <a:pt x="9521" y="814"/>
                  </a:lnTo>
                  <a:lnTo>
                    <a:pt x="9466" y="839"/>
                  </a:lnTo>
                  <a:lnTo>
                    <a:pt x="9412" y="868"/>
                  </a:lnTo>
                  <a:lnTo>
                    <a:pt x="9361" y="899"/>
                  </a:lnTo>
                  <a:lnTo>
                    <a:pt x="9311" y="932"/>
                  </a:lnTo>
                  <a:lnTo>
                    <a:pt x="9264" y="969"/>
                  </a:lnTo>
                  <a:lnTo>
                    <a:pt x="9218" y="1008"/>
                  </a:lnTo>
                  <a:lnTo>
                    <a:pt x="9174" y="1052"/>
                  </a:lnTo>
                  <a:lnTo>
                    <a:pt x="9133" y="1098"/>
                  </a:lnTo>
                  <a:lnTo>
                    <a:pt x="9094" y="1146"/>
                  </a:lnTo>
                  <a:lnTo>
                    <a:pt x="9058" y="1198"/>
                  </a:lnTo>
                  <a:lnTo>
                    <a:pt x="9025" y="1253"/>
                  </a:lnTo>
                  <a:lnTo>
                    <a:pt x="8993" y="1310"/>
                  </a:lnTo>
                  <a:lnTo>
                    <a:pt x="8965" y="1372"/>
                  </a:lnTo>
                  <a:lnTo>
                    <a:pt x="8940" y="1436"/>
                  </a:lnTo>
                  <a:lnTo>
                    <a:pt x="8917" y="1504"/>
                  </a:lnTo>
                  <a:lnTo>
                    <a:pt x="8898" y="1575"/>
                  </a:lnTo>
                  <a:lnTo>
                    <a:pt x="8882" y="1649"/>
                  </a:lnTo>
                  <a:lnTo>
                    <a:pt x="8870" y="1726"/>
                  </a:lnTo>
                  <a:lnTo>
                    <a:pt x="8861" y="1807"/>
                  </a:lnTo>
                  <a:lnTo>
                    <a:pt x="8855" y="1891"/>
                  </a:lnTo>
                  <a:lnTo>
                    <a:pt x="8854" y="1979"/>
                  </a:lnTo>
                  <a:lnTo>
                    <a:pt x="8855" y="2053"/>
                  </a:lnTo>
                  <a:lnTo>
                    <a:pt x="8859" y="2125"/>
                  </a:lnTo>
                  <a:lnTo>
                    <a:pt x="8866" y="2196"/>
                  </a:lnTo>
                  <a:lnTo>
                    <a:pt x="8876" y="2264"/>
                  </a:lnTo>
                  <a:lnTo>
                    <a:pt x="8888" y="2330"/>
                  </a:lnTo>
                  <a:lnTo>
                    <a:pt x="8902" y="2394"/>
                  </a:lnTo>
                  <a:lnTo>
                    <a:pt x="8919" y="2455"/>
                  </a:lnTo>
                  <a:lnTo>
                    <a:pt x="8940" y="2514"/>
                  </a:lnTo>
                  <a:lnTo>
                    <a:pt x="8962" y="2571"/>
                  </a:lnTo>
                  <a:lnTo>
                    <a:pt x="8986" y="2626"/>
                  </a:lnTo>
                  <a:lnTo>
                    <a:pt x="9013" y="2679"/>
                  </a:lnTo>
                  <a:lnTo>
                    <a:pt x="9043" y="2729"/>
                  </a:lnTo>
                  <a:lnTo>
                    <a:pt x="9073" y="2777"/>
                  </a:lnTo>
                  <a:lnTo>
                    <a:pt x="9107" y="2823"/>
                  </a:lnTo>
                  <a:lnTo>
                    <a:pt x="9143" y="2866"/>
                  </a:lnTo>
                  <a:lnTo>
                    <a:pt x="9181" y="2908"/>
                  </a:lnTo>
                  <a:lnTo>
                    <a:pt x="9220" y="2946"/>
                  </a:lnTo>
                  <a:lnTo>
                    <a:pt x="9261" y="2983"/>
                  </a:lnTo>
                  <a:lnTo>
                    <a:pt x="9304" y="3016"/>
                  </a:lnTo>
                  <a:lnTo>
                    <a:pt x="9350" y="3048"/>
                  </a:lnTo>
                  <a:lnTo>
                    <a:pt x="9396" y="3077"/>
                  </a:lnTo>
                  <a:lnTo>
                    <a:pt x="9445" y="3103"/>
                  </a:lnTo>
                  <a:lnTo>
                    <a:pt x="9495" y="3128"/>
                  </a:lnTo>
                  <a:lnTo>
                    <a:pt x="9547" y="3149"/>
                  </a:lnTo>
                  <a:lnTo>
                    <a:pt x="9600" y="3168"/>
                  </a:lnTo>
                  <a:lnTo>
                    <a:pt x="9654" y="3185"/>
                  </a:lnTo>
                  <a:lnTo>
                    <a:pt x="9711" y="3199"/>
                  </a:lnTo>
                  <a:lnTo>
                    <a:pt x="9768" y="3211"/>
                  </a:lnTo>
                  <a:lnTo>
                    <a:pt x="9828" y="3220"/>
                  </a:lnTo>
                  <a:lnTo>
                    <a:pt x="9887" y="3226"/>
                  </a:lnTo>
                  <a:lnTo>
                    <a:pt x="9949" y="3230"/>
                  </a:lnTo>
                  <a:lnTo>
                    <a:pt x="10011" y="3231"/>
                  </a:lnTo>
                  <a:lnTo>
                    <a:pt x="10061" y="3231"/>
                  </a:lnTo>
                  <a:lnTo>
                    <a:pt x="10113" y="3230"/>
                  </a:lnTo>
                  <a:lnTo>
                    <a:pt x="10165" y="3228"/>
                  </a:lnTo>
                  <a:lnTo>
                    <a:pt x="10215" y="3226"/>
                  </a:lnTo>
                  <a:lnTo>
                    <a:pt x="10265" y="3223"/>
                  </a:lnTo>
                  <a:lnTo>
                    <a:pt x="10312" y="3219"/>
                  </a:lnTo>
                  <a:lnTo>
                    <a:pt x="10356" y="3216"/>
                  </a:lnTo>
                  <a:lnTo>
                    <a:pt x="10396" y="3212"/>
                  </a:lnTo>
                  <a:lnTo>
                    <a:pt x="10442" y="32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16" name="Text Box 10"/>
          <p:cNvSpPr txBox="1">
            <a:spLocks noChangeArrowheads="1"/>
          </p:cNvSpPr>
          <p:nvPr userDrawn="1"/>
        </p:nvSpPr>
        <p:spPr bwMode="auto">
          <a:xfrm>
            <a:off x="-1995488" y="1520788"/>
            <a:ext cx="1814513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>
                <a:solidFill>
                  <a:schemeClr val="bg1"/>
                </a:solidFill>
              </a:rPr>
              <a:t>Tekst i cirkel</a:t>
            </a:r>
            <a:r>
              <a:rPr lang="da-DK" sz="1000" dirty="0">
                <a:solidFill>
                  <a:schemeClr val="bg1"/>
                </a:solidFill>
              </a:rPr>
              <a:t>:</a:t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err="1">
                <a:solidFill>
                  <a:schemeClr val="bg1"/>
                </a:solidFill>
              </a:rPr>
              <a:t>Verdana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  <a:r>
              <a:rPr lang="da-DK" sz="1000" dirty="0" err="1">
                <a:solidFill>
                  <a:schemeClr val="bg1"/>
                </a:solidFill>
              </a:rPr>
              <a:t>bold/regular</a:t>
            </a:r>
            <a:r>
              <a:rPr lang="da-DK" sz="1000" dirty="0">
                <a:solidFill>
                  <a:schemeClr val="bg1"/>
                </a:solidFill>
              </a:rPr>
              <a:t> 13 </a:t>
            </a:r>
            <a:r>
              <a:rPr lang="da-DK" sz="1000" dirty="0" err="1">
                <a:solidFill>
                  <a:schemeClr val="bg1"/>
                </a:solidFill>
              </a:rPr>
              <a:t>pkt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 userDrawn="1"/>
        </p:nvSpPr>
        <p:spPr bwMode="auto">
          <a:xfrm>
            <a:off x="-2215250" y="1938338"/>
            <a:ext cx="2034275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da-DK" sz="1000" b="1" dirty="0" smtClean="0">
                <a:solidFill>
                  <a:schemeClr val="bg1"/>
                </a:solidFill>
              </a:rPr>
              <a:t>Skift cirklernes</a:t>
            </a:r>
            <a:r>
              <a:rPr lang="da-DK" sz="1000" b="1" baseline="0" dirty="0" smtClean="0">
                <a:solidFill>
                  <a:schemeClr val="bg1"/>
                </a:solidFill>
              </a:rPr>
              <a:t> </a:t>
            </a:r>
            <a:r>
              <a:rPr lang="da-DK" sz="1000" b="1" dirty="0" smtClean="0">
                <a:solidFill>
                  <a:schemeClr val="bg1"/>
                </a:solidFill>
              </a:rPr>
              <a:t>farve:</a:t>
            </a:r>
            <a:r>
              <a:rPr lang="da-DK" sz="1000" dirty="0">
                <a:solidFill>
                  <a:schemeClr val="bg1"/>
                </a:solidFill>
              </a:rPr>
              <a:t/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 smtClean="0">
                <a:solidFill>
                  <a:schemeClr val="bg1"/>
                </a:solidFill>
              </a:rPr>
              <a:t>1. Gå</a:t>
            </a:r>
            <a:r>
              <a:rPr lang="da-DK" sz="1000" baseline="0" dirty="0" smtClean="0">
                <a:solidFill>
                  <a:schemeClr val="bg1"/>
                </a:solidFill>
              </a:rPr>
              <a:t> til Design / Farver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 i </a:t>
            </a:r>
            <a:r>
              <a:rPr lang="da-DK" sz="1000" baseline="0" dirty="0" err="1" smtClean="0">
                <a:solidFill>
                  <a:schemeClr val="bg1"/>
                </a:solidFill>
              </a:rPr>
              <a:t>Topmenuen</a:t>
            </a:r>
            <a:endParaRPr lang="da-DK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2. Højreklik på en af de </a:t>
            </a:r>
            <a:br>
              <a:rPr lang="da-DK" sz="1000" baseline="0" dirty="0" smtClean="0">
                <a:solidFill>
                  <a:schemeClr val="bg1"/>
                </a:solidFill>
              </a:rPr>
            </a:br>
            <a:r>
              <a:rPr lang="da-DK" sz="1000" baseline="0" dirty="0" smtClean="0">
                <a:solidFill>
                  <a:schemeClr val="bg1"/>
                </a:solidFill>
              </a:rPr>
              <a:t>16 farver</a:t>
            </a:r>
          </a:p>
          <a:p>
            <a:pPr algn="r"/>
            <a:r>
              <a:rPr lang="da-DK" sz="1000" baseline="0" dirty="0" smtClean="0">
                <a:solidFill>
                  <a:schemeClr val="bg1"/>
                </a:solidFill>
              </a:rPr>
              <a:t>3. Vælg ’Applicér på valgt slide’</a:t>
            </a:r>
          </a:p>
          <a:p>
            <a:pPr algn="r"/>
            <a:endParaRPr lang="da-DK" sz="1000" baseline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263" y="6421438"/>
            <a:ext cx="7004050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5000"/>
              </a:lnSpc>
              <a:defRPr sz="800"/>
            </a:lvl1pPr>
          </a:lstStyle>
          <a:p>
            <a:r>
              <a:rPr lang="da-DK" dirty="0"/>
              <a:t>Tilføj titel i sidehoved / sidefod</a:t>
            </a:r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263" y="6572250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5000"/>
              </a:lnSpc>
              <a:defRPr sz="800"/>
            </a:lvl1pPr>
          </a:lstStyle>
          <a:p>
            <a:fld id="{07332735-7A3E-4A8B-8C8A-3D53BB481DD8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1075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9263" y="6275388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5000"/>
              </a:lnSpc>
              <a:defRPr sz="800"/>
            </a:lvl1pPr>
          </a:lstStyle>
          <a:p>
            <a:fld id="{E8C2D0B2-3B69-415F-9F1E-E1155FAAECFB}" type="datetime2">
              <a:rPr lang="da-DK"/>
              <a:pPr/>
              <a:t>28. februar 2013</a:t>
            </a:fld>
            <a:endParaRPr lang="da-DK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6575"/>
            <a:ext cx="7700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  <a:endParaRPr lang="da-DK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55763"/>
            <a:ext cx="7700962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708" r:id="rId4"/>
    <p:sldLayoutId id="2147483709" r:id="rId5"/>
    <p:sldLayoutId id="2147483704" r:id="rId6"/>
    <p:sldLayoutId id="2147483717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654" r:id="rId15"/>
    <p:sldLayoutId id="2147483705" r:id="rId16"/>
    <p:sldLayoutId id="2147483655" r:id="rId17"/>
  </p:sldLayoutIdLst>
  <p:hf hdr="0"/>
  <p:txStyles>
    <p:titleStyle>
      <a:lvl1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9pPr>
    </p:titleStyle>
    <p:bodyStyle>
      <a:lvl1pPr marL="268288" indent="-268288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552450" indent="-282575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2pPr>
      <a:lvl3pPr marL="831850" indent="-27781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3pPr>
      <a:lvl4pPr marL="1111250" indent="-27781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4pPr>
      <a:lvl5pPr marL="1384300" indent="-27146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5pPr>
      <a:lvl6pPr marL="1841500" indent="-27146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6pPr>
      <a:lvl7pPr marL="2298700" indent="-27146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7pPr>
      <a:lvl8pPr marL="2755900" indent="-27146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8pPr>
      <a:lvl9pPr marL="3213100" indent="-271463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90000"/>
        <a:buChar char="•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0">
              <a:schemeClr val="bg1">
                <a:lumMod val="50000"/>
                <a:lumOff val="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6F3F06B-FF5A-40E4-8F3D-6534017B2BB3}" type="datetimeFigureOut">
              <a:rPr lang="da-DK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28-02-2013</a:t>
            </a:fld>
            <a:endParaRPr lang="da-DK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a-DK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41818EE-470D-4D3A-931C-EFD7718075ED}" type="slidenum">
              <a:rPr lang="da-DK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a-DK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5096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Risikoanalyse for Fagprøven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23915"/>
              </p:ext>
            </p:extLst>
          </p:nvPr>
        </p:nvGraphicFramePr>
        <p:xfrm>
          <a:off x="457200" y="1814514"/>
          <a:ext cx="8229600" cy="627365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07299">
                <a:tc>
                  <a:txBody>
                    <a:bodyPr/>
                    <a:lstStyle/>
                    <a:p>
                      <a:endParaRPr lang="da-DK" sz="4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Lav</a:t>
                      </a:r>
                      <a:endParaRPr lang="da-DK" sz="4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Mellem</a:t>
                      </a:r>
                      <a:endParaRPr lang="da-DK" sz="4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Høj</a:t>
                      </a:r>
                      <a:endParaRPr lang="da-DK" sz="4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1207299">
                <a:tc>
                  <a:txBody>
                    <a:bodyPr/>
                    <a:lstStyle/>
                    <a:p>
                      <a:pPr algn="ctr"/>
                      <a:r>
                        <a:rPr lang="da-DK" sz="4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Lav</a:t>
                      </a:r>
                      <a:endParaRPr lang="da-DK" sz="4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a-DK" sz="14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Forfatter bliver syg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a-DK" sz="14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Vejleder bliver syg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a-DK" sz="1400" b="0" cap="none" spc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Virksomheds”ejer</a:t>
                      </a:r>
                      <a:r>
                        <a:rPr lang="da-DK" sz="14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” af opgaven bliver</a:t>
                      </a:r>
                      <a:r>
                        <a:rPr lang="da-DK" sz="1400" b="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syg</a:t>
                      </a:r>
                      <a:endParaRPr lang="da-DK" sz="14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a-DK" sz="14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Fagprøven forsvinder fra computeren (husk backup)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a-DK" sz="1400" b="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Egen computer går i stykker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a-DK" sz="1400" b="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Indbrud (alt bliver stjålet)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a-DK" sz="1400" b="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Fagprøven ”tabes” i posten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a-DK" sz="14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Skolen</a:t>
                      </a:r>
                      <a:r>
                        <a:rPr lang="da-DK" sz="1400" b="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får opgaven til at forsvinder (husk kvittering)</a:t>
                      </a:r>
                      <a:endParaRPr lang="da-DK" sz="14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1207299">
                <a:tc>
                  <a:txBody>
                    <a:bodyPr/>
                    <a:lstStyle/>
                    <a:p>
                      <a:pPr algn="ctr"/>
                      <a:r>
                        <a:rPr lang="da-DK" sz="4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Mellem</a:t>
                      </a:r>
                      <a:endParaRPr lang="da-DK" sz="4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a-DK" sz="1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Opgavens </a:t>
                      </a:r>
                      <a:r>
                        <a:rPr lang="da-DK" sz="14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”indhold” hos virksomheden </a:t>
                      </a:r>
                      <a:r>
                        <a:rPr lang="da-DK" sz="1400" b="0" cap="none" spc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er ikke klar til tiden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da-DK" sz="14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1207299">
                <a:tc>
                  <a:txBody>
                    <a:bodyPr/>
                    <a:lstStyle/>
                    <a:p>
                      <a:pPr algn="ctr"/>
                      <a:r>
                        <a:rPr lang="da-DK" sz="4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Høj</a:t>
                      </a:r>
                      <a:endParaRPr lang="da-DK" sz="4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428596" y="1357298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a-DK" sz="24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</a:rPr>
              <a:t>Indflydelse på projektet</a:t>
            </a:r>
            <a:endParaRPr lang="da-DK" sz="24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/>
            </a:endParaRPr>
          </a:p>
        </p:txBody>
      </p:sp>
      <p:sp>
        <p:nvSpPr>
          <p:cNvPr id="6" name="Tekstboks 5"/>
          <p:cNvSpPr txBox="1"/>
          <p:nvPr/>
        </p:nvSpPr>
        <p:spPr>
          <a:xfrm rot="16200000">
            <a:off x="-2198090" y="3983985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a-DK" sz="24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</a:rPr>
              <a:t>Sandsynlighed for hændelse</a:t>
            </a:r>
            <a:endParaRPr lang="da-DK" sz="24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5219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07 Blå">
      <a:dk1>
        <a:srgbClr val="000000"/>
      </a:dk1>
      <a:lt1>
        <a:srgbClr val="FFFFFF"/>
      </a:lt1>
      <a:dk2>
        <a:srgbClr val="266BAF"/>
      </a:dk2>
      <a:lt2>
        <a:srgbClr val="A8C4DF"/>
      </a:lt2>
      <a:accent1>
        <a:srgbClr val="90979B"/>
      </a:accent1>
      <a:accent2>
        <a:srgbClr val="66ADD3"/>
      </a:accent2>
      <a:accent3>
        <a:srgbClr val="C83A3A"/>
      </a:accent3>
      <a:accent4>
        <a:srgbClr val="FBCF3E"/>
      </a:accent4>
      <a:accent5>
        <a:srgbClr val="7FA745"/>
      </a:accent5>
      <a:accent6>
        <a:srgbClr val="A25790"/>
      </a:accent6>
      <a:hlink>
        <a:srgbClr val="266BAF"/>
      </a:hlink>
      <a:folHlink>
        <a:srgbClr val="6F609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54000" rIns="72000" bIns="5400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solidFill>
          <a:schemeClr val="accent2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>
    <a:extraClrScheme>
      <a:clrScheme name="TDC Erhverv Green 1">
        <a:dk1>
          <a:srgbClr val="000000"/>
        </a:dk1>
        <a:lt1>
          <a:srgbClr val="FFFFFF"/>
        </a:lt1>
        <a:dk2>
          <a:srgbClr val="6F6093"/>
        </a:dk2>
        <a:lt2>
          <a:srgbClr val="7FA745"/>
        </a:lt2>
        <a:accent1>
          <a:srgbClr val="90979B"/>
        </a:accent1>
        <a:accent2>
          <a:srgbClr val="66ADD3"/>
        </a:accent2>
        <a:accent3>
          <a:srgbClr val="FFFFFF"/>
        </a:accent3>
        <a:accent4>
          <a:srgbClr val="000000"/>
        </a:accent4>
        <a:accent5>
          <a:srgbClr val="C6C9CB"/>
        </a:accent5>
        <a:accent6>
          <a:srgbClr val="5C9CBF"/>
        </a:accent6>
        <a:hlink>
          <a:srgbClr val="C83A3A"/>
        </a:hlink>
        <a:folHlink>
          <a:srgbClr val="FBCF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</TotalTime>
  <Words>74</Words>
  <Application>Microsoft Office PowerPoint</Application>
  <PresentationFormat>Skærmshow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</vt:i4>
      </vt:variant>
    </vt:vector>
  </HeadingPairs>
  <TitlesOfParts>
    <vt:vector size="3" baseType="lpstr">
      <vt:lpstr>Blank</vt:lpstr>
      <vt:lpstr>Kontortema</vt:lpstr>
      <vt:lpstr>Risikoanalyse for Fagprøven</vt:lpstr>
    </vt:vector>
  </TitlesOfParts>
  <Company>TDC Services Koncern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Risikoanalyse for Fagprøven</dc:title>
  <dc:creator>Dann Bleeker Pedersen</dc:creator>
  <cp:lastModifiedBy>Dann Bleeker Pedersen</cp:lastModifiedBy>
  <cp:revision>2</cp:revision>
  <dcterms:created xsi:type="dcterms:W3CDTF">2013-02-28T10:12:43Z</dcterms:created>
  <dcterms:modified xsi:type="dcterms:W3CDTF">2013-02-28T10:32:24Z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SkabelonDesign</vt:lpwstr>
  </property>
</Properties>
</file>