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5143500" type="screen16x9"/>
  <p:notesSz cx="6858000" cy="9144000"/>
  <p:custDataLst>
    <p:tags r:id="rId4"/>
  </p:custDataLst>
  <p:defaultTextStyle>
    <a:defPPr>
      <a:defRPr lang="da-DK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8" y="-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BACFD-FB85-439B-A80D-E0C0DED72552}" type="datetimeFigureOut">
              <a:rPr lang="da-DK" smtClean="0"/>
              <a:t>28-02-2013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4693B-F6B9-4ACA-A07B-5BD6423914E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0" y="8859307"/>
            <a:ext cx="2012154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da-DK" dirty="0">
                <a:solidFill>
                  <a:schemeClr val="bg1">
                    <a:lumMod val="75000"/>
                  </a:schemeClr>
                </a:solidFill>
              </a:rPr>
              <a:t>StrukturetSundFornuft.dk</a:t>
            </a:r>
          </a:p>
        </p:txBody>
      </p:sp>
    </p:spTree>
    <p:extLst>
      <p:ext uri="{BB962C8B-B14F-4D97-AF65-F5344CB8AC3E}">
        <p14:creationId xmlns:p14="http://schemas.microsoft.com/office/powerpoint/2010/main" val="1746273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40700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981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1157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44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70975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81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74429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924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87054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4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97464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1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3891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1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86770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12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34932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6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1144412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273844"/>
            <a:ext cx="81729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1359694"/>
            <a:ext cx="817245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4871431"/>
            <a:ext cx="3086100" cy="2606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4871431"/>
            <a:ext cx="2057400" cy="2606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7468-22AD-470C-B014-79E12D2B6712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Lige pilforbindelse 7"/>
          <p:cNvCxnSpPr/>
          <p:nvPr userDrawn="1"/>
        </p:nvCxnSpPr>
        <p:spPr>
          <a:xfrm>
            <a:off x="0" y="4871430"/>
            <a:ext cx="914490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 userDrawn="1"/>
        </p:nvSpPr>
        <p:spPr>
          <a:xfrm>
            <a:off x="0" y="4866501"/>
            <a:ext cx="2012154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da-DK" dirty="0">
                <a:solidFill>
                  <a:schemeClr val="bg1">
                    <a:lumMod val="75000"/>
                  </a:schemeClr>
                </a:solidFill>
              </a:rPr>
              <a:t>StrukturetSundFornuft.dk</a:t>
            </a:r>
          </a:p>
        </p:txBody>
      </p:sp>
    </p:spTree>
    <p:extLst>
      <p:ext uri="{BB962C8B-B14F-4D97-AF65-F5344CB8AC3E}">
        <p14:creationId xmlns:p14="http://schemas.microsoft.com/office/powerpoint/2010/main" val="201707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92264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104083"/>
              </p:ext>
            </p:extLst>
          </p:nvPr>
        </p:nvGraphicFramePr>
        <p:xfrm>
          <a:off x="107504" y="260648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2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A:</a:t>
                      </a:r>
                      <a:r>
                        <a:rPr lang="da-DK" sz="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”Blue print” af processer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530047"/>
              </p:ext>
            </p:extLst>
          </p:nvPr>
        </p:nvGraphicFramePr>
        <p:xfrm>
          <a:off x="1619672" y="256070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3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B: </a:t>
                      </a:r>
                      <a:r>
                        <a:rPr lang="da-DK" sz="600" b="1" dirty="0" err="1" smtClean="0">
                          <a:solidFill>
                            <a:schemeClr val="tx1"/>
                          </a:solidFill>
                        </a:rPr>
                        <a:t>Redesign</a:t>
                      </a:r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 af processer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Lige pilforbindelse 6"/>
          <p:cNvCxnSpPr>
            <a:stCxn id="5" idx="3"/>
            <a:endCxn id="6" idx="1"/>
          </p:cNvCxnSpPr>
          <p:nvPr/>
        </p:nvCxnSpPr>
        <p:spPr>
          <a:xfrm flipV="1">
            <a:off x="1403648" y="582395"/>
            <a:ext cx="216024" cy="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696396"/>
              </p:ext>
            </p:extLst>
          </p:nvPr>
        </p:nvGraphicFramePr>
        <p:xfrm>
          <a:off x="107504" y="1919963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1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C: Køb IT-system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418622"/>
              </p:ext>
            </p:extLst>
          </p:nvPr>
        </p:nvGraphicFramePr>
        <p:xfrm>
          <a:off x="1691680" y="1484784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5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H: Implementer IT-system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851588"/>
              </p:ext>
            </p:extLst>
          </p:nvPr>
        </p:nvGraphicFramePr>
        <p:xfrm>
          <a:off x="3347864" y="692696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3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E: Indtastning af data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Lige pilforbindelse 10"/>
          <p:cNvCxnSpPr>
            <a:stCxn id="8" idx="3"/>
            <a:endCxn id="9" idx="1"/>
          </p:cNvCxnSpPr>
          <p:nvPr/>
        </p:nvCxnSpPr>
        <p:spPr>
          <a:xfrm flipV="1">
            <a:off x="1403648" y="1811109"/>
            <a:ext cx="288032" cy="435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/>
          <p:cNvCxnSpPr>
            <a:stCxn id="6" idx="3"/>
            <a:endCxn id="10" idx="1"/>
          </p:cNvCxnSpPr>
          <p:nvPr/>
        </p:nvCxnSpPr>
        <p:spPr>
          <a:xfrm>
            <a:off x="2915816" y="582395"/>
            <a:ext cx="432048" cy="436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>
            <a:stCxn id="9" idx="3"/>
            <a:endCxn id="10" idx="1"/>
          </p:cNvCxnSpPr>
          <p:nvPr/>
        </p:nvCxnSpPr>
        <p:spPr>
          <a:xfrm flipV="1">
            <a:off x="2987824" y="1019021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927679"/>
              </p:ext>
            </p:extLst>
          </p:nvPr>
        </p:nvGraphicFramePr>
        <p:xfrm>
          <a:off x="114400" y="2848358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2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J: Find test ekspert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502886"/>
              </p:ext>
            </p:extLst>
          </p:nvPr>
        </p:nvGraphicFramePr>
        <p:xfrm>
          <a:off x="1842592" y="2848358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3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I: Forbered </a:t>
                      </a:r>
                      <a:r>
                        <a:rPr lang="da-DK" sz="600" b="1" dirty="0" err="1" smtClean="0">
                          <a:solidFill>
                            <a:schemeClr val="tx1"/>
                          </a:solidFill>
                        </a:rPr>
                        <a:t>usecases</a:t>
                      </a:r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 til test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" name="Lige pilforbindelse 15"/>
          <p:cNvCxnSpPr>
            <a:stCxn id="14" idx="3"/>
            <a:endCxn id="15" idx="1"/>
          </p:cNvCxnSpPr>
          <p:nvPr/>
        </p:nvCxnSpPr>
        <p:spPr>
          <a:xfrm>
            <a:off x="1410544" y="317468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610814"/>
              </p:ext>
            </p:extLst>
          </p:nvPr>
        </p:nvGraphicFramePr>
        <p:xfrm>
          <a:off x="4860032" y="1984262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4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D: Test af IT-system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Lige pilforbindelse 17"/>
          <p:cNvCxnSpPr>
            <a:stCxn id="15" idx="3"/>
            <a:endCxn id="17" idx="1"/>
          </p:cNvCxnSpPr>
          <p:nvPr/>
        </p:nvCxnSpPr>
        <p:spPr>
          <a:xfrm flipV="1">
            <a:off x="3138736" y="2310587"/>
            <a:ext cx="17212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>
            <a:stCxn id="10" idx="3"/>
            <a:endCxn id="17" idx="1"/>
          </p:cNvCxnSpPr>
          <p:nvPr/>
        </p:nvCxnSpPr>
        <p:spPr>
          <a:xfrm>
            <a:off x="4644008" y="1019021"/>
            <a:ext cx="216024" cy="1291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>
            <a:stCxn id="8" idx="3"/>
            <a:endCxn id="17" idx="1"/>
          </p:cNvCxnSpPr>
          <p:nvPr/>
        </p:nvCxnSpPr>
        <p:spPr>
          <a:xfrm>
            <a:off x="1403648" y="2246288"/>
            <a:ext cx="3456384" cy="64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49012"/>
              </p:ext>
            </p:extLst>
          </p:nvPr>
        </p:nvGraphicFramePr>
        <p:xfrm>
          <a:off x="6372200" y="3424422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2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F: Klargøring til ibrugtagning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Lige pilforbindelse 21"/>
          <p:cNvCxnSpPr>
            <a:stCxn id="17" idx="3"/>
            <a:endCxn id="21" idx="1"/>
          </p:cNvCxnSpPr>
          <p:nvPr/>
        </p:nvCxnSpPr>
        <p:spPr>
          <a:xfrm>
            <a:off x="6156176" y="2310587"/>
            <a:ext cx="21602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037327"/>
              </p:ext>
            </p:extLst>
          </p:nvPr>
        </p:nvGraphicFramePr>
        <p:xfrm>
          <a:off x="7837600" y="4437112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2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G: Dokumentation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Lige pilforbindelse 23"/>
          <p:cNvCxnSpPr>
            <a:stCxn id="21" idx="3"/>
            <a:endCxn id="23" idx="1"/>
          </p:cNvCxnSpPr>
          <p:nvPr/>
        </p:nvCxnSpPr>
        <p:spPr>
          <a:xfrm>
            <a:off x="7668344" y="3750747"/>
            <a:ext cx="169256" cy="1012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090258"/>
              </p:ext>
            </p:extLst>
          </p:nvPr>
        </p:nvGraphicFramePr>
        <p:xfrm>
          <a:off x="92696" y="1002121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1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Find</a:t>
                      </a:r>
                      <a:r>
                        <a:rPr lang="da-DK" sz="600" b="1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Lige pilforbindelse 25"/>
          <p:cNvCxnSpPr>
            <a:stCxn id="25" idx="3"/>
            <a:endCxn id="10" idx="1"/>
          </p:cNvCxnSpPr>
          <p:nvPr/>
        </p:nvCxnSpPr>
        <p:spPr>
          <a:xfrm flipV="1">
            <a:off x="1388840" y="1019021"/>
            <a:ext cx="1959024" cy="309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996614"/>
              </p:ext>
            </p:extLst>
          </p:nvPr>
        </p:nvGraphicFramePr>
        <p:xfrm>
          <a:off x="7847856" y="2416310"/>
          <a:ext cx="1296144" cy="65265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72007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Varighed: 1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600" b="1" dirty="0" smtClean="0">
                          <a:solidFill>
                            <a:schemeClr val="tx1"/>
                          </a:solidFill>
                        </a:rPr>
                        <a:t>Kursus</a:t>
                      </a:r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6855">
                <a:tc>
                  <a:txBody>
                    <a:bodyPr/>
                    <a:lstStyle/>
                    <a:p>
                      <a:pPr algn="r"/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" dirty="0" err="1" smtClean="0">
                          <a:solidFill>
                            <a:schemeClr val="tx1"/>
                          </a:solidFill>
                        </a:rPr>
                        <a:t>Slack</a:t>
                      </a:r>
                      <a:r>
                        <a:rPr lang="da-DK" sz="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da-DK" sz="4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5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da-DK" sz="500" dirty="0">
                        <a:solidFill>
                          <a:schemeClr val="tx1"/>
                        </a:solidFill>
                      </a:endParaRPr>
                    </a:p>
                  </a:txBody>
                  <a:tcPr marL="20802" marR="20802" marT="10401" marB="10401"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8" name="Lige pilforbindelse 27"/>
          <p:cNvCxnSpPr>
            <a:stCxn id="21" idx="3"/>
            <a:endCxn id="27" idx="1"/>
          </p:cNvCxnSpPr>
          <p:nvPr/>
        </p:nvCxnSpPr>
        <p:spPr>
          <a:xfrm flipV="1">
            <a:off x="7668344" y="2742635"/>
            <a:ext cx="1795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9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159</Words>
  <Application>Microsoft Office PowerPoint</Application>
  <PresentationFormat>Skærmshow (16:9)</PresentationFormat>
  <Paragraphs>82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Office-tema</vt:lpstr>
      <vt:lpstr>think-cell Slide</vt:lpstr>
      <vt:lpstr>PowerPoint-præsentation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Dann Bleeker Pedersen</dc:creator>
  <cp:lastModifiedBy>Dann Bleeker Pedersen</cp:lastModifiedBy>
  <cp:revision>8</cp:revision>
  <dcterms:created xsi:type="dcterms:W3CDTF">2013-02-26T20:15:47Z</dcterms:created>
  <dcterms:modified xsi:type="dcterms:W3CDTF">2013-02-28T08:37:55Z</dcterms:modified>
</cp:coreProperties>
</file>